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wav" ContentType="audio/x-wav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726" y="72"/>
      </p:cViewPr>
      <p:guideLst>
        <p:guide orient="horz" pos="160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notesMaster" Target="notesMasters/notesMaster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300" b="0" i="0" u="none" strike="noStrike" kern="1200" spc="0" baseline="0">
                <a:solidFill>
                  <a:srgbClr val="F4F0D6"/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300" b="0" dirty="0" smtClean="0">
                <a:solidFill>
                  <a:srgbClr val="F4F0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300" b="0" dirty="0">
              <a:solidFill>
                <a:srgbClr val="F4F0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404139397793751"/>
          <c:y val="0.029917150693708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A3B7A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300" b="0" i="0" u="none" strike="noStrike" kern="1200" baseline="0">
                    <a:solidFill>
                      <a:srgbClr val="F4F0D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2B808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300" b="0" i="0" u="none" strike="noStrike" kern="1200" baseline="0">
                    <a:solidFill>
                      <a:srgbClr val="F4F0D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A3B7A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300" b="0" i="0" u="none" strike="noStrike" kern="1200" baseline="0">
                    <a:solidFill>
                      <a:srgbClr val="F4F0D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16008632"/>
        <c:axId val="694854736"/>
      </c:barChart>
      <c:catAx>
        <c:axId val="416008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694854736"/>
        <c:crosses val="autoZero"/>
        <c:auto val="1"/>
        <c:lblAlgn val="ctr"/>
        <c:lblOffset val="100"/>
        <c:noMultiLvlLbl val="0"/>
      </c:catAx>
      <c:valAx>
        <c:axId val="694854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416008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99951429034344"/>
          <c:y val="0.897783330205512"/>
          <c:w val="0.400096850438818"/>
          <c:h val="0.073613695292176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C212CF-0AC6-4D5B-94AB-27E39AEFCBCE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1DECEA3-2D4E-4C98-898B-D42BC1C52D46}">
      <dgm:prSet phldrT="[文本]" custT="1"/>
      <dgm:spPr>
        <a:solidFill>
          <a:srgbClr val="A3B7A4"/>
        </a:solidFill>
        <a:ln>
          <a:noFill/>
        </a:ln>
        <a:effectLst/>
      </dgm:spPr>
      <dgm:t>
        <a:bodyPr/>
        <a:lstStyle/>
        <a:p>
          <a:r>
            <a:rPr lang="zh-CN" altLang="en-US" sz="13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6477F8D-BC7C-48E4-8D2F-D3A12F7CD78D}" cxnId="{9C28DAD4-1076-490A-B413-53D9EEF80100}" type="parTrans">
      <dgm:prSet/>
      <dgm:spPr/>
      <dgm:t>
        <a:bodyPr/>
        <a:lstStyle/>
        <a:p>
          <a:endParaRPr lang="zh-CN" altLang="en-US"/>
        </a:p>
      </dgm:t>
    </dgm:pt>
    <dgm:pt modelId="{8B03299C-B827-4DDD-BF81-DDE614162F75}" cxnId="{9C28DAD4-1076-490A-B413-53D9EEF80100}" type="sibTrans">
      <dgm:prSet custT="1"/>
      <dgm:spPr>
        <a:solidFill>
          <a:srgbClr val="2B8088"/>
        </a:solidFill>
        <a:ln>
          <a:noFill/>
        </a:ln>
      </dgm:spPr>
      <dgm:t>
        <a:bodyPr/>
        <a:lstStyle/>
        <a:p>
          <a:pPr algn="ctr"/>
          <a:r>
            <a:rPr lang="en-US" altLang="zh-CN" sz="1100" b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B17B6D8-F792-49F0-AD16-959C3C7FEFB0}" type="asst">
      <dgm:prSet phldrT="[文本]" custT="1"/>
      <dgm:spPr>
        <a:solidFill>
          <a:srgbClr val="A3B7A4"/>
        </a:solidFill>
        <a:ln>
          <a:noFill/>
        </a:ln>
        <a:effectLst/>
      </dgm:spPr>
      <dgm:t>
        <a:bodyPr/>
        <a:lstStyle/>
        <a:p>
          <a:r>
            <a:rPr lang="zh-CN" altLang="en-US" sz="13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/>
        </a:p>
      </dgm:t>
    </dgm:pt>
    <dgm:pt modelId="{6AE6E0D1-C8D2-4338-9FDC-915FB37CCFB4}" cxnId="{159778F3-13FA-4CBB-9659-E9311ED66020}" type="parTrans">
      <dgm:prSet/>
      <dgm:spPr>
        <a:ln>
          <a:solidFill>
            <a:srgbClr val="F0EBCA"/>
          </a:solidFill>
        </a:ln>
      </dgm:spPr>
      <dgm:t>
        <a:bodyPr/>
        <a:lstStyle/>
        <a:p>
          <a:endParaRPr lang="zh-CN" altLang="en-US"/>
        </a:p>
      </dgm:t>
    </dgm:pt>
    <dgm:pt modelId="{7F1E48C9-874E-4FC4-8FC3-A13CBC986926}" cxnId="{159778F3-13FA-4CBB-9659-E9311ED66020}" type="sibTrans">
      <dgm:prSet/>
      <dgm:spPr>
        <a:solidFill>
          <a:srgbClr val="2B8088"/>
        </a:solidFill>
        <a:ln>
          <a:noFill/>
        </a:ln>
      </dgm:spPr>
      <dgm:t>
        <a:bodyPr/>
        <a:lstStyle/>
        <a:p>
          <a:pPr algn="ctr"/>
          <a:r>
            <a:rPr lang="en-US" altLang="zh-CN" b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b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AFBAFB6-A5D9-4AC0-B461-B2CD3C4AA548}">
      <dgm:prSet phldrT="[文本]" custT="1"/>
      <dgm:spPr>
        <a:solidFill>
          <a:srgbClr val="A3B7A4"/>
        </a:solidFill>
        <a:ln>
          <a:noFill/>
        </a:ln>
        <a:effectLst/>
      </dgm:spPr>
      <dgm:t>
        <a:bodyPr/>
        <a:lstStyle/>
        <a:p>
          <a:r>
            <a:rPr lang="zh-CN" altLang="en-US" sz="13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/>
        </a:p>
      </dgm:t>
    </dgm:pt>
    <dgm:pt modelId="{0883DEC3-AFD8-46EF-A82D-30BADA1E966E}" cxnId="{691A28D4-F7B5-48CB-8D8A-39F40F28B4A0}" type="parTrans">
      <dgm:prSet/>
      <dgm:spPr>
        <a:solidFill>
          <a:schemeClr val="tx1">
            <a:lumMod val="75000"/>
            <a:lumOff val="25000"/>
          </a:schemeClr>
        </a:solidFill>
        <a:ln>
          <a:solidFill>
            <a:srgbClr val="F0EBCA"/>
          </a:solidFill>
        </a:ln>
      </dgm:spPr>
      <dgm:t>
        <a:bodyPr/>
        <a:lstStyle/>
        <a:p>
          <a:endParaRPr lang="zh-CN" altLang="en-US"/>
        </a:p>
      </dgm:t>
    </dgm:pt>
    <dgm:pt modelId="{1B5483FD-B0EB-49EA-89AC-9EFCC87C5410}" cxnId="{691A28D4-F7B5-48CB-8D8A-39F40F28B4A0}" type="sibTrans">
      <dgm:prSet custT="1"/>
      <dgm:spPr>
        <a:solidFill>
          <a:srgbClr val="2B8088"/>
        </a:solidFill>
        <a:ln>
          <a:noFill/>
        </a:ln>
      </dgm:spPr>
      <dgm:t>
        <a:bodyPr/>
        <a:lstStyle/>
        <a:p>
          <a:pPr algn="ctr"/>
          <a:r>
            <a:rPr lang="en-US" altLang="zh-CN" sz="1100" b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4884575-2CB5-4C78-BC80-8C11C70C9DFB}">
      <dgm:prSet phldrT="[文本]" custT="1"/>
      <dgm:spPr>
        <a:solidFill>
          <a:srgbClr val="A3B7A4"/>
        </a:solidFill>
        <a:ln>
          <a:noFill/>
        </a:ln>
        <a:effectLst/>
      </dgm:spPr>
      <dgm:t>
        <a:bodyPr/>
        <a:lstStyle/>
        <a:p>
          <a:r>
            <a:rPr lang="zh-CN" altLang="en-US" sz="13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/>
        </a:p>
      </dgm:t>
    </dgm:pt>
    <dgm:pt modelId="{40D4F137-D96E-4CCC-81C4-7160689F992B}" cxnId="{83A1BF21-23F5-415C-8057-331B6922F4C6}" type="parTrans">
      <dgm:prSet/>
      <dgm:spPr>
        <a:ln>
          <a:solidFill>
            <a:srgbClr val="F0EBCA"/>
          </a:solidFill>
        </a:ln>
      </dgm:spPr>
      <dgm:t>
        <a:bodyPr/>
        <a:lstStyle/>
        <a:p>
          <a:endParaRPr lang="zh-CN" altLang="en-US"/>
        </a:p>
      </dgm:t>
    </dgm:pt>
    <dgm:pt modelId="{24A79C9E-4970-4842-849C-105510BFAF41}" cxnId="{83A1BF21-23F5-415C-8057-331B6922F4C6}" type="sibTrans">
      <dgm:prSet custT="1"/>
      <dgm:spPr>
        <a:solidFill>
          <a:srgbClr val="2B8088"/>
        </a:solidFill>
        <a:ln>
          <a:noFill/>
        </a:ln>
      </dgm:spPr>
      <dgm:t>
        <a:bodyPr/>
        <a:lstStyle/>
        <a:p>
          <a:pPr algn="ctr"/>
          <a:r>
            <a:rPr lang="en-US" altLang="zh-CN" sz="1100" b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dirty="0" smtClean="0"/>
        </a:p>
      </dgm:t>
    </dgm:pt>
    <dgm:pt modelId="{888A4FBD-21F9-402A-B278-CC47E38927B7}">
      <dgm:prSet phldrT="[文本]" custT="1"/>
      <dgm:spPr>
        <a:solidFill>
          <a:srgbClr val="A3B7A4"/>
        </a:solidFill>
        <a:ln>
          <a:noFill/>
        </a:ln>
        <a:effectLst/>
      </dgm:spPr>
      <dgm:t>
        <a:bodyPr/>
        <a:lstStyle/>
        <a:p>
          <a:r>
            <a:rPr lang="zh-CN" altLang="en-US" sz="13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/>
        </a:p>
      </dgm:t>
    </dgm:pt>
    <dgm:pt modelId="{829D7E94-9AE4-42E0-B255-06BFCDAD53E4}" cxnId="{5AE49717-AB7E-43AF-8DDD-C091702F6CA6}" type="parTrans">
      <dgm:prSet/>
      <dgm:spPr>
        <a:ln>
          <a:solidFill>
            <a:srgbClr val="F0EBCA"/>
          </a:solidFill>
        </a:ln>
      </dgm:spPr>
      <dgm:t>
        <a:bodyPr/>
        <a:lstStyle/>
        <a:p>
          <a:endParaRPr lang="zh-CN" altLang="en-US"/>
        </a:p>
      </dgm:t>
    </dgm:pt>
    <dgm:pt modelId="{C28D1FC7-F7FA-4351-BD7B-6168E29349D7}" cxnId="{5AE49717-AB7E-43AF-8DDD-C091702F6CA6}" type="sibTrans">
      <dgm:prSet custT="1"/>
      <dgm:spPr>
        <a:solidFill>
          <a:srgbClr val="2B8088"/>
        </a:solidFill>
        <a:ln>
          <a:noFill/>
        </a:ln>
      </dgm:spPr>
      <dgm:t>
        <a:bodyPr/>
        <a:lstStyle/>
        <a:p>
          <a:pPr algn="ctr"/>
          <a:r>
            <a:rPr lang="en-US" altLang="zh-CN" sz="1100" b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38A2D9-F82F-4951-8FE9-BF653E3186B5}" type="pres">
      <dgm:prSet presAssocID="{26C212CF-0AC6-4D5B-94AB-27E39AEFCBC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79A331C7-74FC-48AD-BCBB-412FDDC6998B}" type="pres">
      <dgm:prSet presAssocID="{11DECEA3-2D4E-4C98-898B-D42BC1C52D46}" presName="hierRoot1" presStyleCnt="0">
        <dgm:presLayoutVars>
          <dgm:hierBranch val="init"/>
        </dgm:presLayoutVars>
      </dgm:prSet>
      <dgm:spPr/>
    </dgm:pt>
    <dgm:pt modelId="{39765C36-B463-46CE-9676-16908691CA32}" type="pres">
      <dgm:prSet presAssocID="{11DECEA3-2D4E-4C98-898B-D42BC1C52D46}" presName="rootComposite1" presStyleCnt="0"/>
      <dgm:spPr/>
    </dgm:pt>
    <dgm:pt modelId="{1754BA1B-3166-42A4-AC80-40843B563581}" type="pres">
      <dgm:prSet presAssocID="{11DECEA3-2D4E-4C98-898B-D42BC1C52D46}" presName="rootText1" presStyleLbl="node0" presStyleIdx="0" presStyleCnt="1">
        <dgm:presLayoutVars>
          <dgm:chMax/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523F61F-CB74-42AD-BCC6-0BFEBF342D1F}" type="pres">
      <dgm:prSet presAssocID="{11DECEA3-2D4E-4C98-898B-D42BC1C52D46}" presName="titleText1" presStyleLbl="fgAcc0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1C1D385F-6018-406E-ACF5-FC4D503B19DD}" type="pres">
      <dgm:prSet presAssocID="{11DECEA3-2D4E-4C98-898B-D42BC1C52D46}" presName="rootConnector1" presStyleLbl="node1" presStyleIdx="0" presStyleCnt="3"/>
      <dgm:spPr/>
      <dgm:t>
        <a:bodyPr/>
        <a:lstStyle/>
        <a:p>
          <a:endParaRPr lang="zh-CN" altLang="en-US"/>
        </a:p>
      </dgm:t>
    </dgm:pt>
    <dgm:pt modelId="{AC0AA81A-1F7E-48FA-8A10-8924A515C1F3}" type="pres">
      <dgm:prSet presAssocID="{11DECEA3-2D4E-4C98-898B-D42BC1C52D46}" presName="hierChild2" presStyleCnt="0"/>
      <dgm:spPr/>
    </dgm:pt>
    <dgm:pt modelId="{E48F3529-CF59-46F1-8012-1530DD2D07D7}" type="pres">
      <dgm:prSet presAssocID="{0883DEC3-AFD8-46EF-A82D-30BADA1E966E}" presName="Name37" presStyleLbl="parChTrans1D2" presStyleIdx="0" presStyleCnt="4"/>
      <dgm:spPr/>
      <dgm:t>
        <a:bodyPr/>
        <a:lstStyle/>
        <a:p>
          <a:endParaRPr lang="zh-CN" altLang="en-US"/>
        </a:p>
      </dgm:t>
    </dgm:pt>
    <dgm:pt modelId="{AA084A1F-46EB-4151-BD41-77CB36B1FD76}" type="pres">
      <dgm:prSet presAssocID="{8AFBAFB6-A5D9-4AC0-B461-B2CD3C4AA548}" presName="hierRoot2" presStyleCnt="0">
        <dgm:presLayoutVars>
          <dgm:hierBranch val="init"/>
        </dgm:presLayoutVars>
      </dgm:prSet>
      <dgm:spPr/>
    </dgm:pt>
    <dgm:pt modelId="{008A57C3-0E35-4772-954A-D2A98AC386A2}" type="pres">
      <dgm:prSet presAssocID="{8AFBAFB6-A5D9-4AC0-B461-B2CD3C4AA548}" presName="rootComposite" presStyleCnt="0"/>
      <dgm:spPr/>
    </dgm:pt>
    <dgm:pt modelId="{03E1E43B-16CB-414E-AAEA-8AFB5A868D90}" type="pres">
      <dgm:prSet presAssocID="{8AFBAFB6-A5D9-4AC0-B461-B2CD3C4AA548}" presName="rootText" presStyleLbl="node1" presStyleIdx="0" presStyleCnt="3">
        <dgm:presLayoutVars>
          <dgm:chMax/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8BCF595-C4FD-4E1B-B8A0-F0257242A63C}" type="pres">
      <dgm:prSet presAssocID="{8AFBAFB6-A5D9-4AC0-B461-B2CD3C4AA548}" presName="titleText2" presStyleLbl="fgAcc1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AC5B6A1A-628D-4C48-B9A2-5AC381FE4211}" type="pres">
      <dgm:prSet presAssocID="{8AFBAFB6-A5D9-4AC0-B461-B2CD3C4AA548}" presName="rootConnector" presStyleLbl="node2" presStyleIdx="0" presStyleCnt="0"/>
      <dgm:spPr/>
      <dgm:t>
        <a:bodyPr/>
        <a:lstStyle/>
        <a:p>
          <a:endParaRPr lang="zh-CN" altLang="en-US"/>
        </a:p>
      </dgm:t>
    </dgm:pt>
    <dgm:pt modelId="{F8E2DBB3-42E3-4C2E-8F14-52B2C89F441A}" type="pres">
      <dgm:prSet presAssocID="{8AFBAFB6-A5D9-4AC0-B461-B2CD3C4AA548}" presName="hierChild4" presStyleCnt="0"/>
      <dgm:spPr/>
    </dgm:pt>
    <dgm:pt modelId="{FCEFAB94-BD34-4B81-9621-97FF57A12B04}" type="pres">
      <dgm:prSet presAssocID="{8AFBAFB6-A5D9-4AC0-B461-B2CD3C4AA548}" presName="hierChild5" presStyleCnt="0"/>
      <dgm:spPr/>
    </dgm:pt>
    <dgm:pt modelId="{375BE380-016C-4823-9237-4254374DF005}" type="pres">
      <dgm:prSet presAssocID="{40D4F137-D96E-4CCC-81C4-7160689F992B}" presName="Name37" presStyleLbl="parChTrans1D2" presStyleIdx="1" presStyleCnt="4"/>
      <dgm:spPr/>
      <dgm:t>
        <a:bodyPr/>
        <a:lstStyle/>
        <a:p>
          <a:endParaRPr lang="zh-CN" altLang="en-US"/>
        </a:p>
      </dgm:t>
    </dgm:pt>
    <dgm:pt modelId="{14114C3E-3B91-4CDE-900D-A24E4D60D2AB}" type="pres">
      <dgm:prSet presAssocID="{C4884575-2CB5-4C78-BC80-8C11C70C9DFB}" presName="hierRoot2" presStyleCnt="0">
        <dgm:presLayoutVars>
          <dgm:hierBranch val="init"/>
        </dgm:presLayoutVars>
      </dgm:prSet>
      <dgm:spPr/>
    </dgm:pt>
    <dgm:pt modelId="{5D2AD950-B596-4954-8B3F-1AD69A0E3BCA}" type="pres">
      <dgm:prSet presAssocID="{C4884575-2CB5-4C78-BC80-8C11C70C9DFB}" presName="rootComposite" presStyleCnt="0"/>
      <dgm:spPr/>
    </dgm:pt>
    <dgm:pt modelId="{AFC5D6EA-EDF9-4C57-A73E-95A8DB3B418D}" type="pres">
      <dgm:prSet presAssocID="{C4884575-2CB5-4C78-BC80-8C11C70C9DFB}" presName="rootText" presStyleLbl="node1" presStyleIdx="1" presStyleCnt="3">
        <dgm:presLayoutVars>
          <dgm:chMax/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EEF6F9F-D3E9-4949-84EF-11138D426E00}" type="pres">
      <dgm:prSet presAssocID="{C4884575-2CB5-4C78-BC80-8C11C70C9DFB}" presName="titleText2" presStyleLbl="fgAcc1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D13CA21E-B7DF-459C-8A20-B58EDBC04675}" type="pres">
      <dgm:prSet presAssocID="{C4884575-2CB5-4C78-BC80-8C11C70C9DFB}" presName="rootConnector" presStyleLbl="node2" presStyleIdx="0" presStyleCnt="0"/>
      <dgm:spPr/>
      <dgm:t>
        <a:bodyPr/>
        <a:lstStyle/>
        <a:p>
          <a:endParaRPr lang="zh-CN" altLang="en-US"/>
        </a:p>
      </dgm:t>
    </dgm:pt>
    <dgm:pt modelId="{8737BB9A-4C74-4FA1-B0CF-9C4D93969C98}" type="pres">
      <dgm:prSet presAssocID="{C4884575-2CB5-4C78-BC80-8C11C70C9DFB}" presName="hierChild4" presStyleCnt="0"/>
      <dgm:spPr/>
    </dgm:pt>
    <dgm:pt modelId="{40CD37FA-A1FE-4D51-988D-49DD27DA11EE}" type="pres">
      <dgm:prSet presAssocID="{C4884575-2CB5-4C78-BC80-8C11C70C9DFB}" presName="hierChild5" presStyleCnt="0"/>
      <dgm:spPr/>
    </dgm:pt>
    <dgm:pt modelId="{BB57981A-B21A-4AC9-86BE-C7BAD2AA7585}" type="pres">
      <dgm:prSet presAssocID="{829D7E94-9AE4-42E0-B255-06BFCDAD53E4}" presName="Name37" presStyleLbl="parChTrans1D2" presStyleIdx="2" presStyleCnt="4"/>
      <dgm:spPr/>
      <dgm:t>
        <a:bodyPr/>
        <a:lstStyle/>
        <a:p>
          <a:endParaRPr lang="zh-CN" altLang="en-US"/>
        </a:p>
      </dgm:t>
    </dgm:pt>
    <dgm:pt modelId="{DF3BF713-4AF0-49F7-B0B8-4DDB8E7197DA}" type="pres">
      <dgm:prSet presAssocID="{888A4FBD-21F9-402A-B278-CC47E38927B7}" presName="hierRoot2" presStyleCnt="0">
        <dgm:presLayoutVars>
          <dgm:hierBranch val="init"/>
        </dgm:presLayoutVars>
      </dgm:prSet>
      <dgm:spPr/>
    </dgm:pt>
    <dgm:pt modelId="{A2740971-98EA-44EA-856B-01715DEFE55F}" type="pres">
      <dgm:prSet presAssocID="{888A4FBD-21F9-402A-B278-CC47E38927B7}" presName="rootComposite" presStyleCnt="0"/>
      <dgm:spPr/>
    </dgm:pt>
    <dgm:pt modelId="{768835A1-AB6B-4141-B488-E4BC189801F2}" type="pres">
      <dgm:prSet presAssocID="{888A4FBD-21F9-402A-B278-CC47E38927B7}" presName="rootText" presStyleLbl="node1" presStyleIdx="2" presStyleCnt="3">
        <dgm:presLayoutVars>
          <dgm:chMax/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E650720-BA68-4EFE-AC27-42DE2F1F843E}" type="pres">
      <dgm:prSet presAssocID="{888A4FBD-21F9-402A-B278-CC47E38927B7}" presName="titleText2" presStyleLbl="fgAcc1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A42DA7FA-AB48-4A2B-AF45-97B651C19F80}" type="pres">
      <dgm:prSet presAssocID="{888A4FBD-21F9-402A-B278-CC47E38927B7}" presName="rootConnector" presStyleLbl="node2" presStyleIdx="0" presStyleCnt="0"/>
      <dgm:spPr/>
      <dgm:t>
        <a:bodyPr/>
        <a:lstStyle/>
        <a:p>
          <a:endParaRPr lang="zh-CN" altLang="en-US"/>
        </a:p>
      </dgm:t>
    </dgm:pt>
    <dgm:pt modelId="{87E65C1B-C468-4070-9551-AD3EF4F69F2B}" type="pres">
      <dgm:prSet presAssocID="{888A4FBD-21F9-402A-B278-CC47E38927B7}" presName="hierChild4" presStyleCnt="0"/>
      <dgm:spPr/>
    </dgm:pt>
    <dgm:pt modelId="{BB242BE0-C242-4AE5-8889-32C4F692FA2A}" type="pres">
      <dgm:prSet presAssocID="{888A4FBD-21F9-402A-B278-CC47E38927B7}" presName="hierChild5" presStyleCnt="0"/>
      <dgm:spPr/>
    </dgm:pt>
    <dgm:pt modelId="{6D1759AD-EB74-4558-A825-29D4B2908A5C}" type="pres">
      <dgm:prSet presAssocID="{11DECEA3-2D4E-4C98-898B-D42BC1C52D46}" presName="hierChild3" presStyleCnt="0"/>
      <dgm:spPr/>
    </dgm:pt>
    <dgm:pt modelId="{ACA4C6BC-F8A9-4A9B-A784-66FF076F2282}" type="pres">
      <dgm:prSet presAssocID="{6AE6E0D1-C8D2-4338-9FDC-915FB37CCFB4}" presName="Name96" presStyleLbl="parChTrans1D2" presStyleIdx="3" presStyleCnt="4"/>
      <dgm:spPr/>
      <dgm:t>
        <a:bodyPr/>
        <a:lstStyle/>
        <a:p>
          <a:endParaRPr lang="zh-CN" altLang="en-US"/>
        </a:p>
      </dgm:t>
    </dgm:pt>
    <dgm:pt modelId="{AB215B85-D5A1-4244-A2F6-ED9F5C4DF49F}" type="pres">
      <dgm:prSet presAssocID="{BB17B6D8-F792-49F0-AD16-959C3C7FEFB0}" presName="hierRoot3" presStyleCnt="0">
        <dgm:presLayoutVars>
          <dgm:hierBranch val="init"/>
        </dgm:presLayoutVars>
      </dgm:prSet>
      <dgm:spPr/>
    </dgm:pt>
    <dgm:pt modelId="{F75CD77A-F29D-45BE-A0D2-D5AF0DB66C5B}" type="pres">
      <dgm:prSet presAssocID="{BB17B6D8-F792-49F0-AD16-959C3C7FEFB0}" presName="rootComposite3" presStyleCnt="0"/>
      <dgm:spPr/>
    </dgm:pt>
    <dgm:pt modelId="{82503F51-A9B8-4D0B-BEBE-2BF119E95C7E}" type="pres">
      <dgm:prSet presAssocID="{BB17B6D8-F792-49F0-AD16-959C3C7FEFB0}" presName="rootText3" presStyleLbl="asst1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68BED77-3D53-40AD-B45C-F163DA44038F}" type="pres">
      <dgm:prSet presAssocID="{BB17B6D8-F792-49F0-AD16-959C3C7FEFB0}" presName="titleText3" presStyleLbl="fgAcc2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683EC250-68C4-4C5A-8DC8-86F2F5B0FB98}" type="pres">
      <dgm:prSet presAssocID="{BB17B6D8-F792-49F0-AD16-959C3C7FEFB0}" presName="rootConnector3" presStyleLbl="asst1" presStyleIdx="0" presStyleCnt="1"/>
      <dgm:spPr/>
      <dgm:t>
        <a:bodyPr/>
        <a:lstStyle/>
        <a:p>
          <a:endParaRPr lang="zh-CN" altLang="en-US"/>
        </a:p>
      </dgm:t>
    </dgm:pt>
    <dgm:pt modelId="{C218B86B-F1D8-4C4E-B8BA-CFC17357C6B6}" type="pres">
      <dgm:prSet presAssocID="{BB17B6D8-F792-49F0-AD16-959C3C7FEFB0}" presName="hierChild6" presStyleCnt="0"/>
      <dgm:spPr/>
    </dgm:pt>
    <dgm:pt modelId="{B73E9D84-5451-490A-B09B-780F7281E790}" type="pres">
      <dgm:prSet presAssocID="{BB17B6D8-F792-49F0-AD16-959C3C7FEFB0}" presName="hierChild7" presStyleCnt="0"/>
      <dgm:spPr/>
    </dgm:pt>
  </dgm:ptLst>
  <dgm:cxnLst>
    <dgm:cxn modelId="{C1EB138A-4059-4815-852C-2B315E66BA83}" type="presOf" srcId="{829D7E94-9AE4-42E0-B255-06BFCDAD53E4}" destId="{BB57981A-B21A-4AC9-86BE-C7BAD2AA7585}" srcOrd="0" destOrd="0" presId="urn:microsoft.com/office/officeart/2008/layout/NameandTitleOrganizationalChart"/>
    <dgm:cxn modelId="{71BC8868-E120-485C-91FE-449EA6E00C7C}" type="presOf" srcId="{7F1E48C9-874E-4FC4-8FC3-A13CBC986926}" destId="{A68BED77-3D53-40AD-B45C-F163DA44038F}" srcOrd="0" destOrd="0" presId="urn:microsoft.com/office/officeart/2008/layout/NameandTitleOrganizationalChart"/>
    <dgm:cxn modelId="{691A28D4-F7B5-48CB-8D8A-39F40F28B4A0}" srcId="{11DECEA3-2D4E-4C98-898B-D42BC1C52D46}" destId="{8AFBAFB6-A5D9-4AC0-B461-B2CD3C4AA548}" srcOrd="1" destOrd="0" parTransId="{0883DEC3-AFD8-46EF-A82D-30BADA1E966E}" sibTransId="{1B5483FD-B0EB-49EA-89AC-9EFCC87C5410}"/>
    <dgm:cxn modelId="{9C28DAD4-1076-490A-B413-53D9EEF80100}" srcId="{26C212CF-0AC6-4D5B-94AB-27E39AEFCBCE}" destId="{11DECEA3-2D4E-4C98-898B-D42BC1C52D46}" srcOrd="0" destOrd="0" parTransId="{C6477F8D-BC7C-48E4-8D2F-D3A12F7CD78D}" sibTransId="{8B03299C-B827-4DDD-BF81-DDE614162F75}"/>
    <dgm:cxn modelId="{E1A96AD7-024B-43ED-BF62-1DD98D1C3E13}" type="presOf" srcId="{BB17B6D8-F792-49F0-AD16-959C3C7FEFB0}" destId="{683EC250-68C4-4C5A-8DC8-86F2F5B0FB98}" srcOrd="1" destOrd="0" presId="urn:microsoft.com/office/officeart/2008/layout/NameandTitleOrganizationalChart"/>
    <dgm:cxn modelId="{421BF07E-5EC9-4C69-ACEC-6ED611C7769C}" type="presOf" srcId="{11DECEA3-2D4E-4C98-898B-D42BC1C52D46}" destId="{1C1D385F-6018-406E-ACF5-FC4D503B19DD}" srcOrd="1" destOrd="0" presId="urn:microsoft.com/office/officeart/2008/layout/NameandTitleOrganizationalChart"/>
    <dgm:cxn modelId="{E4FA740B-C4C9-4FF9-B96A-0E018A26EDF4}" type="presOf" srcId="{888A4FBD-21F9-402A-B278-CC47E38927B7}" destId="{A42DA7FA-AB48-4A2B-AF45-97B651C19F80}" srcOrd="1" destOrd="0" presId="urn:microsoft.com/office/officeart/2008/layout/NameandTitleOrganizationalChart"/>
    <dgm:cxn modelId="{77DEF8AF-4DAD-4E20-96DF-94EC769C06E1}" type="presOf" srcId="{888A4FBD-21F9-402A-B278-CC47E38927B7}" destId="{768835A1-AB6B-4141-B488-E4BC189801F2}" srcOrd="0" destOrd="0" presId="urn:microsoft.com/office/officeart/2008/layout/NameandTitleOrganizationalChart"/>
    <dgm:cxn modelId="{527423E1-8B58-4147-9A3B-5DF969C8B572}" type="presOf" srcId="{24A79C9E-4970-4842-849C-105510BFAF41}" destId="{8EEF6F9F-D3E9-4949-84EF-11138D426E00}" srcOrd="0" destOrd="0" presId="urn:microsoft.com/office/officeart/2008/layout/NameandTitleOrganizationalChart"/>
    <dgm:cxn modelId="{9FAC5267-3CD6-427C-9742-3894BE7C926B}" type="presOf" srcId="{11DECEA3-2D4E-4C98-898B-D42BC1C52D46}" destId="{1754BA1B-3166-42A4-AC80-40843B563581}" srcOrd="0" destOrd="0" presId="urn:microsoft.com/office/officeart/2008/layout/NameandTitleOrganizationalChart"/>
    <dgm:cxn modelId="{EAFEF7C7-7071-448F-A71B-119ABA5D5764}" type="presOf" srcId="{8B03299C-B827-4DDD-BF81-DDE614162F75}" destId="{A523F61F-CB74-42AD-BCC6-0BFEBF342D1F}" srcOrd="0" destOrd="0" presId="urn:microsoft.com/office/officeart/2008/layout/NameandTitleOrganizationalChart"/>
    <dgm:cxn modelId="{ADC46F25-A6BA-4259-B0D3-50CF58BF3D92}" type="presOf" srcId="{0883DEC3-AFD8-46EF-A82D-30BADA1E966E}" destId="{E48F3529-CF59-46F1-8012-1530DD2D07D7}" srcOrd="0" destOrd="0" presId="urn:microsoft.com/office/officeart/2008/layout/NameandTitleOrganizationalChart"/>
    <dgm:cxn modelId="{34D9EA4A-5673-466F-A371-63982B37695E}" type="presOf" srcId="{C4884575-2CB5-4C78-BC80-8C11C70C9DFB}" destId="{D13CA21E-B7DF-459C-8A20-B58EDBC04675}" srcOrd="1" destOrd="0" presId="urn:microsoft.com/office/officeart/2008/layout/NameandTitleOrganizationalChart"/>
    <dgm:cxn modelId="{3455D444-92B9-4CA6-B7CD-BD89B6CDCD72}" type="presOf" srcId="{C4884575-2CB5-4C78-BC80-8C11C70C9DFB}" destId="{AFC5D6EA-EDF9-4C57-A73E-95A8DB3B418D}" srcOrd="0" destOrd="0" presId="urn:microsoft.com/office/officeart/2008/layout/NameandTitleOrganizationalChart"/>
    <dgm:cxn modelId="{A6A0D00A-A8EE-489E-9923-2EE58C1FCB79}" type="presOf" srcId="{8AFBAFB6-A5D9-4AC0-B461-B2CD3C4AA548}" destId="{03E1E43B-16CB-414E-AAEA-8AFB5A868D90}" srcOrd="0" destOrd="0" presId="urn:microsoft.com/office/officeart/2008/layout/NameandTitleOrganizationalChart"/>
    <dgm:cxn modelId="{7703CA81-E24A-4F14-A0D8-EAF8A6FFE5C3}" type="presOf" srcId="{26C212CF-0AC6-4D5B-94AB-27E39AEFCBCE}" destId="{B838A2D9-F82F-4951-8FE9-BF653E3186B5}" srcOrd="0" destOrd="0" presId="urn:microsoft.com/office/officeart/2008/layout/NameandTitleOrganizationalChart"/>
    <dgm:cxn modelId="{437B6BCB-EB93-494D-AB5C-CDB367033D11}" type="presOf" srcId="{C28D1FC7-F7FA-4351-BD7B-6168E29349D7}" destId="{5E650720-BA68-4EFE-AC27-42DE2F1F843E}" srcOrd="0" destOrd="0" presId="urn:microsoft.com/office/officeart/2008/layout/NameandTitleOrganizationalChart"/>
    <dgm:cxn modelId="{159778F3-13FA-4CBB-9659-E9311ED66020}" srcId="{11DECEA3-2D4E-4C98-898B-D42BC1C52D46}" destId="{BB17B6D8-F792-49F0-AD16-959C3C7FEFB0}" srcOrd="0" destOrd="0" parTransId="{6AE6E0D1-C8D2-4338-9FDC-915FB37CCFB4}" sibTransId="{7F1E48C9-874E-4FC4-8FC3-A13CBC986926}"/>
    <dgm:cxn modelId="{0FFD34A1-FEE3-44B0-8FE3-BA1B313C581C}" type="presOf" srcId="{BB17B6D8-F792-49F0-AD16-959C3C7FEFB0}" destId="{82503F51-A9B8-4D0B-BEBE-2BF119E95C7E}" srcOrd="0" destOrd="0" presId="urn:microsoft.com/office/officeart/2008/layout/NameandTitleOrganizationalChart"/>
    <dgm:cxn modelId="{844DE58A-2949-4260-BD69-0EC8697CCACD}" type="presOf" srcId="{40D4F137-D96E-4CCC-81C4-7160689F992B}" destId="{375BE380-016C-4823-9237-4254374DF005}" srcOrd="0" destOrd="0" presId="urn:microsoft.com/office/officeart/2008/layout/NameandTitleOrganizationalChart"/>
    <dgm:cxn modelId="{1F2866DB-BB0B-48A8-8D9A-107761513222}" type="presOf" srcId="{6AE6E0D1-C8D2-4338-9FDC-915FB37CCFB4}" destId="{ACA4C6BC-F8A9-4A9B-A784-66FF076F2282}" srcOrd="0" destOrd="0" presId="urn:microsoft.com/office/officeart/2008/layout/NameandTitleOrganizationalChart"/>
    <dgm:cxn modelId="{4FD98574-202D-426D-82EB-E8A77AF2FC09}" type="presOf" srcId="{1B5483FD-B0EB-49EA-89AC-9EFCC87C5410}" destId="{18BCF595-C4FD-4E1B-B8A0-F0257242A63C}" srcOrd="0" destOrd="0" presId="urn:microsoft.com/office/officeart/2008/layout/NameandTitleOrganizationalChart"/>
    <dgm:cxn modelId="{5AE49717-AB7E-43AF-8DDD-C091702F6CA6}" srcId="{11DECEA3-2D4E-4C98-898B-D42BC1C52D46}" destId="{888A4FBD-21F9-402A-B278-CC47E38927B7}" srcOrd="3" destOrd="0" parTransId="{829D7E94-9AE4-42E0-B255-06BFCDAD53E4}" sibTransId="{C28D1FC7-F7FA-4351-BD7B-6168E29349D7}"/>
    <dgm:cxn modelId="{29BA8093-C5E3-4881-817B-69A1E0DC0A9F}" type="presOf" srcId="{8AFBAFB6-A5D9-4AC0-B461-B2CD3C4AA548}" destId="{AC5B6A1A-628D-4C48-B9A2-5AC381FE4211}" srcOrd="1" destOrd="0" presId="urn:microsoft.com/office/officeart/2008/layout/NameandTitleOrganizationalChart"/>
    <dgm:cxn modelId="{83A1BF21-23F5-415C-8057-331B6922F4C6}" srcId="{11DECEA3-2D4E-4C98-898B-D42BC1C52D46}" destId="{C4884575-2CB5-4C78-BC80-8C11C70C9DFB}" srcOrd="2" destOrd="0" parTransId="{40D4F137-D96E-4CCC-81C4-7160689F992B}" sibTransId="{24A79C9E-4970-4842-849C-105510BFAF41}"/>
    <dgm:cxn modelId="{E4FBCA9E-9408-426D-92CD-086A6B9310BE}" type="presParOf" srcId="{B838A2D9-F82F-4951-8FE9-BF653E3186B5}" destId="{79A331C7-74FC-48AD-BCBB-412FDDC6998B}" srcOrd="0" destOrd="0" presId="urn:microsoft.com/office/officeart/2008/layout/NameandTitleOrganizationalChart"/>
    <dgm:cxn modelId="{0DF32901-462F-4E1D-845B-265C79509AD4}" type="presParOf" srcId="{79A331C7-74FC-48AD-BCBB-412FDDC6998B}" destId="{39765C36-B463-46CE-9676-16908691CA32}" srcOrd="0" destOrd="0" presId="urn:microsoft.com/office/officeart/2008/layout/NameandTitleOrganizationalChart"/>
    <dgm:cxn modelId="{5AFBEE7A-D4F7-43DD-9A0B-45EB1224FFE1}" type="presParOf" srcId="{39765C36-B463-46CE-9676-16908691CA32}" destId="{1754BA1B-3166-42A4-AC80-40843B563581}" srcOrd="0" destOrd="0" presId="urn:microsoft.com/office/officeart/2008/layout/NameandTitleOrganizationalChart"/>
    <dgm:cxn modelId="{6A4554CC-328A-4073-9778-8C1D5E5DE385}" type="presParOf" srcId="{39765C36-B463-46CE-9676-16908691CA32}" destId="{A523F61F-CB74-42AD-BCC6-0BFEBF342D1F}" srcOrd="1" destOrd="0" presId="urn:microsoft.com/office/officeart/2008/layout/NameandTitleOrganizationalChart"/>
    <dgm:cxn modelId="{65C8F780-8D51-43AE-9D4A-C92887FAE499}" type="presParOf" srcId="{39765C36-B463-46CE-9676-16908691CA32}" destId="{1C1D385F-6018-406E-ACF5-FC4D503B19DD}" srcOrd="2" destOrd="0" presId="urn:microsoft.com/office/officeart/2008/layout/NameandTitleOrganizationalChart"/>
    <dgm:cxn modelId="{F4E2309E-86AF-4A7F-BAE5-26A66903425D}" type="presParOf" srcId="{79A331C7-74FC-48AD-BCBB-412FDDC6998B}" destId="{AC0AA81A-1F7E-48FA-8A10-8924A515C1F3}" srcOrd="1" destOrd="0" presId="urn:microsoft.com/office/officeart/2008/layout/NameandTitleOrganizationalChart"/>
    <dgm:cxn modelId="{808E96CD-8722-45C6-BC4E-16E76F6F03D1}" type="presParOf" srcId="{AC0AA81A-1F7E-48FA-8A10-8924A515C1F3}" destId="{E48F3529-CF59-46F1-8012-1530DD2D07D7}" srcOrd="0" destOrd="0" presId="urn:microsoft.com/office/officeart/2008/layout/NameandTitleOrganizationalChart"/>
    <dgm:cxn modelId="{0C0AD120-17BD-4209-9145-5DD2FD2026D5}" type="presParOf" srcId="{AC0AA81A-1F7E-48FA-8A10-8924A515C1F3}" destId="{AA084A1F-46EB-4151-BD41-77CB36B1FD76}" srcOrd="1" destOrd="0" presId="urn:microsoft.com/office/officeart/2008/layout/NameandTitleOrganizationalChart"/>
    <dgm:cxn modelId="{62B4A167-BA65-4CD9-9668-475BB75F973D}" type="presParOf" srcId="{AA084A1F-46EB-4151-BD41-77CB36B1FD76}" destId="{008A57C3-0E35-4772-954A-D2A98AC386A2}" srcOrd="0" destOrd="0" presId="urn:microsoft.com/office/officeart/2008/layout/NameandTitleOrganizationalChart"/>
    <dgm:cxn modelId="{025C8E04-E2A6-4C44-9629-7258E6666818}" type="presParOf" srcId="{008A57C3-0E35-4772-954A-D2A98AC386A2}" destId="{03E1E43B-16CB-414E-AAEA-8AFB5A868D90}" srcOrd="0" destOrd="0" presId="urn:microsoft.com/office/officeart/2008/layout/NameandTitleOrganizationalChart"/>
    <dgm:cxn modelId="{43B61162-1DB8-4EA0-951D-54BFB4C61E22}" type="presParOf" srcId="{008A57C3-0E35-4772-954A-D2A98AC386A2}" destId="{18BCF595-C4FD-4E1B-B8A0-F0257242A63C}" srcOrd="1" destOrd="0" presId="urn:microsoft.com/office/officeart/2008/layout/NameandTitleOrganizationalChart"/>
    <dgm:cxn modelId="{DB4D74C0-D318-4B4E-AD0E-AB00F25F6C33}" type="presParOf" srcId="{008A57C3-0E35-4772-954A-D2A98AC386A2}" destId="{AC5B6A1A-628D-4C48-B9A2-5AC381FE4211}" srcOrd="2" destOrd="0" presId="urn:microsoft.com/office/officeart/2008/layout/NameandTitleOrganizationalChart"/>
    <dgm:cxn modelId="{0B5FA025-894F-4363-93D5-5BE6D9138CFC}" type="presParOf" srcId="{AA084A1F-46EB-4151-BD41-77CB36B1FD76}" destId="{F8E2DBB3-42E3-4C2E-8F14-52B2C89F441A}" srcOrd="1" destOrd="0" presId="urn:microsoft.com/office/officeart/2008/layout/NameandTitleOrganizationalChart"/>
    <dgm:cxn modelId="{1E31BBB8-9943-4293-8A87-40D29B0F9664}" type="presParOf" srcId="{AA084A1F-46EB-4151-BD41-77CB36B1FD76}" destId="{FCEFAB94-BD34-4B81-9621-97FF57A12B04}" srcOrd="2" destOrd="0" presId="urn:microsoft.com/office/officeart/2008/layout/NameandTitleOrganizationalChart"/>
    <dgm:cxn modelId="{C534BBEC-A323-4D8F-B47F-5804F6C72993}" type="presParOf" srcId="{AC0AA81A-1F7E-48FA-8A10-8924A515C1F3}" destId="{375BE380-016C-4823-9237-4254374DF005}" srcOrd="2" destOrd="0" presId="urn:microsoft.com/office/officeart/2008/layout/NameandTitleOrganizationalChart"/>
    <dgm:cxn modelId="{EE20BE52-49A8-4D24-8C6A-A8CF7F533D0D}" type="presParOf" srcId="{AC0AA81A-1F7E-48FA-8A10-8924A515C1F3}" destId="{14114C3E-3B91-4CDE-900D-A24E4D60D2AB}" srcOrd="3" destOrd="0" presId="urn:microsoft.com/office/officeart/2008/layout/NameandTitleOrganizationalChart"/>
    <dgm:cxn modelId="{52F5E485-5199-4D94-8B2F-8066D6A31FD9}" type="presParOf" srcId="{14114C3E-3B91-4CDE-900D-A24E4D60D2AB}" destId="{5D2AD950-B596-4954-8B3F-1AD69A0E3BCA}" srcOrd="0" destOrd="0" presId="urn:microsoft.com/office/officeart/2008/layout/NameandTitleOrganizationalChart"/>
    <dgm:cxn modelId="{C169C9FB-089A-4E08-A295-E4DECCAEE8F8}" type="presParOf" srcId="{5D2AD950-B596-4954-8B3F-1AD69A0E3BCA}" destId="{AFC5D6EA-EDF9-4C57-A73E-95A8DB3B418D}" srcOrd="0" destOrd="0" presId="urn:microsoft.com/office/officeart/2008/layout/NameandTitleOrganizationalChart"/>
    <dgm:cxn modelId="{10C8AFBE-F930-45AF-AA62-6C6D6F803A4B}" type="presParOf" srcId="{5D2AD950-B596-4954-8B3F-1AD69A0E3BCA}" destId="{8EEF6F9F-D3E9-4949-84EF-11138D426E00}" srcOrd="1" destOrd="0" presId="urn:microsoft.com/office/officeart/2008/layout/NameandTitleOrganizationalChart"/>
    <dgm:cxn modelId="{14F00ECB-D9C2-4B36-AC62-B3699FA95AA5}" type="presParOf" srcId="{5D2AD950-B596-4954-8B3F-1AD69A0E3BCA}" destId="{D13CA21E-B7DF-459C-8A20-B58EDBC04675}" srcOrd="2" destOrd="0" presId="urn:microsoft.com/office/officeart/2008/layout/NameandTitleOrganizationalChart"/>
    <dgm:cxn modelId="{0EBB30C2-2E2F-40FB-A2CC-65AB8AB6442D}" type="presParOf" srcId="{14114C3E-3B91-4CDE-900D-A24E4D60D2AB}" destId="{8737BB9A-4C74-4FA1-B0CF-9C4D93969C98}" srcOrd="1" destOrd="0" presId="urn:microsoft.com/office/officeart/2008/layout/NameandTitleOrganizationalChart"/>
    <dgm:cxn modelId="{676A0609-556C-4770-8207-038CAB0CABAD}" type="presParOf" srcId="{14114C3E-3B91-4CDE-900D-A24E4D60D2AB}" destId="{40CD37FA-A1FE-4D51-988D-49DD27DA11EE}" srcOrd="2" destOrd="0" presId="urn:microsoft.com/office/officeart/2008/layout/NameandTitleOrganizationalChart"/>
    <dgm:cxn modelId="{E221000A-5C24-403A-880A-E12AC8C91C1E}" type="presParOf" srcId="{AC0AA81A-1F7E-48FA-8A10-8924A515C1F3}" destId="{BB57981A-B21A-4AC9-86BE-C7BAD2AA7585}" srcOrd="4" destOrd="0" presId="urn:microsoft.com/office/officeart/2008/layout/NameandTitleOrganizationalChart"/>
    <dgm:cxn modelId="{71BDE7B2-87F2-449C-B1E1-108FD5AFACBD}" type="presParOf" srcId="{AC0AA81A-1F7E-48FA-8A10-8924A515C1F3}" destId="{DF3BF713-4AF0-49F7-B0B8-4DDB8E7197DA}" srcOrd="5" destOrd="0" presId="urn:microsoft.com/office/officeart/2008/layout/NameandTitleOrganizationalChart"/>
    <dgm:cxn modelId="{6D021FE9-79CC-4071-AA50-C16FD37FEA59}" type="presParOf" srcId="{DF3BF713-4AF0-49F7-B0B8-4DDB8E7197DA}" destId="{A2740971-98EA-44EA-856B-01715DEFE55F}" srcOrd="0" destOrd="0" presId="urn:microsoft.com/office/officeart/2008/layout/NameandTitleOrganizationalChart"/>
    <dgm:cxn modelId="{8C7F5667-AC3A-4398-8864-6A2E46345BE0}" type="presParOf" srcId="{A2740971-98EA-44EA-856B-01715DEFE55F}" destId="{768835A1-AB6B-4141-B488-E4BC189801F2}" srcOrd="0" destOrd="0" presId="urn:microsoft.com/office/officeart/2008/layout/NameandTitleOrganizationalChart"/>
    <dgm:cxn modelId="{BD6B7565-60F8-42D0-AF36-6D2DF03DE3BA}" type="presParOf" srcId="{A2740971-98EA-44EA-856B-01715DEFE55F}" destId="{5E650720-BA68-4EFE-AC27-42DE2F1F843E}" srcOrd="1" destOrd="0" presId="urn:microsoft.com/office/officeart/2008/layout/NameandTitleOrganizationalChart"/>
    <dgm:cxn modelId="{A4497E14-1C15-4168-9328-9EEAE8174918}" type="presParOf" srcId="{A2740971-98EA-44EA-856B-01715DEFE55F}" destId="{A42DA7FA-AB48-4A2B-AF45-97B651C19F80}" srcOrd="2" destOrd="0" presId="urn:microsoft.com/office/officeart/2008/layout/NameandTitleOrganizationalChart"/>
    <dgm:cxn modelId="{A7AE8978-45C7-4598-B09A-3CBD3B88B19F}" type="presParOf" srcId="{DF3BF713-4AF0-49F7-B0B8-4DDB8E7197DA}" destId="{87E65C1B-C468-4070-9551-AD3EF4F69F2B}" srcOrd="1" destOrd="0" presId="urn:microsoft.com/office/officeart/2008/layout/NameandTitleOrganizationalChart"/>
    <dgm:cxn modelId="{75030FE5-C7E8-4783-88AF-70E26006138E}" type="presParOf" srcId="{DF3BF713-4AF0-49F7-B0B8-4DDB8E7197DA}" destId="{BB242BE0-C242-4AE5-8889-32C4F692FA2A}" srcOrd="2" destOrd="0" presId="urn:microsoft.com/office/officeart/2008/layout/NameandTitleOrganizationalChart"/>
    <dgm:cxn modelId="{A761C8F8-3888-4A2F-8E2B-ABC5523DD122}" type="presParOf" srcId="{79A331C7-74FC-48AD-BCBB-412FDDC6998B}" destId="{6D1759AD-EB74-4558-A825-29D4B2908A5C}" srcOrd="2" destOrd="0" presId="urn:microsoft.com/office/officeart/2008/layout/NameandTitleOrganizationalChart"/>
    <dgm:cxn modelId="{B615C59D-EC98-4E29-A098-7C8EB783A35D}" type="presParOf" srcId="{6D1759AD-EB74-4558-A825-29D4B2908A5C}" destId="{ACA4C6BC-F8A9-4A9B-A784-66FF076F2282}" srcOrd="0" destOrd="0" presId="urn:microsoft.com/office/officeart/2008/layout/NameandTitleOrganizationalChart"/>
    <dgm:cxn modelId="{6C420292-F594-4058-8114-2EBA7521989A}" type="presParOf" srcId="{6D1759AD-EB74-4558-A825-29D4B2908A5C}" destId="{AB215B85-D5A1-4244-A2F6-ED9F5C4DF49F}" srcOrd="1" destOrd="0" presId="urn:microsoft.com/office/officeart/2008/layout/NameandTitleOrganizationalChart"/>
    <dgm:cxn modelId="{0DB94C23-D0E6-4A20-9D4E-BF8689BB39E4}" type="presParOf" srcId="{AB215B85-D5A1-4244-A2F6-ED9F5C4DF49F}" destId="{F75CD77A-F29D-45BE-A0D2-D5AF0DB66C5B}" srcOrd="0" destOrd="0" presId="urn:microsoft.com/office/officeart/2008/layout/NameandTitleOrganizationalChart"/>
    <dgm:cxn modelId="{7BC4D9DE-E4F8-409A-83AB-41BAFBD84E85}" type="presParOf" srcId="{F75CD77A-F29D-45BE-A0D2-D5AF0DB66C5B}" destId="{82503F51-A9B8-4D0B-BEBE-2BF119E95C7E}" srcOrd="0" destOrd="0" presId="urn:microsoft.com/office/officeart/2008/layout/NameandTitleOrganizationalChart"/>
    <dgm:cxn modelId="{8B64B4E7-6D38-46C7-ADD4-114D832D7395}" type="presParOf" srcId="{F75CD77A-F29D-45BE-A0D2-D5AF0DB66C5B}" destId="{A68BED77-3D53-40AD-B45C-F163DA44038F}" srcOrd="1" destOrd="0" presId="urn:microsoft.com/office/officeart/2008/layout/NameandTitleOrganizationalChart"/>
    <dgm:cxn modelId="{FE6763F0-2DBA-431D-A293-2EDA85CDDE76}" type="presParOf" srcId="{F75CD77A-F29D-45BE-A0D2-D5AF0DB66C5B}" destId="{683EC250-68C4-4C5A-8DC8-86F2F5B0FB98}" srcOrd="2" destOrd="0" presId="urn:microsoft.com/office/officeart/2008/layout/NameandTitleOrganizationalChart"/>
    <dgm:cxn modelId="{DBC20C1C-8356-469B-B1ED-E69E3F8C024F}" type="presParOf" srcId="{AB215B85-D5A1-4244-A2F6-ED9F5C4DF49F}" destId="{C218B86B-F1D8-4C4E-B8BA-CFC17357C6B6}" srcOrd="1" destOrd="0" presId="urn:microsoft.com/office/officeart/2008/layout/NameandTitleOrganizationalChart"/>
    <dgm:cxn modelId="{72D3DF30-5613-4553-A83F-CB3F571F0B4F}" type="presParOf" srcId="{AB215B85-D5A1-4244-A2F6-ED9F5C4DF49F}" destId="{B73E9D84-5451-490A-B09B-780F7281E790}" srcOrd="2" destOrd="0" presId="urn:microsoft.com/office/officeart/2008/layout/NameandTitleOrganizationalChart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4309583" cy="2873055"/>
        <a:chOff x="0" y="0"/>
        <a:chExt cx="4309583" cy="2873055"/>
      </a:xfrm>
    </dsp:grpSpPr>
    <dsp:sp modelId="{E48F3529-CF59-46F1-8012-1530DD2D07D7}">
      <dsp:nvSpPr>
        <dsp:cNvPr id="6" name="任意多边形 5"/>
        <dsp:cNvSpPr/>
      </dsp:nvSpPr>
      <dsp:spPr bwMode="white">
        <a:xfrm>
          <a:off x="572778" y="793870"/>
          <a:ext cx="1524736" cy="1222309"/>
        </a:xfrm>
        <a:custGeom>
          <a:avLst/>
          <a:gdLst/>
          <a:ahLst/>
          <a:cxnLst/>
          <a:pathLst>
            <a:path w="2401" h="1925">
              <a:moveTo>
                <a:pt x="2401" y="0"/>
              </a:moveTo>
              <a:lnTo>
                <a:pt x="2401" y="1717"/>
              </a:lnTo>
              <a:lnTo>
                <a:pt x="0" y="1717"/>
              </a:lnTo>
              <a:lnTo>
                <a:pt x="0" y="1925"/>
              </a:lnTo>
            </a:path>
          </a:pathLst>
        </a:custGeom>
        <a:ln>
          <a:solidFill>
            <a:srgbClr val="F0EBCA"/>
          </a:solidFill>
        </a:ln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72778" y="793870"/>
        <a:ext cx="1524736" cy="1222309"/>
      </dsp:txXfrm>
    </dsp:sp>
    <dsp:sp modelId="{375BE380-016C-4823-9237-4254374DF005}">
      <dsp:nvSpPr>
        <dsp:cNvPr id="10" name="任意多边形 9"/>
        <dsp:cNvSpPr/>
      </dsp:nvSpPr>
      <dsp:spPr bwMode="white">
        <a:xfrm>
          <a:off x="2097514" y="793870"/>
          <a:ext cx="0" cy="1222309"/>
        </a:xfrm>
        <a:custGeom>
          <a:avLst/>
          <a:gdLst/>
          <a:ahLst/>
          <a:cxnLst/>
          <a:pathLst>
            <a:path h="1925">
              <a:moveTo>
                <a:pt x="0" y="0"/>
              </a:moveTo>
              <a:lnTo>
                <a:pt x="0" y="1717"/>
              </a:lnTo>
              <a:lnTo>
                <a:pt x="0" y="1717"/>
              </a:lnTo>
              <a:lnTo>
                <a:pt x="0" y="1925"/>
              </a:lnTo>
            </a:path>
          </a:pathLst>
        </a:custGeom>
        <a:ln>
          <a:solidFill>
            <a:srgbClr val="F0EBCA"/>
          </a:solidFill>
        </a:ln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2097514" y="793870"/>
        <a:ext cx="0" cy="1222309"/>
      </dsp:txXfrm>
    </dsp:sp>
    <dsp:sp modelId="{BB57981A-B21A-4AC9-86BE-C7BAD2AA7585}">
      <dsp:nvSpPr>
        <dsp:cNvPr id="14" name="任意多边形 13"/>
        <dsp:cNvSpPr/>
      </dsp:nvSpPr>
      <dsp:spPr bwMode="white">
        <a:xfrm>
          <a:off x="2097514" y="793870"/>
          <a:ext cx="1524736" cy="1222309"/>
        </a:xfrm>
        <a:custGeom>
          <a:avLst/>
          <a:gdLst/>
          <a:ahLst/>
          <a:cxnLst/>
          <a:pathLst>
            <a:path w="2401" h="1925">
              <a:moveTo>
                <a:pt x="0" y="0"/>
              </a:moveTo>
              <a:lnTo>
                <a:pt x="0" y="1717"/>
              </a:lnTo>
              <a:lnTo>
                <a:pt x="2401" y="1717"/>
              </a:lnTo>
              <a:lnTo>
                <a:pt x="2401" y="1925"/>
              </a:lnTo>
            </a:path>
          </a:pathLst>
        </a:custGeom>
        <a:ln>
          <a:solidFill>
            <a:srgbClr val="F0EBCA"/>
          </a:solidFill>
        </a:ln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2097514" y="793870"/>
        <a:ext cx="1524736" cy="1222309"/>
      </dsp:txXfrm>
    </dsp:sp>
    <dsp:sp modelId="{ACA4C6BC-F8A9-4A9B-A784-66FF076F2282}">
      <dsp:nvSpPr>
        <dsp:cNvPr id="18" name="任意多边形 17"/>
        <dsp:cNvSpPr/>
      </dsp:nvSpPr>
      <dsp:spPr bwMode="white">
        <a:xfrm>
          <a:off x="1907924" y="793870"/>
          <a:ext cx="189590" cy="611154"/>
        </a:xfrm>
        <a:custGeom>
          <a:avLst/>
          <a:gdLst/>
          <a:ahLst/>
          <a:cxnLst/>
          <a:pathLst>
            <a:path w="299" h="962">
              <a:moveTo>
                <a:pt x="299" y="0"/>
              </a:moveTo>
              <a:lnTo>
                <a:pt x="299" y="962"/>
              </a:lnTo>
              <a:lnTo>
                <a:pt x="0" y="962"/>
              </a:lnTo>
            </a:path>
          </a:pathLst>
        </a:custGeom>
        <a:ln>
          <a:solidFill>
            <a:srgbClr val="F0EBCA"/>
          </a:solidFill>
        </a:ln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07924" y="793870"/>
        <a:ext cx="189590" cy="611154"/>
      </dsp:txXfrm>
    </dsp:sp>
    <dsp:sp modelId="{1754BA1B-3166-42A4-AC80-40843B563581}">
      <dsp:nvSpPr>
        <dsp:cNvPr id="3" name="矩形 2"/>
        <dsp:cNvSpPr/>
      </dsp:nvSpPr>
      <dsp:spPr bwMode="white">
        <a:xfrm>
          <a:off x="1524736" y="226820"/>
          <a:ext cx="1145556" cy="567050"/>
        </a:xfrm>
        <a:prstGeom prst="rect">
          <a:avLst/>
        </a:prstGeom>
        <a:solidFill>
          <a:srgbClr val="A3B7A4"/>
        </a:solidFill>
        <a:ln>
          <a:noFill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255" tIns="8255" rIns="8255" bIns="80017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24736" y="226820"/>
        <a:ext cx="1145556" cy="567050"/>
      </dsp:txXfrm>
    </dsp:sp>
    <dsp:sp modelId="{A523F61F-CB74-42AD-BCC6-0BFEBF342D1F}">
      <dsp:nvSpPr>
        <dsp:cNvPr id="4" name="矩形 3"/>
        <dsp:cNvSpPr/>
      </dsp:nvSpPr>
      <dsp:spPr bwMode="white">
        <a:xfrm>
          <a:off x="1753847" y="667859"/>
          <a:ext cx="1031001" cy="189017"/>
        </a:xfrm>
        <a:prstGeom prst="rect">
          <a:avLst/>
        </a:prstGeom>
        <a:solidFill>
          <a:srgbClr val="2B8088"/>
        </a:solidFill>
        <a:ln>
          <a:noFill/>
        </a:ln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27940" tIns="6985" rIns="27940" bIns="6985" anchor="ctr"/>
        <a:lstStyle>
          <a:lvl1pPr algn="r">
            <a:defRPr sz="1000"/>
          </a:lvl1pPr>
          <a:lvl2pPr marL="57150" indent="-57150" algn="r">
            <a:defRPr sz="700"/>
          </a:lvl2pPr>
          <a:lvl3pPr marL="114300" indent="-57150" algn="r">
            <a:defRPr sz="700"/>
          </a:lvl3pPr>
          <a:lvl4pPr marL="171450" indent="-57150" algn="r">
            <a:defRPr sz="700"/>
          </a:lvl4pPr>
          <a:lvl5pPr marL="228600" indent="-57150" algn="r">
            <a:defRPr sz="700"/>
          </a:lvl5pPr>
          <a:lvl6pPr marL="285750" indent="-57150" algn="r">
            <a:defRPr sz="700"/>
          </a:lvl6pPr>
          <a:lvl7pPr marL="342900" indent="-57150" algn="r">
            <a:defRPr sz="700"/>
          </a:lvl7pPr>
          <a:lvl8pPr marL="400050" indent="-57150" algn="r">
            <a:defRPr sz="700"/>
          </a:lvl8pPr>
          <a:lvl9pPr marL="457200" indent="-57150" algn="r">
            <a:defRPr sz="7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753847" y="667859"/>
        <a:ext cx="1031001" cy="189017"/>
      </dsp:txXfrm>
    </dsp:sp>
    <dsp:sp modelId="{03E1E43B-16CB-414E-AAEA-8AFB5A868D90}">
      <dsp:nvSpPr>
        <dsp:cNvPr id="7" name="矩形 6"/>
        <dsp:cNvSpPr/>
      </dsp:nvSpPr>
      <dsp:spPr bwMode="white">
        <a:xfrm>
          <a:off x="0" y="2016179"/>
          <a:ext cx="1145556" cy="567050"/>
        </a:xfrm>
        <a:prstGeom prst="rect">
          <a:avLst/>
        </a:prstGeom>
        <a:solidFill>
          <a:srgbClr val="A3B7A4"/>
        </a:solidFill>
        <a:ln>
          <a:noFill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255" tIns="8255" rIns="8255" bIns="80017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/>
        </a:p>
      </dsp:txBody>
      <dsp:txXfrm>
        <a:off x="0" y="2016179"/>
        <a:ext cx="1145556" cy="567050"/>
      </dsp:txXfrm>
    </dsp:sp>
    <dsp:sp modelId="{18BCF595-C4FD-4E1B-B8A0-F0257242A63C}">
      <dsp:nvSpPr>
        <dsp:cNvPr id="8" name="矩形 7"/>
        <dsp:cNvSpPr/>
      </dsp:nvSpPr>
      <dsp:spPr bwMode="white">
        <a:xfrm>
          <a:off x="229111" y="2457218"/>
          <a:ext cx="1031001" cy="189017"/>
        </a:xfrm>
        <a:prstGeom prst="rect">
          <a:avLst/>
        </a:prstGeom>
        <a:solidFill>
          <a:srgbClr val="2B8088"/>
        </a:solidFill>
        <a:ln>
          <a:noFill/>
        </a:ln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27940" tIns="6985" rIns="27940" bIns="6985" anchor="ctr"/>
        <a:lstStyle>
          <a:lvl1pPr algn="r">
            <a:defRPr sz="1000"/>
          </a:lvl1pPr>
          <a:lvl2pPr marL="57150" indent="-57150" algn="r">
            <a:defRPr sz="700"/>
          </a:lvl2pPr>
          <a:lvl3pPr marL="114300" indent="-57150" algn="r">
            <a:defRPr sz="700"/>
          </a:lvl3pPr>
          <a:lvl4pPr marL="171450" indent="-57150" algn="r">
            <a:defRPr sz="700"/>
          </a:lvl4pPr>
          <a:lvl5pPr marL="228600" indent="-57150" algn="r">
            <a:defRPr sz="700"/>
          </a:lvl5pPr>
          <a:lvl6pPr marL="285750" indent="-57150" algn="r">
            <a:defRPr sz="700"/>
          </a:lvl6pPr>
          <a:lvl7pPr marL="342900" indent="-57150" algn="r">
            <a:defRPr sz="700"/>
          </a:lvl7pPr>
          <a:lvl8pPr marL="400050" indent="-57150" algn="r">
            <a:defRPr sz="700"/>
          </a:lvl8pPr>
          <a:lvl9pPr marL="457200" indent="-57150" algn="r">
            <a:defRPr sz="7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29111" y="2457218"/>
        <a:ext cx="1031001" cy="189017"/>
      </dsp:txXfrm>
    </dsp:sp>
    <dsp:sp modelId="{AFC5D6EA-EDF9-4C57-A73E-95A8DB3B418D}">
      <dsp:nvSpPr>
        <dsp:cNvPr id="11" name="矩形 10"/>
        <dsp:cNvSpPr/>
      </dsp:nvSpPr>
      <dsp:spPr bwMode="white">
        <a:xfrm>
          <a:off x="1524736" y="2016179"/>
          <a:ext cx="1145556" cy="567050"/>
        </a:xfrm>
        <a:prstGeom prst="rect">
          <a:avLst/>
        </a:prstGeom>
        <a:solidFill>
          <a:srgbClr val="A3B7A4"/>
        </a:solidFill>
        <a:ln>
          <a:noFill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255" tIns="8255" rIns="8255" bIns="80017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/>
        </a:p>
      </dsp:txBody>
      <dsp:txXfrm>
        <a:off x="1524736" y="2016179"/>
        <a:ext cx="1145556" cy="567050"/>
      </dsp:txXfrm>
    </dsp:sp>
    <dsp:sp modelId="{8EEF6F9F-D3E9-4949-84EF-11138D426E00}">
      <dsp:nvSpPr>
        <dsp:cNvPr id="12" name="矩形 11"/>
        <dsp:cNvSpPr/>
      </dsp:nvSpPr>
      <dsp:spPr bwMode="white">
        <a:xfrm>
          <a:off x="1753847" y="2457218"/>
          <a:ext cx="1031001" cy="189017"/>
        </a:xfrm>
        <a:prstGeom prst="rect">
          <a:avLst/>
        </a:prstGeom>
        <a:solidFill>
          <a:srgbClr val="2B8088"/>
        </a:solidFill>
        <a:ln>
          <a:noFill/>
        </a:ln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27940" tIns="6985" rIns="27940" bIns="6985" anchor="ctr"/>
        <a:lstStyle>
          <a:lvl1pPr algn="r">
            <a:defRPr sz="1000"/>
          </a:lvl1pPr>
          <a:lvl2pPr marL="57150" indent="-57150" algn="r">
            <a:defRPr sz="700"/>
          </a:lvl2pPr>
          <a:lvl3pPr marL="114300" indent="-57150" algn="r">
            <a:defRPr sz="700"/>
          </a:lvl3pPr>
          <a:lvl4pPr marL="171450" indent="-57150" algn="r">
            <a:defRPr sz="700"/>
          </a:lvl4pPr>
          <a:lvl5pPr marL="228600" indent="-57150" algn="r">
            <a:defRPr sz="700"/>
          </a:lvl5pPr>
          <a:lvl6pPr marL="285750" indent="-57150" algn="r">
            <a:defRPr sz="700"/>
          </a:lvl6pPr>
          <a:lvl7pPr marL="342900" indent="-57150" algn="r">
            <a:defRPr sz="700"/>
          </a:lvl7pPr>
          <a:lvl8pPr marL="400050" indent="-57150" algn="r">
            <a:defRPr sz="700"/>
          </a:lvl8pPr>
          <a:lvl9pPr marL="457200" indent="-57150" algn="r">
            <a:defRPr sz="7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dirty="0" smtClean="0">
            <a:solidFill>
              <a:schemeClr val="dk1"/>
            </a:solidFill>
          </a:endParaRPr>
        </a:p>
      </dsp:txBody>
      <dsp:txXfrm>
        <a:off x="1753847" y="2457218"/>
        <a:ext cx="1031001" cy="189017"/>
      </dsp:txXfrm>
    </dsp:sp>
    <dsp:sp modelId="{768835A1-AB6B-4141-B488-E4BC189801F2}">
      <dsp:nvSpPr>
        <dsp:cNvPr id="15" name="矩形 14"/>
        <dsp:cNvSpPr/>
      </dsp:nvSpPr>
      <dsp:spPr bwMode="white">
        <a:xfrm>
          <a:off x="3049471" y="2016179"/>
          <a:ext cx="1145556" cy="567050"/>
        </a:xfrm>
        <a:prstGeom prst="rect">
          <a:avLst/>
        </a:prstGeom>
        <a:solidFill>
          <a:srgbClr val="A3B7A4"/>
        </a:solidFill>
        <a:ln>
          <a:noFill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255" tIns="8255" rIns="8255" bIns="80017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/>
        </a:p>
      </dsp:txBody>
      <dsp:txXfrm>
        <a:off x="3049471" y="2016179"/>
        <a:ext cx="1145556" cy="567050"/>
      </dsp:txXfrm>
    </dsp:sp>
    <dsp:sp modelId="{5E650720-BA68-4EFE-AC27-42DE2F1F843E}">
      <dsp:nvSpPr>
        <dsp:cNvPr id="16" name="矩形 15"/>
        <dsp:cNvSpPr/>
      </dsp:nvSpPr>
      <dsp:spPr bwMode="white">
        <a:xfrm>
          <a:off x="3278582" y="2457218"/>
          <a:ext cx="1031001" cy="189017"/>
        </a:xfrm>
        <a:prstGeom prst="rect">
          <a:avLst/>
        </a:prstGeom>
        <a:solidFill>
          <a:srgbClr val="2B8088"/>
        </a:solidFill>
        <a:ln>
          <a:noFill/>
        </a:ln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27940" tIns="6985" rIns="27940" bIns="6985" anchor="ctr"/>
        <a:lstStyle>
          <a:lvl1pPr algn="r">
            <a:defRPr sz="1000"/>
          </a:lvl1pPr>
          <a:lvl2pPr marL="57150" indent="-57150" algn="r">
            <a:defRPr sz="700"/>
          </a:lvl2pPr>
          <a:lvl3pPr marL="114300" indent="-57150" algn="r">
            <a:defRPr sz="700"/>
          </a:lvl3pPr>
          <a:lvl4pPr marL="171450" indent="-57150" algn="r">
            <a:defRPr sz="700"/>
          </a:lvl4pPr>
          <a:lvl5pPr marL="228600" indent="-57150" algn="r">
            <a:defRPr sz="700"/>
          </a:lvl5pPr>
          <a:lvl6pPr marL="285750" indent="-57150" algn="r">
            <a:defRPr sz="700"/>
          </a:lvl6pPr>
          <a:lvl7pPr marL="342900" indent="-57150" algn="r">
            <a:defRPr sz="700"/>
          </a:lvl7pPr>
          <a:lvl8pPr marL="400050" indent="-57150" algn="r">
            <a:defRPr sz="700"/>
          </a:lvl8pPr>
          <a:lvl9pPr marL="457200" indent="-57150" algn="r">
            <a:defRPr sz="7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278582" y="2457218"/>
        <a:ext cx="1031001" cy="189017"/>
      </dsp:txXfrm>
    </dsp:sp>
    <dsp:sp modelId="{82503F51-A9B8-4D0B-BEBE-2BF119E95C7E}">
      <dsp:nvSpPr>
        <dsp:cNvPr id="19" name="矩形 18"/>
        <dsp:cNvSpPr/>
      </dsp:nvSpPr>
      <dsp:spPr bwMode="white">
        <a:xfrm>
          <a:off x="762368" y="1121500"/>
          <a:ext cx="1145556" cy="567050"/>
        </a:xfrm>
        <a:prstGeom prst="rect">
          <a:avLst/>
        </a:prstGeom>
        <a:solidFill>
          <a:srgbClr val="A3B7A4"/>
        </a:solidFill>
        <a:ln>
          <a:noFill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255" tIns="8255" rIns="8255" bIns="80017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/>
        </a:p>
      </dsp:txBody>
      <dsp:txXfrm>
        <a:off x="762368" y="1121500"/>
        <a:ext cx="1145556" cy="567050"/>
      </dsp:txXfrm>
    </dsp:sp>
    <dsp:sp modelId="{A68BED77-3D53-40AD-B45C-F163DA44038F}">
      <dsp:nvSpPr>
        <dsp:cNvPr id="20" name="矩形 19"/>
        <dsp:cNvSpPr/>
      </dsp:nvSpPr>
      <dsp:spPr bwMode="white">
        <a:xfrm>
          <a:off x="991479" y="1562539"/>
          <a:ext cx="1031001" cy="189017"/>
        </a:xfrm>
        <a:prstGeom prst="rect">
          <a:avLst/>
        </a:prstGeom>
        <a:solidFill>
          <a:srgbClr val="2B8088"/>
        </a:solidFill>
        <a:ln>
          <a:noFill/>
        </a:ln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25400" tIns="6350" rIns="25400" bIns="6350" anchor="ctr"/>
        <a:lstStyle>
          <a:lvl1pPr algn="r">
            <a:defRPr sz="1000"/>
          </a:lvl1pPr>
          <a:lvl2pPr marL="57150" indent="-57150" algn="r">
            <a:defRPr sz="700"/>
          </a:lvl2pPr>
          <a:lvl3pPr marL="114300" indent="-57150" algn="r">
            <a:defRPr sz="700"/>
          </a:lvl3pPr>
          <a:lvl4pPr marL="171450" indent="-57150" algn="r">
            <a:defRPr sz="700"/>
          </a:lvl4pPr>
          <a:lvl5pPr marL="228600" indent="-57150" algn="r">
            <a:defRPr sz="700"/>
          </a:lvl5pPr>
          <a:lvl6pPr marL="285750" indent="-57150" algn="r">
            <a:defRPr sz="700"/>
          </a:lvl6pPr>
          <a:lvl7pPr marL="342900" indent="-57150" algn="r">
            <a:defRPr sz="700"/>
          </a:lvl7pPr>
          <a:lvl8pPr marL="400050" indent="-57150" algn="r">
            <a:defRPr sz="700"/>
          </a:lvl8pPr>
          <a:lvl9pPr marL="457200" indent="-57150" algn="r">
            <a:defRPr sz="7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b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991479" y="1562539"/>
        <a:ext cx="1031001" cy="189017"/>
      </dsp:txXfrm>
    </dsp:sp>
    <dsp:sp modelId="{1C1D385F-6018-406E-ACF5-FC4D503B19DD}">
      <dsp:nvSpPr>
        <dsp:cNvPr id="5" name="矩形 4" hidden="1"/>
        <dsp:cNvSpPr/>
      </dsp:nvSpPr>
      <dsp:spPr bwMode="white">
        <a:xfrm>
          <a:off x="1524736" y="226820"/>
          <a:ext cx="229111" cy="567050"/>
        </a:xfrm>
        <a:prstGeom prst="rect">
          <a:avLst/>
        </a:prstGeom>
        <a:solidFill>
          <a:srgbClr val="A3B7A4"/>
        </a:solidFill>
        <a:ln>
          <a:noFill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1524736" y="226820"/>
        <a:ext cx="229111" cy="567050"/>
      </dsp:txXfrm>
    </dsp:sp>
    <dsp:sp modelId="{AC5B6A1A-628D-4C48-B9A2-5AC381FE4211}">
      <dsp:nvSpPr>
        <dsp:cNvPr id="9" name="矩形 8" hidden="1"/>
        <dsp:cNvSpPr/>
      </dsp:nvSpPr>
      <dsp:spPr bwMode="white">
        <a:xfrm>
          <a:off x="0" y="2016179"/>
          <a:ext cx="229111" cy="567050"/>
        </a:xfrm>
        <a:prstGeom prst="rect">
          <a:avLst/>
        </a:prstGeom>
        <a:solidFill>
          <a:srgbClr val="A3B7A4"/>
        </a:solidFill>
        <a:ln>
          <a:noFill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0" y="2016179"/>
        <a:ext cx="229111" cy="567050"/>
      </dsp:txXfrm>
    </dsp:sp>
    <dsp:sp modelId="{D13CA21E-B7DF-459C-8A20-B58EDBC04675}">
      <dsp:nvSpPr>
        <dsp:cNvPr id="13" name="矩形 12" hidden="1"/>
        <dsp:cNvSpPr/>
      </dsp:nvSpPr>
      <dsp:spPr bwMode="white">
        <a:xfrm>
          <a:off x="1524736" y="2016179"/>
          <a:ext cx="229111" cy="567050"/>
        </a:xfrm>
        <a:prstGeom prst="rect">
          <a:avLst/>
        </a:prstGeom>
        <a:solidFill>
          <a:srgbClr val="A3B7A4"/>
        </a:solidFill>
        <a:ln>
          <a:noFill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1524736" y="2016179"/>
        <a:ext cx="229111" cy="567050"/>
      </dsp:txXfrm>
    </dsp:sp>
    <dsp:sp modelId="{A42DA7FA-AB48-4A2B-AF45-97B651C19F80}">
      <dsp:nvSpPr>
        <dsp:cNvPr id="17" name="矩形 16" hidden="1"/>
        <dsp:cNvSpPr/>
      </dsp:nvSpPr>
      <dsp:spPr bwMode="white">
        <a:xfrm>
          <a:off x="3049471" y="2016179"/>
          <a:ext cx="229111" cy="567050"/>
        </a:xfrm>
        <a:prstGeom prst="rect">
          <a:avLst/>
        </a:prstGeom>
        <a:solidFill>
          <a:srgbClr val="A3B7A4"/>
        </a:solidFill>
        <a:ln>
          <a:noFill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3049471" y="2016179"/>
        <a:ext cx="229111" cy="567050"/>
      </dsp:txXfrm>
    </dsp:sp>
    <dsp:sp modelId="{683EC250-68C4-4C5A-8DC8-86F2F5B0FB98}">
      <dsp:nvSpPr>
        <dsp:cNvPr id="21" name="矩形 20" hidden="1"/>
        <dsp:cNvSpPr/>
      </dsp:nvSpPr>
      <dsp:spPr bwMode="white">
        <a:xfrm>
          <a:off x="762368" y="1121500"/>
          <a:ext cx="229111" cy="567050"/>
        </a:xfrm>
        <a:prstGeom prst="rect">
          <a:avLst/>
        </a:prstGeom>
        <a:solidFill>
          <a:srgbClr val="A3B7A4"/>
        </a:solidFill>
        <a:ln>
          <a:noFill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762368" y="1121500"/>
        <a:ext cx="229111" cy="567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73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77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90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94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11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15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2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F36A8E-3E1E-479F-B5E5-53F9CB5649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1CA2B-AA8F-4FD8-B221-061B45AAFA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98911-3881-4E3A-BBF1-0AB023D42A5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522D-6287-4B5C-A1DB-DCD13A627ED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98911-3881-4E3A-BBF1-0AB023D42A5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522D-6287-4B5C-A1DB-DCD13A627ED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98911-3881-4E3A-BBF1-0AB023D42A5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522D-6287-4B5C-A1DB-DCD13A627ED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98911-3881-4E3A-BBF1-0AB023D42A5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522D-6287-4B5C-A1DB-DCD13A627ED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98911-3881-4E3A-BBF1-0AB023D42A5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522D-6287-4B5C-A1DB-DCD13A627ED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98911-3881-4E3A-BBF1-0AB023D42A5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522D-6287-4B5C-A1DB-DCD13A627ED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98911-3881-4E3A-BBF1-0AB023D42A5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522D-6287-4B5C-A1DB-DCD13A627ED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98911-3881-4E3A-BBF1-0AB023D42A5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522D-6287-4B5C-A1DB-DCD13A627ED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98911-3881-4E3A-BBF1-0AB023D42A5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522D-6287-4B5C-A1DB-DCD13A627ED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98911-3881-4E3A-BBF1-0AB023D42A5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522D-6287-4B5C-A1DB-DCD13A627ED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AD498911-3881-4E3A-BBF1-0AB023D42A5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63D4522D-6287-4B5C-A1DB-DCD13A627ED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emf"/><Relationship Id="rId8" Type="http://schemas.openxmlformats.org/officeDocument/2006/relationships/image" Target="../media/image8.emf"/><Relationship Id="rId7" Type="http://schemas.openxmlformats.org/officeDocument/2006/relationships/image" Target="../media/image7.emf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12.png"/><Relationship Id="rId13" Type="http://schemas.microsoft.com/office/2007/relationships/media" Target="../media/audio1.wav"/><Relationship Id="rId12" Type="http://schemas.openxmlformats.org/officeDocument/2006/relationships/audio" Target="../media/audio1.wav"/><Relationship Id="rId11" Type="http://schemas.openxmlformats.org/officeDocument/2006/relationships/image" Target="../media/image11.emf"/><Relationship Id="rId10" Type="http://schemas.openxmlformats.org/officeDocument/2006/relationships/image" Target="../media/image10.emf"/><Relationship Id="rId1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emf"/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jpeg"/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image" Target="../media/image1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1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6.jpeg"/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1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1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emf"/><Relationship Id="rId8" Type="http://schemas.openxmlformats.org/officeDocument/2006/relationships/image" Target="../media/image8.emf"/><Relationship Id="rId7" Type="http://schemas.openxmlformats.org/officeDocument/2006/relationships/image" Target="../media/image7.emf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1.emf"/><Relationship Id="rId10" Type="http://schemas.openxmlformats.org/officeDocument/2006/relationships/image" Target="../media/image10.emf"/><Relationship Id="rId1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/>
          <p:cNvSpPr/>
          <p:nvPr/>
        </p:nvSpPr>
        <p:spPr>
          <a:xfrm>
            <a:off x="0" y="0"/>
            <a:ext cx="9144000" cy="5149749"/>
          </a:xfrm>
          <a:prstGeom prst="rect">
            <a:avLst/>
          </a:prstGeom>
          <a:solidFill>
            <a:srgbClr val="2B8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03981" y="196946"/>
            <a:ext cx="8778240" cy="4729643"/>
          </a:xfrm>
          <a:prstGeom prst="roundRect">
            <a:avLst>
              <a:gd name="adj" fmla="val 1595"/>
            </a:avLst>
          </a:prstGeom>
          <a:solidFill>
            <a:srgbClr val="39A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355" y="2855298"/>
            <a:ext cx="8605322" cy="182621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565" y="4787133"/>
            <a:ext cx="3645000" cy="45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882" y="2137349"/>
            <a:ext cx="1829962" cy="301240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63" y="4582554"/>
            <a:ext cx="653308" cy="639838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664920" y="847404"/>
            <a:ext cx="376421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4100" dirty="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POWERPOINT</a:t>
            </a:r>
            <a:endParaRPr lang="zh-CN" altLang="en-US" sz="4100" dirty="0">
              <a:solidFill>
                <a:srgbClr val="F4F0D6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51286" y="1463942"/>
            <a:ext cx="4594698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/>
            <a:r>
              <a:rPr lang="zh-CN" altLang="en-US" sz="2900" dirty="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上海锐普广告有限公司</a:t>
            </a:r>
            <a:endParaRPr lang="zh-CN" altLang="en-US" sz="2900" dirty="0">
              <a:solidFill>
                <a:srgbClr val="F4F0D6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sp>
        <p:nvSpPr>
          <p:cNvPr id="47" name="矩形 23"/>
          <p:cNvSpPr>
            <a:spLocks noChangeArrowheads="1"/>
          </p:cNvSpPr>
          <p:nvPr/>
        </p:nvSpPr>
        <p:spPr bwMode="auto">
          <a:xfrm flipH="1">
            <a:off x="574076" y="1950098"/>
            <a:ext cx="37706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1050" dirty="0">
                <a:solidFill>
                  <a:srgbClr val="F4F0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Shanghai Rapidesign Advertising Co.,ltd</a:t>
            </a:r>
            <a:endParaRPr lang="zh-CN" altLang="en-US" sz="1050" dirty="0">
              <a:solidFill>
                <a:srgbClr val="F4F0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23"/>
          <p:cNvSpPr>
            <a:spLocks noChangeArrowheads="1"/>
          </p:cNvSpPr>
          <p:nvPr/>
        </p:nvSpPr>
        <p:spPr bwMode="auto">
          <a:xfrm flipH="1">
            <a:off x="6157348" y="2284810"/>
            <a:ext cx="2152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/>
            <a:r>
              <a:rPr lang="en-US" altLang="zh-CN" sz="2800">
                <a:solidFill>
                  <a:srgbClr val="0C4046"/>
                </a:solidFill>
                <a:latin typeface="GungsuhChe" panose="02030609000101010101" pitchFamily="49" charset="-127"/>
                <a:ea typeface="GungsuhChe" panose="02030609000101010101" pitchFamily="49" charset="-127"/>
              </a:rPr>
              <a:t>Business</a:t>
            </a:r>
            <a:endParaRPr lang="zh-CN" altLang="en-US" sz="2800" dirty="0">
              <a:solidFill>
                <a:srgbClr val="0C4046"/>
              </a:solidFill>
              <a:latin typeface="GungsuhChe" panose="02030609000101010101" pitchFamily="49" charset="-127"/>
              <a:ea typeface="GungsuhChe" panose="02030609000101010101" pitchFamily="49" charset="-127"/>
            </a:endParaRPr>
          </a:p>
        </p:txBody>
      </p:sp>
      <p:sp>
        <p:nvSpPr>
          <p:cNvPr id="49" name="矩形 23"/>
          <p:cNvSpPr>
            <a:spLocks noChangeArrowheads="1"/>
          </p:cNvSpPr>
          <p:nvPr/>
        </p:nvSpPr>
        <p:spPr bwMode="auto">
          <a:xfrm flipH="1">
            <a:off x="6157348" y="2647295"/>
            <a:ext cx="2152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/>
            <a:r>
              <a:rPr lang="en-US" altLang="zh-CN" sz="2800" dirty="0">
                <a:solidFill>
                  <a:srgbClr val="0C4046"/>
                </a:solidFill>
                <a:latin typeface="GungsuhChe" panose="02030609000101010101" pitchFamily="49" charset="-127"/>
                <a:ea typeface="GungsuhChe" panose="02030609000101010101" pitchFamily="49" charset="-127"/>
              </a:rPr>
              <a:t>Success</a:t>
            </a:r>
            <a:endParaRPr lang="zh-CN" altLang="en-US" sz="2800" dirty="0">
              <a:solidFill>
                <a:srgbClr val="0C4046"/>
              </a:solidFill>
              <a:latin typeface="GungsuhChe" panose="02030609000101010101" pitchFamily="49" charset="-127"/>
              <a:ea typeface="GungsuhChe" panose="02030609000101010101" pitchFamily="49" charset="-127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737275" y="4919555"/>
            <a:ext cx="16694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900" dirty="0">
                <a:solidFill>
                  <a:srgbClr val="0C40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http://www.rapidesign.cn</a:t>
            </a:r>
            <a:endParaRPr lang="zh-CN" altLang="en-US" sz="900" dirty="0">
              <a:solidFill>
                <a:srgbClr val="0C40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23"/>
          <p:cNvSpPr>
            <a:spLocks noChangeArrowheads="1"/>
          </p:cNvSpPr>
          <p:nvPr/>
        </p:nvSpPr>
        <p:spPr bwMode="auto">
          <a:xfrm flipH="1">
            <a:off x="821748" y="4002446"/>
            <a:ext cx="3832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900" dirty="0">
                <a:solidFill>
                  <a:srgbClr val="F0EB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900" dirty="0">
                <a:solidFill>
                  <a:srgbClr val="F0EB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sz="900" dirty="0">
              <a:solidFill>
                <a:srgbClr val="F0EB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23"/>
          <p:cNvSpPr>
            <a:spLocks noChangeArrowheads="1"/>
          </p:cNvSpPr>
          <p:nvPr/>
        </p:nvSpPr>
        <p:spPr bwMode="auto">
          <a:xfrm flipH="1">
            <a:off x="1420886" y="3829277"/>
            <a:ext cx="3832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900" dirty="0">
                <a:solidFill>
                  <a:srgbClr val="F0EB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900" dirty="0">
                <a:solidFill>
                  <a:srgbClr val="F0EB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sz="900" dirty="0">
              <a:solidFill>
                <a:srgbClr val="F0EB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23"/>
          <p:cNvSpPr>
            <a:spLocks noChangeArrowheads="1"/>
          </p:cNvSpPr>
          <p:nvPr/>
        </p:nvSpPr>
        <p:spPr bwMode="auto">
          <a:xfrm flipH="1">
            <a:off x="2002698" y="3685362"/>
            <a:ext cx="3832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900" dirty="0">
                <a:solidFill>
                  <a:srgbClr val="F0EB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900" dirty="0">
                <a:solidFill>
                  <a:srgbClr val="F0EB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sz="900" dirty="0">
              <a:solidFill>
                <a:srgbClr val="F0EB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23"/>
          <p:cNvSpPr>
            <a:spLocks noChangeArrowheads="1"/>
          </p:cNvSpPr>
          <p:nvPr/>
        </p:nvSpPr>
        <p:spPr bwMode="auto">
          <a:xfrm flipH="1">
            <a:off x="2568129" y="3505544"/>
            <a:ext cx="459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900" dirty="0">
                <a:solidFill>
                  <a:srgbClr val="F0EB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900" dirty="0">
                <a:solidFill>
                  <a:srgbClr val="F0EB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sz="900" dirty="0">
              <a:solidFill>
                <a:srgbClr val="F0EB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 23"/>
          <p:cNvSpPr>
            <a:spLocks noChangeArrowheads="1"/>
          </p:cNvSpPr>
          <p:nvPr/>
        </p:nvSpPr>
        <p:spPr bwMode="auto">
          <a:xfrm flipH="1">
            <a:off x="3165880" y="3236349"/>
            <a:ext cx="459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900" dirty="0">
                <a:solidFill>
                  <a:srgbClr val="F0EB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900" dirty="0">
                <a:solidFill>
                  <a:srgbClr val="F0EB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sz="900" dirty="0">
              <a:solidFill>
                <a:srgbClr val="F0EB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23"/>
          <p:cNvSpPr>
            <a:spLocks noChangeArrowheads="1"/>
          </p:cNvSpPr>
          <p:nvPr/>
        </p:nvSpPr>
        <p:spPr bwMode="auto">
          <a:xfrm flipH="1">
            <a:off x="3778088" y="2972756"/>
            <a:ext cx="459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900" dirty="0">
                <a:solidFill>
                  <a:srgbClr val="F0EB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900" dirty="0">
                <a:solidFill>
                  <a:srgbClr val="F0EB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sz="900" dirty="0">
              <a:solidFill>
                <a:srgbClr val="F0EB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876">
            <a:off x="6428259" y="890738"/>
            <a:ext cx="1402186" cy="1373275"/>
          </a:xfrm>
          <a:prstGeom prst="rect">
            <a:avLst/>
          </a:prstGeom>
        </p:spPr>
      </p:pic>
      <p:sp>
        <p:nvSpPr>
          <p:cNvPr id="98" name="文本框 97"/>
          <p:cNvSpPr txBox="1"/>
          <p:nvPr/>
        </p:nvSpPr>
        <p:spPr>
          <a:xfrm>
            <a:off x="6162234" y="3136686"/>
            <a:ext cx="37097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900">
                <a:solidFill>
                  <a:srgbClr val="F0EBCA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defRPr>
            </a:lvl1pPr>
          </a:lstStyle>
          <a:p>
            <a:pPr defTabSz="685800"/>
            <a:r>
              <a:rPr lang="zh-CN" altLang="en-US" sz="800" dirty="0">
                <a:solidFill>
                  <a:srgbClr val="0C4046"/>
                </a:solidFill>
              </a:rPr>
              <a:t>适用于各</a:t>
            </a:r>
            <a:r>
              <a:rPr lang="zh-CN" altLang="en-US" sz="800" dirty="0" smtClean="0">
                <a:solidFill>
                  <a:srgbClr val="0C4046"/>
                </a:solidFill>
              </a:rPr>
              <a:t>行业年中总结</a:t>
            </a:r>
            <a:r>
              <a:rPr lang="zh-CN" altLang="en-US" sz="800" dirty="0">
                <a:solidFill>
                  <a:srgbClr val="0C4046"/>
                </a:solidFill>
              </a:rPr>
              <a:t>汇报及相关类别演示</a:t>
            </a:r>
            <a:endParaRPr lang="zh-CN" altLang="en-US" sz="800" dirty="0">
              <a:solidFill>
                <a:srgbClr val="0C4046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304259" y="545629"/>
            <a:ext cx="1756372" cy="1756372"/>
            <a:chOff x="6304259" y="545629"/>
            <a:chExt cx="1756372" cy="1756372"/>
          </a:xfrm>
        </p:grpSpPr>
        <p:sp>
          <p:nvSpPr>
            <p:cNvPr id="3" name="椭圆 2"/>
            <p:cNvSpPr/>
            <p:nvPr/>
          </p:nvSpPr>
          <p:spPr>
            <a:xfrm>
              <a:off x="6304259" y="545629"/>
              <a:ext cx="1756372" cy="175637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>
                    <a:alpha val="9000"/>
                  </a:prstClr>
                </a:solidFill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6349305" y="620860"/>
              <a:ext cx="1670921" cy="1297777"/>
              <a:chOff x="6349305" y="620860"/>
              <a:chExt cx="1670921" cy="1297777"/>
            </a:xfrm>
          </p:grpSpPr>
          <p:sp>
            <p:nvSpPr>
              <p:cNvPr id="70" name="矩形 69"/>
              <p:cNvSpPr/>
              <p:nvPr/>
            </p:nvSpPr>
            <p:spPr>
              <a:xfrm rot="20561627">
                <a:off x="6352298" y="1568176"/>
                <a:ext cx="269818" cy="77717"/>
              </a:xfrm>
              <a:prstGeom prst="rect">
                <a:avLst/>
              </a:prstGeom>
              <a:solidFill>
                <a:srgbClr val="EDE7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矩形 85"/>
              <p:cNvSpPr/>
              <p:nvPr/>
            </p:nvSpPr>
            <p:spPr>
              <a:xfrm rot="984483">
                <a:off x="6349305" y="1220607"/>
                <a:ext cx="269818" cy="77717"/>
              </a:xfrm>
              <a:prstGeom prst="rect">
                <a:avLst/>
              </a:prstGeom>
              <a:solidFill>
                <a:srgbClr val="EDE7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矩形 86"/>
              <p:cNvSpPr/>
              <p:nvPr/>
            </p:nvSpPr>
            <p:spPr>
              <a:xfrm rot="2896878">
                <a:off x="6500602" y="927781"/>
                <a:ext cx="272010" cy="77091"/>
              </a:xfrm>
              <a:prstGeom prst="rect">
                <a:avLst/>
              </a:prstGeom>
              <a:solidFill>
                <a:srgbClr val="EDE7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矩形 87"/>
              <p:cNvSpPr/>
              <p:nvPr/>
            </p:nvSpPr>
            <p:spPr>
              <a:xfrm rot="4114108">
                <a:off x="6828666" y="718319"/>
                <a:ext cx="272010" cy="77091"/>
              </a:xfrm>
              <a:prstGeom prst="rect">
                <a:avLst/>
              </a:prstGeom>
              <a:solidFill>
                <a:srgbClr val="EDE7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矩形 88"/>
              <p:cNvSpPr/>
              <p:nvPr/>
            </p:nvSpPr>
            <p:spPr>
              <a:xfrm rot="6464192">
                <a:off x="7254738" y="718645"/>
                <a:ext cx="272010" cy="77091"/>
              </a:xfrm>
              <a:prstGeom prst="rect">
                <a:avLst/>
              </a:prstGeom>
              <a:solidFill>
                <a:srgbClr val="EDE7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矩形 89"/>
              <p:cNvSpPr/>
              <p:nvPr/>
            </p:nvSpPr>
            <p:spPr>
              <a:xfrm rot="8822500">
                <a:off x="7604402" y="916298"/>
                <a:ext cx="269818" cy="77717"/>
              </a:xfrm>
              <a:prstGeom prst="rect">
                <a:avLst/>
              </a:prstGeom>
              <a:solidFill>
                <a:srgbClr val="EDE7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矩形 90"/>
              <p:cNvSpPr/>
              <p:nvPr/>
            </p:nvSpPr>
            <p:spPr>
              <a:xfrm rot="10221959">
                <a:off x="7750408" y="1298762"/>
                <a:ext cx="269818" cy="77717"/>
              </a:xfrm>
              <a:prstGeom prst="rect">
                <a:avLst/>
              </a:prstGeom>
              <a:solidFill>
                <a:srgbClr val="EDE7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矩形 91"/>
              <p:cNvSpPr/>
              <p:nvPr/>
            </p:nvSpPr>
            <p:spPr>
              <a:xfrm rot="11897131">
                <a:off x="7720586" y="1605714"/>
                <a:ext cx="269818" cy="77717"/>
              </a:xfrm>
              <a:prstGeom prst="rect">
                <a:avLst/>
              </a:prstGeom>
              <a:solidFill>
                <a:srgbClr val="EDE7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矩形 92"/>
              <p:cNvSpPr/>
              <p:nvPr/>
            </p:nvSpPr>
            <p:spPr>
              <a:xfrm rot="13270918">
                <a:off x="7552201" y="1840920"/>
                <a:ext cx="269818" cy="77717"/>
              </a:xfrm>
              <a:prstGeom prst="rect">
                <a:avLst/>
              </a:prstGeom>
              <a:solidFill>
                <a:srgbClr val="EDE7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709613" y="4610197"/>
            <a:ext cx="3673475" cy="47626"/>
            <a:chOff x="447" y="2904"/>
            <a:chExt cx="2314" cy="30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447" y="2906"/>
              <a:ext cx="2296" cy="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" name="Oval 5"/>
            <p:cNvSpPr>
              <a:spLocks noChangeArrowheads="1"/>
            </p:cNvSpPr>
            <p:nvPr/>
          </p:nvSpPr>
          <p:spPr bwMode="auto">
            <a:xfrm>
              <a:off x="463" y="2904"/>
              <a:ext cx="2298" cy="28"/>
            </a:xfrm>
            <a:prstGeom prst="ellipse">
              <a:avLst/>
            </a:prstGeom>
            <a:solidFill>
              <a:srgbClr val="9C00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3607" y="3236748"/>
            <a:ext cx="382500" cy="1282500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3213873" y="3508830"/>
            <a:ext cx="397408" cy="1018125"/>
            <a:chOff x="3052516" y="3670453"/>
            <a:chExt cx="397408" cy="101812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67424" y="4013578"/>
              <a:ext cx="382500" cy="675000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52516" y="3743578"/>
              <a:ext cx="382500" cy="337500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52516" y="3670453"/>
              <a:ext cx="382500" cy="146250"/>
            </a:xfrm>
            <a:prstGeom prst="rect">
              <a:avLst/>
            </a:prstGeom>
          </p:spPr>
        </p:pic>
      </p:grpSp>
      <p:grpSp>
        <p:nvGrpSpPr>
          <p:cNvPr id="31" name="组合 30"/>
          <p:cNvGrpSpPr/>
          <p:nvPr/>
        </p:nvGrpSpPr>
        <p:grpSpPr>
          <a:xfrm>
            <a:off x="2609921" y="3772333"/>
            <a:ext cx="391624" cy="746915"/>
            <a:chOff x="2417186" y="3941663"/>
            <a:chExt cx="391624" cy="746915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26310" y="4013578"/>
              <a:ext cx="382500" cy="675000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17186" y="4007953"/>
              <a:ext cx="382500" cy="146250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24640" y="3941663"/>
              <a:ext cx="382500" cy="146250"/>
            </a:xfrm>
            <a:prstGeom prst="rect">
              <a:avLst/>
            </a:prstGeom>
          </p:spPr>
        </p:pic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0265" y="4079427"/>
            <a:ext cx="382500" cy="4725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437" y="4249454"/>
            <a:ext cx="382500" cy="3375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5093" y="3944427"/>
            <a:ext cx="382500" cy="607500"/>
          </a:xfrm>
          <a:prstGeom prst="rect">
            <a:avLst/>
          </a:prstGeom>
        </p:spPr>
      </p:pic>
      <p:pic>
        <p:nvPicPr>
          <p:cNvPr id="12" name="2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997115" y="-1396172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7500"/>
    </mc:Choice>
    <mc:Fallback>
      <p:transition advTm="750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" dur="6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6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3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2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6" presetClass="emph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1" dur="500" tmFilter="0, 0; .2, .5; .8, .5; 1, 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2" dur="250" autoRev="1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 p14:presetBounceEnd="3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3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3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6" presetClass="emph" presetSubtype="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3" dur="500" tmFilter="0, 0; .2, .5; .8, .5; 1, 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4" dur="250" autoRev="1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nodeType="withEffect" p14:presetBounceEnd="3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4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4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6" presetClass="emph" presetSubtype="0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5" dur="500" tmFilter="0, 0; .2, .5; .8, .5; 1, 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6" dur="250" autoRev="1" fill="hold"/>
                                            <p:tgtEl>
                                              <p:spTgt spid="5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nodeType="withEffect" p14:presetBounceEnd="30000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5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6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26" presetClass="emph" presetSubtype="0" fill="hold" grpId="1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500" tmFilter="0, 0; .2, .5; .8, .5; 1, 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8" dur="250" autoRev="1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nodeType="withEffect" p14:presetBounceEnd="30000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1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72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53" presetClass="entr" presetSubtype="16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26" presetClass="emph" presetSubtype="0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9" dur="500" tmFilter="0, 0; .2, .5; .8, .5; 1, 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0" dur="250" autoRev="1" fill="hold"/>
                                            <p:tgtEl>
                                              <p:spTgt spid="5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fill="hold" nodeType="withEffect" p14:presetBounceEnd="30000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8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4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53" presetClass="entr" presetSubtype="16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26" presetClass="emph" presetSubtype="0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" dur="500" tmFilter="0, 0; .2, .5; .8, .5; 1, 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92" dur="250" autoRev="1" fill="hold"/>
                                            <p:tgtEl>
                                              <p:spTgt spid="5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3" presetID="2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5" dur="18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2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8" dur="18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7" presetClass="entr" presetSubtype="1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6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6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10" presetClass="entr" presetSubtype="0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22" presetClass="entr" presetSubtype="4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8" dur="5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22" presetClass="entr" presetSubtype="4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1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22" presetClass="entr" presetSubtype="4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4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49" presetClass="entr" presetSubtype="0" decel="100000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6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6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9" dur="6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0" dur="6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1" presetID="23" presetClass="entr" presetSubtype="16" fill="hold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26" presetClass="emph" presetSubtype="0" fill="hold" nodeType="withEffect">
                                      <p:stCondLst>
                                        <p:cond delay="4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6" dur="500" tmFilter="0, 0; .2, .5; .8, .5; 1, 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7" dur="250" autoRev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8" presetID="23" presetClass="entr" presetSubtype="16" fill="hold" grpId="1" nodeType="withEffect">
                                      <p:stCondLst>
                                        <p:cond delay="38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2" presetID="26" presetClass="emph" presetSubtype="0" fill="hold" grpId="2" nodeType="withEffect">
                                      <p:stCondLst>
                                        <p:cond delay="41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133" dur="500" tmFilter="0, 0; .2, .5; .8, .5; 1, 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4" dur="250" autoRev="1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5" presetID="27" presetClass="entr" presetSubtype="0" fill="hold" grpId="0" nodeType="withEffect">
                                      <p:stCondLst>
                                        <p:cond delay="4700"/>
                                      </p:stCondLst>
                                      <p:iterate type="lt">
                                        <p:tmPct val="15556"/>
                                      </p:iterate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discrete" valueType="clr">
                                          <p:cBhvr override="childStyle">
                                            <p:cTn id="137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clrVal>
                                                  <a:srgbClr val="EDE7C1"/>
                                                </p:clrVal>
                                              </p:val>
                                            </p:tav>
                                            <p:tav tm="50000">
                                              <p:val>
                                                <p:clrVal>
                                                  <a:schemeClr val="bg1"/>
                                                </p:clrVal>
                                              </p:val>
                                            </p:tav>
                                          </p:tavLst>
                                        </p:anim>
                                        <p:anim calcmode="discrete" valueType="clr">
                                          <p:cBhvr>
                                            <p:cTn id="138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clrVal>
                                                  <a:schemeClr val="accent2"/>
                                                </p:clrVal>
                                              </p:val>
                                            </p:tav>
                                            <p:tav tm="50000">
                                              <p:val>
                                                <p:clrVal>
                                                  <a:schemeClr val="hlink"/>
                                                </p:clrVal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9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0" presetID="23" presetClass="entr" presetSubtype="16" fill="hold" grpId="0" nodeType="withEffect">
                                      <p:stCondLst>
                                        <p:cond delay="38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2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4" presetID="26" presetClass="emph" presetSubtype="0" fill="hold" grpId="1" nodeType="withEffect">
                                      <p:stCondLst>
                                        <p:cond delay="41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145" dur="500" tmFilter="0, 0; .2, .5; .8, .5; 1, 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46" dur="250" autoRev="1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7" presetID="27" presetClass="entr" presetSubtype="0" fill="hold" grpId="2" nodeType="withEffect">
                                      <p:stCondLst>
                                        <p:cond delay="4700"/>
                                      </p:stCondLst>
                                      <p:iterate type="lt">
                                        <p:tmPct val="15556"/>
                                      </p:iterate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discrete" valueType="clr">
                                          <p:cBhvr override="childStyle">
                                            <p:cTn id="149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clrVal>
                                                  <a:srgbClr val="EDE7C1"/>
                                                </p:clrVal>
                                              </p:val>
                                            </p:tav>
                                            <p:tav tm="50000">
                                              <p:val>
                                                <p:clrVal>
                                                  <a:schemeClr val="bg1"/>
                                                </p:clrVal>
                                              </p:val>
                                            </p:tav>
                                          </p:tavLst>
                                        </p:anim>
                                        <p:anim calcmode="discrete" valueType="clr">
                                          <p:cBhvr>
                                            <p:cTn id="150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clrVal>
                                                  <a:schemeClr val="accent2"/>
                                                </p:clrVal>
                                              </p:val>
                                            </p:tav>
                                            <p:tav tm="50000">
                                              <p:val>
                                                <p:clrVal>
                                                  <a:schemeClr val="hlink"/>
                                                </p:clrVal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51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2" presetID="23" presetClass="entr" presetSubtype="16" fill="hold" grpId="0" nodeType="withEffect">
                                      <p:stCondLst>
                                        <p:cond delay="38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6" presetID="26" presetClass="emph" presetSubtype="0" fill="hold" grpId="1" nodeType="withEffect">
                                      <p:stCondLst>
                                        <p:cond delay="41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157" dur="500" tmFilter="0, 0; .2, .5; .8, .5; 1, 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58" dur="250" autoRev="1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27" presetClass="entr" presetSubtype="0" fill="hold" grpId="2" nodeType="withEffect">
                                      <p:stCondLst>
                                        <p:cond delay="470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discrete" valueType="clr">
                                          <p:cBhvr override="childStyle">
                                            <p:cTn id="161" dur="5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clrVal>
                                                  <a:srgbClr val="EDE7C1"/>
                                                </p:clrVal>
                                              </p:val>
                                            </p:tav>
                                            <p:tav tm="50000">
                                              <p:val>
                                                <p:clrVal>
                                                  <a:schemeClr val="bg1"/>
                                                </p:clrVal>
                                              </p:val>
                                            </p:tav>
                                          </p:tavLst>
                                        </p:anim>
                                        <p:anim calcmode="discrete" valueType="clr">
                                          <p:cBhvr>
                                            <p:cTn id="162" dur="5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clrVal>
                                                  <a:schemeClr val="accent2"/>
                                                </p:clrVal>
                                              </p:val>
                                            </p:tav>
                                            <p:tav tm="50000">
                                              <p:val>
                                                <p:clrVal>
                                                  <a:schemeClr val="hlink"/>
                                                </p:clrVal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3" dur="5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4" presetID="2" presetClass="exit" presetSubtype="2" fill="hold" grpId="1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65" dur="50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6" dur="50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8" presetID="2" presetClass="exit" presetSubtype="2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69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0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7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2" presetID="2" presetClass="exit" presetSubtype="2" fill="hold" grpId="2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73" dur="50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4" dur="50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6" presetID="2" presetClass="exit" presetSubtype="2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77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8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7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0" presetID="2" presetClass="exit" presetSubtype="2" fill="hold" grpId="2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81" dur="5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2" dur="5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4" presetID="2" presetClass="exit" presetSubtype="2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85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6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8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8" presetID="2" presetClass="exit" presetSubtype="2" fill="hold" grpId="2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89" dur="50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0" dur="50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9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2" presetID="2" presetClass="exit" presetSubtype="2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93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4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6" presetID="2" presetClass="exit" presetSubtype="2" fill="hold" grpId="2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97" dur="500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8" dur="500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0" presetID="2" presetClass="exit" presetSubtype="2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01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2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4" presetID="2" presetClass="exit" presetSubtype="2" fill="hold" grpId="2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05" dur="50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6" dur="50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0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8" presetID="2" presetClass="exit" presetSubtype="2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09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0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1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2" presetID="2" presetClass="exit" presetSubtype="2" fill="hold" grpId="2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13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4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1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6" presetID="2" presetClass="exit" presetSubtype="2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17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8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1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0" presetID="2" presetClass="exit" presetSubtype="2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21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2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4" presetID="2" presetClass="exit" presetSubtype="2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25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6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8" presetID="2" presetClass="exit" presetSubtype="2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29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0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3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2" presetID="2" presetClass="exit" presetSubtype="2" fill="hold" grpId="1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33" dur="500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4" dur="500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3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6" presetID="2" presetClass="exit" presetSubtype="2" fill="hold" grpId="1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37" dur="50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8" dur="50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3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0" presetID="2" presetClass="exit" presetSubtype="2" fill="hold" grpId="1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41" dur="50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2" dur="50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4" presetID="2" presetClass="exit" presetSubtype="2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45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6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4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8" presetID="2" presetClass="exit" presetSubtype="2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49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0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5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2" presetID="23" presetClass="exit" presetSubtype="32" fill="hold" grpId="3" nodeType="withEffect">
                                      <p:stCondLst>
                                        <p:cond delay="7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253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4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5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6" presetID="23" presetClass="exit" presetSubtype="32" fill="hold" grpId="3" nodeType="withEffect">
                                      <p:stCondLst>
                                        <p:cond delay="7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257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8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5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0" presetID="23" presetClass="exit" presetSubtype="32" fill="hold" grpId="3" nodeType="withEffect">
                                      <p:stCondLst>
                                        <p:cond delay="7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261" dur="5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2" dur="5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6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264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2"/>
                    </p:tgtEl>
                  </p:cMediaNode>
                </p:audio>
              </p:childTnLst>
            </p:cTn>
          </p:par>
        </p:tnLst>
        <p:bldLst>
          <p:bldP spid="76" grpId="0" animBg="1"/>
          <p:bldP spid="7" grpId="0" animBg="1"/>
          <p:bldP spid="40" grpId="0"/>
          <p:bldP spid="40" grpId="1"/>
          <p:bldP spid="40" grpId="2"/>
          <p:bldP spid="40" grpId="3"/>
          <p:bldP spid="41" grpId="0"/>
          <p:bldP spid="41" grpId="1"/>
          <p:bldP spid="41" grpId="2"/>
          <p:bldP spid="41" grpId="3"/>
          <p:bldP spid="47" grpId="0"/>
          <p:bldP spid="47" grpId="1"/>
          <p:bldP spid="47" grpId="2"/>
          <p:bldP spid="47" grpId="3"/>
          <p:bldP spid="48" grpId="0"/>
          <p:bldP spid="48" grpId="1"/>
          <p:bldP spid="49" grpId="0"/>
          <p:bldP spid="49" grpId="1"/>
          <p:bldP spid="51" grpId="0"/>
          <p:bldP spid="51" grpId="1"/>
          <p:bldP spid="53" grpId="0"/>
          <p:bldP spid="53" grpId="1"/>
          <p:bldP spid="53" grpId="2"/>
          <p:bldP spid="54" grpId="0"/>
          <p:bldP spid="54" grpId="1"/>
          <p:bldP spid="54" grpId="2"/>
          <p:bldP spid="55" grpId="0"/>
          <p:bldP spid="55" grpId="1"/>
          <p:bldP spid="55" grpId="2"/>
          <p:bldP spid="56" grpId="0"/>
          <p:bldP spid="56" grpId="1"/>
          <p:bldP spid="56" grpId="2"/>
          <p:bldP spid="57" grpId="0"/>
          <p:bldP spid="57" grpId="1"/>
          <p:bldP spid="57" grpId="2"/>
          <p:bldP spid="58" grpId="0"/>
          <p:bldP spid="58" grpId="1"/>
          <p:bldP spid="58" grpId="2"/>
          <p:bldP spid="98" grpId="0"/>
          <p:bldP spid="98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" dur="6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6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6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6" presetClass="emph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1" dur="500" tmFilter="0, 0; .2, .5; .8, .5; 1, 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2" dur="250" autoRev="1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6" presetClass="emph" presetSubtype="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3" dur="500" tmFilter="0, 0; .2, .5; .8, .5; 1, 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4" dur="250" autoRev="1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6" presetClass="emph" presetSubtype="0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5" dur="500" tmFilter="0, 0; .2, .5; .8, .5; 1, 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6" dur="250" autoRev="1" fill="hold"/>
                                            <p:tgtEl>
                                              <p:spTgt spid="5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26" presetClass="emph" presetSubtype="0" fill="hold" grpId="1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500" tmFilter="0, 0; .2, .5; .8, .5; 1, 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8" dur="250" autoRev="1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53" presetClass="entr" presetSubtype="16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26" presetClass="emph" presetSubtype="0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9" dur="500" tmFilter="0, 0; .2, .5; .8, .5; 1, 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0" dur="250" autoRev="1" fill="hold"/>
                                            <p:tgtEl>
                                              <p:spTgt spid="5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fill="hold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53" presetClass="entr" presetSubtype="16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26" presetClass="emph" presetSubtype="0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" dur="500" tmFilter="0, 0; .2, .5; .8, .5; 1, 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92" dur="250" autoRev="1" fill="hold"/>
                                            <p:tgtEl>
                                              <p:spTgt spid="5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3" presetID="2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5" dur="18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2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8" dur="18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7" presetClass="entr" presetSubtype="1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6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6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10" presetClass="entr" presetSubtype="0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22" presetClass="entr" presetSubtype="4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8" dur="5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22" presetClass="entr" presetSubtype="4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1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22" presetClass="entr" presetSubtype="4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4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49" presetClass="entr" presetSubtype="0" decel="100000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6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6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9" dur="6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0" dur="6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1" presetID="23" presetClass="entr" presetSubtype="16" fill="hold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26" presetClass="emph" presetSubtype="0" fill="hold" nodeType="withEffect">
                                      <p:stCondLst>
                                        <p:cond delay="4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6" dur="500" tmFilter="0, 0; .2, .5; .8, .5; 1, 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7" dur="250" autoRev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8" presetID="23" presetClass="entr" presetSubtype="16" fill="hold" grpId="1" nodeType="withEffect">
                                      <p:stCondLst>
                                        <p:cond delay="38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2" presetID="26" presetClass="emph" presetSubtype="0" fill="hold" grpId="2" nodeType="withEffect">
                                      <p:stCondLst>
                                        <p:cond delay="41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133" dur="500" tmFilter="0, 0; .2, .5; .8, .5; 1, 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4" dur="250" autoRev="1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5" presetID="27" presetClass="entr" presetSubtype="0" fill="hold" grpId="0" nodeType="withEffect">
                                      <p:stCondLst>
                                        <p:cond delay="4700"/>
                                      </p:stCondLst>
                                      <p:iterate type="lt">
                                        <p:tmPct val="15556"/>
                                      </p:iterate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discrete" valueType="clr">
                                          <p:cBhvr override="childStyle">
                                            <p:cTn id="137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clrVal>
                                                  <a:srgbClr val="EDE7C1"/>
                                                </p:clrVal>
                                              </p:val>
                                            </p:tav>
                                            <p:tav tm="50000">
                                              <p:val>
                                                <p:clrVal>
                                                  <a:schemeClr val="bg1"/>
                                                </p:clrVal>
                                              </p:val>
                                            </p:tav>
                                          </p:tavLst>
                                        </p:anim>
                                        <p:anim calcmode="discrete" valueType="clr">
                                          <p:cBhvr>
                                            <p:cTn id="138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clrVal>
                                                  <a:schemeClr val="accent2"/>
                                                </p:clrVal>
                                              </p:val>
                                            </p:tav>
                                            <p:tav tm="50000">
                                              <p:val>
                                                <p:clrVal>
                                                  <a:schemeClr val="hlink"/>
                                                </p:clrVal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9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0" presetID="23" presetClass="entr" presetSubtype="16" fill="hold" grpId="0" nodeType="withEffect">
                                      <p:stCondLst>
                                        <p:cond delay="38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2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4" presetID="26" presetClass="emph" presetSubtype="0" fill="hold" grpId="1" nodeType="withEffect">
                                      <p:stCondLst>
                                        <p:cond delay="41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145" dur="500" tmFilter="0, 0; .2, .5; .8, .5; 1, 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46" dur="250" autoRev="1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7" presetID="27" presetClass="entr" presetSubtype="0" fill="hold" grpId="2" nodeType="withEffect">
                                      <p:stCondLst>
                                        <p:cond delay="4700"/>
                                      </p:stCondLst>
                                      <p:iterate type="lt">
                                        <p:tmPct val="15556"/>
                                      </p:iterate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discrete" valueType="clr">
                                          <p:cBhvr override="childStyle">
                                            <p:cTn id="149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clrVal>
                                                  <a:srgbClr val="EDE7C1"/>
                                                </p:clrVal>
                                              </p:val>
                                            </p:tav>
                                            <p:tav tm="50000">
                                              <p:val>
                                                <p:clrVal>
                                                  <a:schemeClr val="bg1"/>
                                                </p:clrVal>
                                              </p:val>
                                            </p:tav>
                                          </p:tavLst>
                                        </p:anim>
                                        <p:anim calcmode="discrete" valueType="clr">
                                          <p:cBhvr>
                                            <p:cTn id="150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clrVal>
                                                  <a:schemeClr val="accent2"/>
                                                </p:clrVal>
                                              </p:val>
                                            </p:tav>
                                            <p:tav tm="50000">
                                              <p:val>
                                                <p:clrVal>
                                                  <a:schemeClr val="hlink"/>
                                                </p:clrVal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51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2" presetID="23" presetClass="entr" presetSubtype="16" fill="hold" grpId="0" nodeType="withEffect">
                                      <p:stCondLst>
                                        <p:cond delay="38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6" presetID="26" presetClass="emph" presetSubtype="0" fill="hold" grpId="1" nodeType="withEffect">
                                      <p:stCondLst>
                                        <p:cond delay="41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157" dur="500" tmFilter="0, 0; .2, .5; .8, .5; 1, 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58" dur="250" autoRev="1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27" presetClass="entr" presetSubtype="0" fill="hold" grpId="2" nodeType="withEffect">
                                      <p:stCondLst>
                                        <p:cond delay="470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discrete" valueType="clr">
                                          <p:cBhvr override="childStyle">
                                            <p:cTn id="161" dur="5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clrVal>
                                                  <a:srgbClr val="EDE7C1"/>
                                                </p:clrVal>
                                              </p:val>
                                            </p:tav>
                                            <p:tav tm="50000">
                                              <p:val>
                                                <p:clrVal>
                                                  <a:schemeClr val="bg1"/>
                                                </p:clrVal>
                                              </p:val>
                                            </p:tav>
                                          </p:tavLst>
                                        </p:anim>
                                        <p:anim calcmode="discrete" valueType="clr">
                                          <p:cBhvr>
                                            <p:cTn id="162" dur="5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clrVal>
                                                  <a:schemeClr val="accent2"/>
                                                </p:clrVal>
                                              </p:val>
                                            </p:tav>
                                            <p:tav tm="50000">
                                              <p:val>
                                                <p:clrVal>
                                                  <a:schemeClr val="hlink"/>
                                                </p:clrVal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3" dur="5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4" presetID="2" presetClass="exit" presetSubtype="2" fill="hold" grpId="1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65" dur="50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6" dur="50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8" presetID="2" presetClass="exit" presetSubtype="2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69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0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7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2" presetID="2" presetClass="exit" presetSubtype="2" fill="hold" grpId="2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73" dur="50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4" dur="50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6" presetID="2" presetClass="exit" presetSubtype="2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77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8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7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0" presetID="2" presetClass="exit" presetSubtype="2" fill="hold" grpId="2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81" dur="5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2" dur="5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4" presetID="2" presetClass="exit" presetSubtype="2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85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6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8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8" presetID="2" presetClass="exit" presetSubtype="2" fill="hold" grpId="2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89" dur="50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0" dur="50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9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2" presetID="2" presetClass="exit" presetSubtype="2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93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4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6" presetID="2" presetClass="exit" presetSubtype="2" fill="hold" grpId="2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97" dur="500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8" dur="500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0" presetID="2" presetClass="exit" presetSubtype="2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01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2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4" presetID="2" presetClass="exit" presetSubtype="2" fill="hold" grpId="2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05" dur="50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6" dur="50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0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8" presetID="2" presetClass="exit" presetSubtype="2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09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0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1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2" presetID="2" presetClass="exit" presetSubtype="2" fill="hold" grpId="2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13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4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1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6" presetID="2" presetClass="exit" presetSubtype="2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17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8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1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0" presetID="2" presetClass="exit" presetSubtype="2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21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2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4" presetID="2" presetClass="exit" presetSubtype="2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25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6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8" presetID="2" presetClass="exit" presetSubtype="2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29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0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3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2" presetID="2" presetClass="exit" presetSubtype="2" fill="hold" grpId="1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33" dur="500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4" dur="500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3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6" presetID="2" presetClass="exit" presetSubtype="2" fill="hold" grpId="1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37" dur="50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8" dur="50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3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0" presetID="2" presetClass="exit" presetSubtype="2" fill="hold" grpId="1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41" dur="50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2" dur="50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4" presetID="2" presetClass="exit" presetSubtype="2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45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6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4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8" presetID="2" presetClass="exit" presetSubtype="2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49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0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5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2" presetID="23" presetClass="exit" presetSubtype="32" fill="hold" grpId="3" nodeType="withEffect">
                                      <p:stCondLst>
                                        <p:cond delay="7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253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4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5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6" presetID="23" presetClass="exit" presetSubtype="32" fill="hold" grpId="3" nodeType="withEffect">
                                      <p:stCondLst>
                                        <p:cond delay="7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257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8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5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0" presetID="23" presetClass="exit" presetSubtype="32" fill="hold" grpId="3" nodeType="withEffect">
                                      <p:stCondLst>
                                        <p:cond delay="7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261" dur="5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2" dur="5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6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264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2"/>
                    </p:tgtEl>
                  </p:cMediaNode>
                </p:audio>
              </p:childTnLst>
            </p:cTn>
          </p:par>
        </p:tnLst>
        <p:bldLst>
          <p:bldP spid="76" grpId="0" animBg="1"/>
          <p:bldP spid="7" grpId="0" animBg="1"/>
          <p:bldP spid="40" grpId="0"/>
          <p:bldP spid="40" grpId="1"/>
          <p:bldP spid="40" grpId="2"/>
          <p:bldP spid="40" grpId="3"/>
          <p:bldP spid="41" grpId="0"/>
          <p:bldP spid="41" grpId="1"/>
          <p:bldP spid="41" grpId="2"/>
          <p:bldP spid="41" grpId="3"/>
          <p:bldP spid="47" grpId="0"/>
          <p:bldP spid="47" grpId="1"/>
          <p:bldP spid="47" grpId="2"/>
          <p:bldP spid="47" grpId="3"/>
          <p:bldP spid="48" grpId="0"/>
          <p:bldP spid="48" grpId="1"/>
          <p:bldP spid="49" grpId="0"/>
          <p:bldP spid="49" grpId="1"/>
          <p:bldP spid="51" grpId="0"/>
          <p:bldP spid="51" grpId="1"/>
          <p:bldP spid="53" grpId="0"/>
          <p:bldP spid="53" grpId="1"/>
          <p:bldP spid="53" grpId="2"/>
          <p:bldP spid="54" grpId="0"/>
          <p:bldP spid="54" grpId="1"/>
          <p:bldP spid="54" grpId="2"/>
          <p:bldP spid="55" grpId="0"/>
          <p:bldP spid="55" grpId="1"/>
          <p:bldP spid="55" grpId="2"/>
          <p:bldP spid="56" grpId="0"/>
          <p:bldP spid="56" grpId="1"/>
          <p:bldP spid="56" grpId="2"/>
          <p:bldP spid="57" grpId="0"/>
          <p:bldP spid="57" grpId="1"/>
          <p:bldP spid="57" grpId="2"/>
          <p:bldP spid="58" grpId="0"/>
          <p:bldP spid="58" grpId="1"/>
          <p:bldP spid="58" grpId="2"/>
          <p:bldP spid="98" grpId="0"/>
          <p:bldP spid="98" grpId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149749"/>
          </a:xfrm>
          <a:prstGeom prst="rect">
            <a:avLst/>
          </a:prstGeom>
          <a:solidFill>
            <a:srgbClr val="F0EBCA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851683" y="1046602"/>
            <a:ext cx="7396567" cy="2555914"/>
          </a:xfrm>
          <a:prstGeom prst="roundRect">
            <a:avLst>
              <a:gd name="adj" fmla="val 7845"/>
            </a:avLst>
          </a:prstGeom>
          <a:solidFill>
            <a:srgbClr val="39A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261847" y="1275211"/>
            <a:ext cx="2003067" cy="20030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88"/>
          <a:stretch>
            <a:fillRect/>
          </a:stretch>
        </p:blipFill>
        <p:spPr>
          <a:xfrm>
            <a:off x="1493585" y="1318154"/>
            <a:ext cx="1588148" cy="2003067"/>
          </a:xfrm>
          <a:custGeom>
            <a:avLst/>
            <a:gdLst>
              <a:gd name="connsiteX0" fmla="*/ 520424 w 1062909"/>
              <a:gd name="connsiteY0" fmla="*/ 0 h 1340604"/>
              <a:gd name="connsiteX1" fmla="*/ 994399 w 1062909"/>
              <a:gd name="connsiteY1" fmla="*/ 196327 h 1340604"/>
              <a:gd name="connsiteX2" fmla="*/ 1062909 w 1062909"/>
              <a:gd name="connsiteY2" fmla="*/ 279361 h 1340604"/>
              <a:gd name="connsiteX3" fmla="*/ 1062909 w 1062909"/>
              <a:gd name="connsiteY3" fmla="*/ 1061243 h 1340604"/>
              <a:gd name="connsiteX4" fmla="*/ 994399 w 1062909"/>
              <a:gd name="connsiteY4" fmla="*/ 1144277 h 1340604"/>
              <a:gd name="connsiteX5" fmla="*/ 520424 w 1062909"/>
              <a:gd name="connsiteY5" fmla="*/ 1340604 h 1340604"/>
              <a:gd name="connsiteX6" fmla="*/ 46449 w 1062909"/>
              <a:gd name="connsiteY6" fmla="*/ 1144277 h 1340604"/>
              <a:gd name="connsiteX7" fmla="*/ 0 w 1062909"/>
              <a:gd name="connsiteY7" fmla="*/ 1087981 h 1340604"/>
              <a:gd name="connsiteX8" fmla="*/ 0 w 1062909"/>
              <a:gd name="connsiteY8" fmla="*/ 252623 h 1340604"/>
              <a:gd name="connsiteX9" fmla="*/ 46449 w 1062909"/>
              <a:gd name="connsiteY9" fmla="*/ 196327 h 1340604"/>
              <a:gd name="connsiteX10" fmla="*/ 520424 w 1062909"/>
              <a:gd name="connsiteY10" fmla="*/ 0 h 1340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2909" h="1340604">
                <a:moveTo>
                  <a:pt x="520424" y="0"/>
                </a:moveTo>
                <a:cubicBezTo>
                  <a:pt x="705523" y="0"/>
                  <a:pt x="873099" y="75026"/>
                  <a:pt x="994399" y="196327"/>
                </a:cubicBezTo>
                <a:lnTo>
                  <a:pt x="1062909" y="279361"/>
                </a:lnTo>
                <a:lnTo>
                  <a:pt x="1062909" y="1061243"/>
                </a:lnTo>
                <a:lnTo>
                  <a:pt x="994399" y="1144277"/>
                </a:lnTo>
                <a:cubicBezTo>
                  <a:pt x="873099" y="1265578"/>
                  <a:pt x="705523" y="1340604"/>
                  <a:pt x="520424" y="1340604"/>
                </a:cubicBezTo>
                <a:cubicBezTo>
                  <a:pt x="335325" y="1340604"/>
                  <a:pt x="167750" y="1265578"/>
                  <a:pt x="46449" y="1144277"/>
                </a:cubicBezTo>
                <a:lnTo>
                  <a:pt x="0" y="1087981"/>
                </a:lnTo>
                <a:lnTo>
                  <a:pt x="0" y="252623"/>
                </a:lnTo>
                <a:lnTo>
                  <a:pt x="46449" y="196327"/>
                </a:lnTo>
                <a:cubicBezTo>
                  <a:pt x="167750" y="75026"/>
                  <a:pt x="335325" y="0"/>
                  <a:pt x="520424" y="0"/>
                </a:cubicBezTo>
                <a:close/>
              </a:path>
            </a:pathLst>
          </a:custGeom>
        </p:spPr>
      </p:pic>
      <p:sp>
        <p:nvSpPr>
          <p:cNvPr id="40" name="文本框 39"/>
          <p:cNvSpPr txBox="1"/>
          <p:nvPr/>
        </p:nvSpPr>
        <p:spPr>
          <a:xfrm>
            <a:off x="3438514" y="1620161"/>
            <a:ext cx="4152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90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defRPr>
            </a:lvl1pPr>
          </a:lstStyle>
          <a:p>
            <a:pPr defTabSz="685800"/>
            <a:r>
              <a:rPr lang="zh-CN" altLang="en-US" sz="3600" spc="190" dirty="0"/>
              <a:t>二</a:t>
            </a:r>
            <a:r>
              <a:rPr lang="zh-CN" altLang="en-US" sz="3600" spc="190" dirty="0" smtClean="0"/>
              <a:t>、点击</a:t>
            </a:r>
            <a:r>
              <a:rPr lang="zh-CN" altLang="en-US" sz="3600" spc="190" dirty="0"/>
              <a:t>添加标题</a:t>
            </a:r>
            <a:endParaRPr lang="zh-CN" altLang="en-US" sz="3600" spc="190" dirty="0"/>
          </a:p>
        </p:txBody>
      </p:sp>
      <p:sp>
        <p:nvSpPr>
          <p:cNvPr id="41" name="矩形 148"/>
          <p:cNvSpPr>
            <a:spLocks noChangeArrowheads="1"/>
          </p:cNvSpPr>
          <p:nvPr/>
        </p:nvSpPr>
        <p:spPr bwMode="auto">
          <a:xfrm>
            <a:off x="4387634" y="2206314"/>
            <a:ext cx="4247586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/>
            <a:r>
              <a:rPr lang="en-US" altLang="zh-CN" sz="4100" spc="250" dirty="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Add a title</a:t>
            </a:r>
            <a:endParaRPr lang="zh-CN" altLang="en-US" sz="4100" spc="250" dirty="0">
              <a:solidFill>
                <a:srgbClr val="F4F0D6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cxnSp>
        <p:nvCxnSpPr>
          <p:cNvPr id="73" name="直接连接符 72"/>
          <p:cNvCxnSpPr/>
          <p:nvPr/>
        </p:nvCxnSpPr>
        <p:spPr>
          <a:xfrm>
            <a:off x="-1994053" y="3483638"/>
            <a:ext cx="13077022" cy="0"/>
          </a:xfrm>
          <a:prstGeom prst="line">
            <a:avLst/>
          </a:prstGeom>
          <a:ln w="44450">
            <a:solidFill>
              <a:srgbClr val="F0EBC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-1994053" y="1171923"/>
            <a:ext cx="13077022" cy="0"/>
          </a:xfrm>
          <a:prstGeom prst="line">
            <a:avLst/>
          </a:prstGeom>
          <a:ln w="44450">
            <a:solidFill>
              <a:srgbClr val="F0EBC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图片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004" y="3148516"/>
            <a:ext cx="1381884" cy="631231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840" y="3024349"/>
            <a:ext cx="1164686" cy="5320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2.22222E-6 L 0.25001 2.22222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-4.93827E-7 L -0.25 -4.93827E-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36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7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decel="100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37" grpId="0" animBg="1"/>
      <p:bldP spid="37" grpId="1" animBg="1"/>
      <p:bldP spid="40" grpId="0"/>
      <p:bldP spid="40" grpId="1"/>
      <p:bldP spid="41" grpId="0"/>
      <p:bldP spid="4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149749"/>
          </a:xfrm>
          <a:prstGeom prst="rect">
            <a:avLst/>
          </a:prstGeom>
          <a:solidFill>
            <a:srgbClr val="2B8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03981" y="196946"/>
            <a:ext cx="8778240" cy="4729643"/>
          </a:xfrm>
          <a:prstGeom prst="roundRect">
            <a:avLst>
              <a:gd name="adj" fmla="val 1595"/>
            </a:avLst>
          </a:prstGeom>
          <a:solidFill>
            <a:srgbClr val="39A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740" y="353221"/>
            <a:ext cx="6791374" cy="472682"/>
            <a:chOff x="320740" y="353221"/>
            <a:chExt cx="6791374" cy="472682"/>
          </a:xfrm>
        </p:grpSpPr>
        <p:sp>
          <p:nvSpPr>
            <p:cNvPr id="5" name="文本框 4"/>
            <p:cNvSpPr txBox="1"/>
            <p:nvPr/>
          </p:nvSpPr>
          <p:spPr>
            <a:xfrm>
              <a:off x="320740" y="353221"/>
              <a:ext cx="4152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90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defRPr>
              </a:lvl1pPr>
            </a:lstStyle>
            <a:p>
              <a:pPr defTabSz="685800"/>
              <a:r>
                <a:rPr lang="zh-CN" altLang="en-US" sz="2400" dirty="0"/>
                <a:t>二</a:t>
              </a:r>
              <a:r>
                <a:rPr lang="zh-CN" altLang="en-US" sz="2400" dirty="0" smtClean="0"/>
                <a:t>、点击</a:t>
              </a:r>
              <a:r>
                <a:rPr lang="zh-CN" altLang="en-US" sz="2400" dirty="0"/>
                <a:t>添加标题</a:t>
              </a:r>
              <a:endParaRPr lang="zh-CN" altLang="en-US" sz="2400" dirty="0"/>
            </a:p>
          </p:txBody>
        </p:sp>
        <p:sp>
          <p:nvSpPr>
            <p:cNvPr id="6" name="矩形 148"/>
            <p:cNvSpPr>
              <a:spLocks noChangeArrowheads="1"/>
            </p:cNvSpPr>
            <p:nvPr/>
          </p:nvSpPr>
          <p:spPr bwMode="auto">
            <a:xfrm>
              <a:off x="2864528" y="425793"/>
              <a:ext cx="42475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/>
              <a:r>
                <a:rPr lang="en-US" altLang="zh-CN" sz="2000" dirty="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Add a title</a:t>
              </a:r>
              <a:endParaRPr lang="zh-CN" altLang="en-US" sz="2000" dirty="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pic>
        <p:nvPicPr>
          <p:cNvPr id="87" name="图片 8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63" y="4582554"/>
            <a:ext cx="653308" cy="639838"/>
          </a:xfrm>
          <a:prstGeom prst="rect">
            <a:avLst/>
          </a:prstGeom>
        </p:spPr>
      </p:pic>
      <p:grpSp>
        <p:nvGrpSpPr>
          <p:cNvPr id="47" name="组合 46"/>
          <p:cNvGrpSpPr/>
          <p:nvPr/>
        </p:nvGrpSpPr>
        <p:grpSpPr>
          <a:xfrm>
            <a:off x="943767" y="1465858"/>
            <a:ext cx="2252870" cy="2624242"/>
            <a:chOff x="943767" y="1505614"/>
            <a:chExt cx="2252870" cy="2624242"/>
          </a:xfrm>
        </p:grpSpPr>
        <p:sp>
          <p:nvSpPr>
            <p:cNvPr id="8" name="矩形 7"/>
            <p:cNvSpPr/>
            <p:nvPr/>
          </p:nvSpPr>
          <p:spPr>
            <a:xfrm>
              <a:off x="943767" y="1505614"/>
              <a:ext cx="2252870" cy="2624242"/>
            </a:xfrm>
            <a:prstGeom prst="rect">
              <a:avLst/>
            </a:prstGeom>
            <a:solidFill>
              <a:srgbClr val="2B80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23522" y="3434203"/>
              <a:ext cx="491720" cy="509932"/>
            </a:xfrm>
            <a:prstGeom prst="rect">
              <a:avLst/>
            </a:prstGeom>
          </p:spPr>
        </p:pic>
        <p:sp>
          <p:nvSpPr>
            <p:cNvPr id="56" name="文本框 55"/>
            <p:cNvSpPr txBox="1"/>
            <p:nvPr/>
          </p:nvSpPr>
          <p:spPr>
            <a:xfrm>
              <a:off x="1447272" y="1797650"/>
              <a:ext cx="1240744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srgbClr val="F4F0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srgbClr val="F4F0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矩形 1"/>
            <p:cNvSpPr>
              <a:spLocks noChangeArrowheads="1"/>
            </p:cNvSpPr>
            <p:nvPr/>
          </p:nvSpPr>
          <p:spPr bwMode="auto">
            <a:xfrm>
              <a:off x="1115631" y="2232819"/>
              <a:ext cx="1904025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这里有中国最强的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设计团队，中国最大的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素材商城，中国最火的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技术论坛，中国最好的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技能培训</a:t>
              </a:r>
              <a:endParaRPr lang="zh-CN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3501224" y="1465858"/>
            <a:ext cx="2252870" cy="2624242"/>
            <a:chOff x="3501224" y="1505614"/>
            <a:chExt cx="2252870" cy="2624242"/>
          </a:xfrm>
        </p:grpSpPr>
        <p:sp>
          <p:nvSpPr>
            <p:cNvPr id="59" name="矩形 58"/>
            <p:cNvSpPr/>
            <p:nvPr/>
          </p:nvSpPr>
          <p:spPr>
            <a:xfrm>
              <a:off x="3501224" y="1505614"/>
              <a:ext cx="2252870" cy="2624242"/>
            </a:xfrm>
            <a:prstGeom prst="rect">
              <a:avLst/>
            </a:prstGeom>
            <a:solidFill>
              <a:srgbClr val="A3B7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4004729" y="1797650"/>
              <a:ext cx="1240744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srgbClr val="F4F0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srgbClr val="F4F0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矩形 1"/>
            <p:cNvSpPr>
              <a:spLocks noChangeArrowheads="1"/>
            </p:cNvSpPr>
            <p:nvPr/>
          </p:nvSpPr>
          <p:spPr bwMode="auto">
            <a:xfrm>
              <a:off x="3673088" y="2232819"/>
              <a:ext cx="1904025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这里有中国最强的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设计团队，中国最大的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素材商城，中国最火的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技术论坛，中国最好的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技能培训</a:t>
              </a:r>
              <a:endParaRPr lang="zh-CN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4988" y="3431866"/>
              <a:ext cx="360224" cy="514606"/>
            </a:xfrm>
            <a:prstGeom prst="rect">
              <a:avLst/>
            </a:prstGeom>
          </p:spPr>
        </p:pic>
      </p:grpSp>
      <p:grpSp>
        <p:nvGrpSpPr>
          <p:cNvPr id="72" name="组合 71"/>
          <p:cNvGrpSpPr/>
          <p:nvPr/>
        </p:nvGrpSpPr>
        <p:grpSpPr>
          <a:xfrm>
            <a:off x="6051006" y="1465858"/>
            <a:ext cx="2252870" cy="2624242"/>
            <a:chOff x="6051006" y="1505614"/>
            <a:chExt cx="2252870" cy="2624242"/>
          </a:xfrm>
        </p:grpSpPr>
        <p:sp>
          <p:nvSpPr>
            <p:cNvPr id="65" name="矩形 64"/>
            <p:cNvSpPr/>
            <p:nvPr/>
          </p:nvSpPr>
          <p:spPr>
            <a:xfrm>
              <a:off x="6051006" y="1505614"/>
              <a:ext cx="2252870" cy="2624242"/>
            </a:xfrm>
            <a:prstGeom prst="rect">
              <a:avLst/>
            </a:prstGeom>
            <a:solidFill>
              <a:srgbClr val="2B80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6557070" y="1797650"/>
              <a:ext cx="1240744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srgbClr val="F4F0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srgbClr val="F4F0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矩形 1"/>
            <p:cNvSpPr>
              <a:spLocks noChangeArrowheads="1"/>
            </p:cNvSpPr>
            <p:nvPr/>
          </p:nvSpPr>
          <p:spPr bwMode="auto">
            <a:xfrm>
              <a:off x="6225429" y="2232819"/>
              <a:ext cx="1904025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这里有中国最强的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设计团队，中国最大的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素材商城，中国最火的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技术论坛，中国最好的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技能培训</a:t>
              </a:r>
              <a:endParaRPr lang="zh-CN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33318" y="3520403"/>
              <a:ext cx="488245" cy="332126"/>
            </a:xfrm>
            <a:prstGeom prst="rect">
              <a:avLst/>
            </a:prstGeom>
          </p:spPr>
        </p:pic>
      </p:grpSp>
      <p:grpSp>
        <p:nvGrpSpPr>
          <p:cNvPr id="38" name="组合 37"/>
          <p:cNvGrpSpPr/>
          <p:nvPr/>
        </p:nvGrpSpPr>
        <p:grpSpPr>
          <a:xfrm>
            <a:off x="1756975" y="1144172"/>
            <a:ext cx="621338" cy="621338"/>
            <a:chOff x="1661309" y="1098045"/>
            <a:chExt cx="621338" cy="621338"/>
          </a:xfrm>
        </p:grpSpPr>
        <p:sp>
          <p:nvSpPr>
            <p:cNvPr id="39" name="椭圆 38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2B8088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srgbClr val="EE45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srgbClr val="EE45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srgbClr val="2B80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srgbClr val="2B808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4314432" y="1144172"/>
            <a:ext cx="621338" cy="621338"/>
            <a:chOff x="1661309" y="1098045"/>
            <a:chExt cx="621338" cy="621338"/>
          </a:xfrm>
        </p:grpSpPr>
        <p:sp>
          <p:nvSpPr>
            <p:cNvPr id="61" name="椭圆 60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A3B7A4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srgbClr val="EE45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srgbClr val="EE45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srgbClr val="A3B7A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000" b="1" dirty="0">
                <a:solidFill>
                  <a:srgbClr val="A3B7A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6866773" y="1144172"/>
            <a:ext cx="621338" cy="621338"/>
            <a:chOff x="1661309" y="1098045"/>
            <a:chExt cx="621338" cy="621338"/>
          </a:xfrm>
        </p:grpSpPr>
        <p:sp>
          <p:nvSpPr>
            <p:cNvPr id="67" name="椭圆 66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2B8088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srgbClr val="EE45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srgbClr val="EE45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srgbClr val="2B80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000" b="1" dirty="0">
                <a:solidFill>
                  <a:srgbClr val="2B808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xit" presetSubtype="4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2" presetClass="exit" presetSubtype="4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2" presetClass="exit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149749"/>
          </a:xfrm>
          <a:prstGeom prst="rect">
            <a:avLst/>
          </a:prstGeom>
          <a:solidFill>
            <a:srgbClr val="2B8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03981" y="196946"/>
            <a:ext cx="8778240" cy="4729643"/>
          </a:xfrm>
          <a:prstGeom prst="roundRect">
            <a:avLst>
              <a:gd name="adj" fmla="val 1595"/>
            </a:avLst>
          </a:prstGeom>
          <a:solidFill>
            <a:srgbClr val="39A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740" y="353221"/>
            <a:ext cx="6791374" cy="472682"/>
            <a:chOff x="320740" y="353221"/>
            <a:chExt cx="6791374" cy="472682"/>
          </a:xfrm>
        </p:grpSpPr>
        <p:sp>
          <p:nvSpPr>
            <p:cNvPr id="5" name="文本框 4"/>
            <p:cNvSpPr txBox="1"/>
            <p:nvPr/>
          </p:nvSpPr>
          <p:spPr>
            <a:xfrm>
              <a:off x="320740" y="353221"/>
              <a:ext cx="4152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90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defRPr>
              </a:lvl1pPr>
            </a:lstStyle>
            <a:p>
              <a:pPr defTabSz="685800"/>
              <a:r>
                <a:rPr lang="zh-CN" altLang="en-US" sz="2400" dirty="0"/>
                <a:t>二</a:t>
              </a:r>
              <a:r>
                <a:rPr lang="zh-CN" altLang="en-US" sz="2400" dirty="0" smtClean="0"/>
                <a:t>、点击</a:t>
              </a:r>
              <a:r>
                <a:rPr lang="zh-CN" altLang="en-US" sz="2400" dirty="0"/>
                <a:t>添加标题</a:t>
              </a:r>
              <a:endParaRPr lang="zh-CN" altLang="en-US" sz="2400" dirty="0"/>
            </a:p>
          </p:txBody>
        </p:sp>
        <p:sp>
          <p:nvSpPr>
            <p:cNvPr id="6" name="矩形 148"/>
            <p:cNvSpPr>
              <a:spLocks noChangeArrowheads="1"/>
            </p:cNvSpPr>
            <p:nvPr/>
          </p:nvSpPr>
          <p:spPr bwMode="auto">
            <a:xfrm>
              <a:off x="2864528" y="425793"/>
              <a:ext cx="42475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/>
              <a:r>
                <a:rPr lang="en-US" altLang="zh-CN" sz="2000" dirty="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Add a title</a:t>
              </a:r>
              <a:endParaRPr lang="zh-CN" altLang="en-US" sz="2000" dirty="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pic>
        <p:nvPicPr>
          <p:cNvPr id="87" name="图片 8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63" y="4582554"/>
            <a:ext cx="653308" cy="639838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119757" y="1818417"/>
            <a:ext cx="1852044" cy="2564212"/>
            <a:chOff x="1119757" y="1818417"/>
            <a:chExt cx="1852044" cy="2564212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4380" y="1818417"/>
              <a:ext cx="1585951" cy="136993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2B8088"/>
              </a:solidFill>
            </a:ln>
          </p:spPr>
        </p:pic>
        <p:grpSp>
          <p:nvGrpSpPr>
            <p:cNvPr id="41" name="组合 40"/>
            <p:cNvGrpSpPr/>
            <p:nvPr/>
          </p:nvGrpSpPr>
          <p:grpSpPr>
            <a:xfrm>
              <a:off x="1119757" y="3267456"/>
              <a:ext cx="1852044" cy="1115173"/>
              <a:chOff x="923556" y="1931279"/>
              <a:chExt cx="1852044" cy="1115173"/>
            </a:xfrm>
          </p:grpSpPr>
          <p:sp>
            <p:nvSpPr>
              <p:cNvPr id="42" name="矩形 91"/>
              <p:cNvSpPr>
                <a:spLocks noChangeArrowheads="1"/>
              </p:cNvSpPr>
              <p:nvPr/>
            </p:nvSpPr>
            <p:spPr bwMode="auto">
              <a:xfrm>
                <a:off x="923556" y="2261622"/>
                <a:ext cx="1852044" cy="7848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 坚持精益求精</a:t>
                </a:r>
                <a:endPara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1220782" y="1931279"/>
                <a:ext cx="1240744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srgbClr val="F4F0D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srgbClr val="F4F0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6293935" y="1816892"/>
            <a:ext cx="1846214" cy="2591195"/>
            <a:chOff x="6293935" y="1816892"/>
            <a:chExt cx="1846214" cy="2591195"/>
          </a:xfrm>
        </p:grpSpPr>
        <p:grpSp>
          <p:nvGrpSpPr>
            <p:cNvPr id="48" name="组合 47"/>
            <p:cNvGrpSpPr/>
            <p:nvPr/>
          </p:nvGrpSpPr>
          <p:grpSpPr>
            <a:xfrm>
              <a:off x="6375316" y="1816892"/>
              <a:ext cx="1627576" cy="1403958"/>
              <a:chOff x="5879147" y="780734"/>
              <a:chExt cx="1380496" cy="1190824"/>
            </a:xfrm>
          </p:grpSpPr>
          <p:sp>
            <p:nvSpPr>
              <p:cNvPr id="49" name="矩形 48"/>
              <p:cNvSpPr/>
              <p:nvPr/>
            </p:nvSpPr>
            <p:spPr>
              <a:xfrm>
                <a:off x="5879147" y="780734"/>
                <a:ext cx="1380496" cy="118141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2B80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72" b="18921"/>
              <a:stretch>
                <a:fillRect/>
              </a:stretch>
            </p:blipFill>
            <p:spPr>
              <a:xfrm>
                <a:off x="6198636" y="807628"/>
                <a:ext cx="827195" cy="116393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76" name="组合 75"/>
            <p:cNvGrpSpPr/>
            <p:nvPr/>
          </p:nvGrpSpPr>
          <p:grpSpPr>
            <a:xfrm>
              <a:off x="6293935" y="3271079"/>
              <a:ext cx="1846214" cy="1137008"/>
              <a:chOff x="923555" y="1909444"/>
              <a:chExt cx="1846214" cy="1137008"/>
            </a:xfrm>
          </p:grpSpPr>
          <p:sp>
            <p:nvSpPr>
              <p:cNvPr id="77" name="矩形 91"/>
              <p:cNvSpPr>
                <a:spLocks noChangeArrowheads="1"/>
              </p:cNvSpPr>
              <p:nvPr/>
            </p:nvSpPr>
            <p:spPr bwMode="auto">
              <a:xfrm>
                <a:off x="923555" y="2261622"/>
                <a:ext cx="1846214" cy="7848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 坚持精益求精</a:t>
                </a:r>
                <a:endPara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文本框 77"/>
              <p:cNvSpPr txBox="1"/>
              <p:nvPr/>
            </p:nvSpPr>
            <p:spPr>
              <a:xfrm>
                <a:off x="1198352" y="1909444"/>
                <a:ext cx="1240744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srgbClr val="F4F0D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srgbClr val="F4F0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3699262" y="1824441"/>
            <a:ext cx="1981600" cy="2571601"/>
            <a:chOff x="3699262" y="1824441"/>
            <a:chExt cx="1981600" cy="2571601"/>
          </a:xfrm>
        </p:grpSpPr>
        <p:grpSp>
          <p:nvGrpSpPr>
            <p:cNvPr id="44" name="组合 43"/>
            <p:cNvGrpSpPr/>
            <p:nvPr/>
          </p:nvGrpSpPr>
          <p:grpSpPr>
            <a:xfrm>
              <a:off x="3773758" y="1824441"/>
              <a:ext cx="1674048" cy="1409097"/>
              <a:chOff x="4679949" y="3802158"/>
              <a:chExt cx="1391638" cy="1171384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4679949" y="3802158"/>
                <a:ext cx="1391638" cy="117138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A3B7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pic>
            <p:nvPicPr>
              <p:cNvPr id="46" name="图片 4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895348" y="3862451"/>
                <a:ext cx="1038161" cy="110490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4" name="组合 3"/>
            <p:cNvGrpSpPr/>
            <p:nvPr/>
          </p:nvGrpSpPr>
          <p:grpSpPr>
            <a:xfrm>
              <a:off x="3699262" y="3292498"/>
              <a:ext cx="1981600" cy="1103544"/>
              <a:chOff x="3713581" y="3431644"/>
              <a:chExt cx="1981600" cy="1103544"/>
            </a:xfrm>
          </p:grpSpPr>
          <p:sp>
            <p:nvSpPr>
              <p:cNvPr id="81" name="文本框 80"/>
              <p:cNvSpPr txBox="1"/>
              <p:nvPr/>
            </p:nvSpPr>
            <p:spPr>
              <a:xfrm>
                <a:off x="4125034" y="3431644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srgbClr val="F4F0D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srgbClr val="F4F0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2" name="矩形 81"/>
              <p:cNvSpPr>
                <a:spLocks noChangeArrowheads="1"/>
              </p:cNvSpPr>
              <p:nvPr/>
            </p:nvSpPr>
            <p:spPr bwMode="auto">
              <a:xfrm>
                <a:off x="3713581" y="3750358"/>
                <a:ext cx="1981600" cy="7848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</a:rPr>
                  <a:t>5years of making professional PPT, 500 case studies for the classical PPT.</a:t>
                </a:r>
                <a:endPara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83" name="组合 82"/>
          <p:cNvGrpSpPr/>
          <p:nvPr/>
        </p:nvGrpSpPr>
        <p:grpSpPr>
          <a:xfrm>
            <a:off x="1756975" y="1144172"/>
            <a:ext cx="621338" cy="621338"/>
            <a:chOff x="1661309" y="1098045"/>
            <a:chExt cx="621338" cy="621338"/>
          </a:xfrm>
        </p:grpSpPr>
        <p:sp>
          <p:nvSpPr>
            <p:cNvPr id="84" name="椭圆 83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2B8088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srgbClr val="EE45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srgbClr val="EE45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srgbClr val="2B80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srgbClr val="2B808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4314432" y="1144172"/>
            <a:ext cx="621338" cy="621338"/>
            <a:chOff x="1661309" y="1098045"/>
            <a:chExt cx="621338" cy="621338"/>
          </a:xfrm>
        </p:grpSpPr>
        <p:sp>
          <p:nvSpPr>
            <p:cNvPr id="89" name="椭圆 88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A3B7A4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srgbClr val="EE45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srgbClr val="EE45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srgbClr val="A3B7A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000" b="1" dirty="0">
                <a:solidFill>
                  <a:srgbClr val="A3B7A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6866773" y="1144172"/>
            <a:ext cx="621338" cy="621338"/>
            <a:chOff x="1661309" y="1098045"/>
            <a:chExt cx="621338" cy="621338"/>
          </a:xfrm>
        </p:grpSpPr>
        <p:sp>
          <p:nvSpPr>
            <p:cNvPr id="92" name="椭圆 91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2B8088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srgbClr val="EE45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srgbClr val="EE45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srgbClr val="2B80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000" b="1" dirty="0">
                <a:solidFill>
                  <a:srgbClr val="2B808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000"/>
    </mc:Choice>
    <mc:Fallback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3" presetClass="exit" presetSubtype="3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3" presetClass="exit" presetSubtype="3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3" presetClass="exit" presetSubtype="3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xit" presetSubtype="3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3" presetClass="exit" presetSubtype="3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3" presetClass="exit" presetSubtype="3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149749"/>
          </a:xfrm>
          <a:prstGeom prst="rect">
            <a:avLst/>
          </a:prstGeom>
          <a:solidFill>
            <a:srgbClr val="2B8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03981" y="196946"/>
            <a:ext cx="8778240" cy="4729643"/>
          </a:xfrm>
          <a:prstGeom prst="roundRect">
            <a:avLst>
              <a:gd name="adj" fmla="val 1595"/>
            </a:avLst>
          </a:prstGeom>
          <a:solidFill>
            <a:srgbClr val="39A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740" y="353221"/>
            <a:ext cx="6791374" cy="472682"/>
            <a:chOff x="320740" y="353221"/>
            <a:chExt cx="6791374" cy="472682"/>
          </a:xfrm>
        </p:grpSpPr>
        <p:sp>
          <p:nvSpPr>
            <p:cNvPr id="5" name="文本框 4"/>
            <p:cNvSpPr txBox="1"/>
            <p:nvPr/>
          </p:nvSpPr>
          <p:spPr>
            <a:xfrm>
              <a:off x="320740" y="353221"/>
              <a:ext cx="4152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90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defRPr>
              </a:lvl1pPr>
            </a:lstStyle>
            <a:p>
              <a:pPr defTabSz="685800"/>
              <a:r>
                <a:rPr lang="zh-CN" altLang="en-US" sz="2400" dirty="0"/>
                <a:t>二</a:t>
              </a:r>
              <a:r>
                <a:rPr lang="zh-CN" altLang="en-US" sz="2400" dirty="0" smtClean="0"/>
                <a:t>、点击</a:t>
              </a:r>
              <a:r>
                <a:rPr lang="zh-CN" altLang="en-US" sz="2400" dirty="0"/>
                <a:t>添加标题</a:t>
              </a:r>
              <a:endParaRPr lang="zh-CN" altLang="en-US" sz="2400" dirty="0"/>
            </a:p>
          </p:txBody>
        </p:sp>
        <p:sp>
          <p:nvSpPr>
            <p:cNvPr id="6" name="矩形 148"/>
            <p:cNvSpPr>
              <a:spLocks noChangeArrowheads="1"/>
            </p:cNvSpPr>
            <p:nvPr/>
          </p:nvSpPr>
          <p:spPr bwMode="auto">
            <a:xfrm>
              <a:off x="2864528" y="425793"/>
              <a:ext cx="42475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/>
              <a:r>
                <a:rPr lang="en-US" altLang="zh-CN" sz="2000" dirty="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Add a title</a:t>
              </a:r>
              <a:endParaRPr lang="zh-CN" altLang="en-US" sz="2000" dirty="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pic>
        <p:nvPicPr>
          <p:cNvPr id="87" name="图片 8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63" y="4582554"/>
            <a:ext cx="653308" cy="639838"/>
          </a:xfrm>
          <a:prstGeom prst="rect">
            <a:avLst/>
          </a:prstGeom>
        </p:spPr>
      </p:pic>
      <p:sp>
        <p:nvSpPr>
          <p:cNvPr id="38" name="TextBox 13"/>
          <p:cNvSpPr txBox="1"/>
          <p:nvPr/>
        </p:nvSpPr>
        <p:spPr bwMode="auto">
          <a:xfrm>
            <a:off x="2346169" y="2632109"/>
            <a:ext cx="15801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500" b="1" spc="130">
                <a:solidFill>
                  <a:srgbClr val="C30D2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685800"/>
            <a:r>
              <a:rPr lang="zh-CN" altLang="en-US" sz="1300" dirty="0">
                <a:solidFill>
                  <a:prstClr val="black">
                    <a:lumMod val="85000"/>
                    <a:lumOff val="15000"/>
                  </a:prstClr>
                </a:solidFill>
              </a:rPr>
              <a:t>点击添加标题</a:t>
            </a:r>
            <a:endParaRPr lang="zh-CN" altLang="en-US" sz="13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315287" y="1226335"/>
            <a:ext cx="1557910" cy="1056299"/>
            <a:chOff x="2001233" y="1126431"/>
            <a:chExt cx="1557910" cy="1056299"/>
          </a:xfrm>
        </p:grpSpPr>
        <p:sp>
          <p:nvSpPr>
            <p:cNvPr id="40" name="Freeform 57"/>
            <p:cNvSpPr/>
            <p:nvPr/>
          </p:nvSpPr>
          <p:spPr bwMode="auto">
            <a:xfrm>
              <a:off x="2001233" y="1411124"/>
              <a:ext cx="1557910" cy="771606"/>
            </a:xfrm>
            <a:custGeom>
              <a:avLst/>
              <a:gdLst>
                <a:gd name="T0" fmla="*/ 2147483647 w 204"/>
                <a:gd name="T1" fmla="*/ 0 h 101"/>
                <a:gd name="T2" fmla="*/ 2147483647 w 204"/>
                <a:gd name="T3" fmla="*/ 2147483647 h 101"/>
                <a:gd name="T4" fmla="*/ 0 w 204"/>
                <a:gd name="T5" fmla="*/ 2147483647 h 101"/>
                <a:gd name="T6" fmla="*/ 2147483647 w 204"/>
                <a:gd name="T7" fmla="*/ 2147483647 h 101"/>
                <a:gd name="T8" fmla="*/ 2147483647 w 204"/>
                <a:gd name="T9" fmla="*/ 2147483647 h 101"/>
                <a:gd name="T10" fmla="*/ 2147483647 w 204"/>
                <a:gd name="T11" fmla="*/ 2147483647 h 101"/>
                <a:gd name="T12" fmla="*/ 2147483647 w 204"/>
                <a:gd name="T13" fmla="*/ 2147483647 h 101"/>
                <a:gd name="T14" fmla="*/ 2147483647 w 204"/>
                <a:gd name="T15" fmla="*/ 2147483647 h 101"/>
                <a:gd name="T16" fmla="*/ 2147483647 w 204"/>
                <a:gd name="T17" fmla="*/ 0 h 10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4" h="101">
                  <a:moveTo>
                    <a:pt x="102" y="0"/>
                  </a:moveTo>
                  <a:cubicBezTo>
                    <a:pt x="84" y="24"/>
                    <a:pt x="84" y="24"/>
                    <a:pt x="84" y="24"/>
                  </a:cubicBezTo>
                  <a:cubicBezTo>
                    <a:pt x="52" y="29"/>
                    <a:pt x="23" y="43"/>
                    <a:pt x="0" y="65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54" y="84"/>
                    <a:pt x="78" y="74"/>
                    <a:pt x="104" y="74"/>
                  </a:cubicBezTo>
                  <a:cubicBezTo>
                    <a:pt x="129" y="74"/>
                    <a:pt x="151" y="83"/>
                    <a:pt x="168" y="97"/>
                  </a:cubicBezTo>
                  <a:cubicBezTo>
                    <a:pt x="204" y="61"/>
                    <a:pt x="204" y="61"/>
                    <a:pt x="204" y="61"/>
                  </a:cubicBezTo>
                  <a:cubicBezTo>
                    <a:pt x="182" y="41"/>
                    <a:pt x="152" y="27"/>
                    <a:pt x="120" y="24"/>
                  </a:cubicBezTo>
                  <a:lnTo>
                    <a:pt x="102" y="0"/>
                  </a:lnTo>
                  <a:close/>
                </a:path>
              </a:pathLst>
            </a:custGeom>
            <a:solidFill>
              <a:srgbClr val="2B8088"/>
            </a:solidFill>
            <a:ln>
              <a:noFill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2312308" y="1126431"/>
              <a:ext cx="1150490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645388" y="2023595"/>
            <a:ext cx="1420213" cy="1603839"/>
            <a:chOff x="3331334" y="1923691"/>
            <a:chExt cx="1420213" cy="1603839"/>
          </a:xfrm>
        </p:grpSpPr>
        <p:sp>
          <p:nvSpPr>
            <p:cNvPr id="52" name="Freeform 58"/>
            <p:cNvSpPr/>
            <p:nvPr/>
          </p:nvSpPr>
          <p:spPr bwMode="auto">
            <a:xfrm>
              <a:off x="3331334" y="1923691"/>
              <a:ext cx="764257" cy="1603839"/>
            </a:xfrm>
            <a:custGeom>
              <a:avLst/>
              <a:gdLst>
                <a:gd name="T0" fmla="*/ 2147483647 w 100"/>
                <a:gd name="T1" fmla="*/ 2147483647 h 210"/>
                <a:gd name="T2" fmla="*/ 2147483647 w 100"/>
                <a:gd name="T3" fmla="*/ 0 h 210"/>
                <a:gd name="T4" fmla="*/ 0 w 100"/>
                <a:gd name="T5" fmla="*/ 2147483647 h 210"/>
                <a:gd name="T6" fmla="*/ 2147483647 w 100"/>
                <a:gd name="T7" fmla="*/ 2147483647 h 210"/>
                <a:gd name="T8" fmla="*/ 2147483647 w 100"/>
                <a:gd name="T9" fmla="*/ 2147483647 h 210"/>
                <a:gd name="T10" fmla="*/ 2147483647 w 100"/>
                <a:gd name="T11" fmla="*/ 2147483647 h 210"/>
                <a:gd name="T12" fmla="*/ 2147483647 w 100"/>
                <a:gd name="T13" fmla="*/ 2147483647 h 210"/>
                <a:gd name="T14" fmla="*/ 2147483647 w 100"/>
                <a:gd name="T15" fmla="*/ 2147483647 h 210"/>
                <a:gd name="T16" fmla="*/ 2147483647 w 100"/>
                <a:gd name="T17" fmla="*/ 2147483647 h 2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10">
                  <a:moveTo>
                    <a:pt x="80" y="91"/>
                  </a:moveTo>
                  <a:cubicBezTo>
                    <a:pt x="76" y="55"/>
                    <a:pt x="60" y="24"/>
                    <a:pt x="36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8" y="54"/>
                    <a:pt x="30" y="79"/>
                    <a:pt x="30" y="106"/>
                  </a:cubicBezTo>
                  <a:cubicBezTo>
                    <a:pt x="30" y="133"/>
                    <a:pt x="19" y="156"/>
                    <a:pt x="3" y="174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61" y="187"/>
                    <a:pt x="76" y="156"/>
                    <a:pt x="80" y="122"/>
                  </a:cubicBezTo>
                  <a:cubicBezTo>
                    <a:pt x="100" y="106"/>
                    <a:pt x="100" y="106"/>
                    <a:pt x="100" y="106"/>
                  </a:cubicBezTo>
                  <a:lnTo>
                    <a:pt x="80" y="91"/>
                  </a:lnTo>
                  <a:close/>
                </a:path>
              </a:pathLst>
            </a:custGeom>
            <a:solidFill>
              <a:srgbClr val="A3B7A4"/>
            </a:solidFill>
            <a:ln>
              <a:noFill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4084833" y="2526798"/>
              <a:ext cx="66671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1117954" y="2045642"/>
            <a:ext cx="1434327" cy="1559746"/>
            <a:chOff x="803900" y="1945738"/>
            <a:chExt cx="1434327" cy="1559746"/>
          </a:xfrm>
        </p:grpSpPr>
        <p:sp>
          <p:nvSpPr>
            <p:cNvPr id="55" name="Freeform 55"/>
            <p:cNvSpPr/>
            <p:nvPr/>
          </p:nvSpPr>
          <p:spPr bwMode="auto">
            <a:xfrm>
              <a:off x="1473970" y="1945738"/>
              <a:ext cx="764257" cy="1559746"/>
            </a:xfrm>
            <a:custGeom>
              <a:avLst/>
              <a:gdLst>
                <a:gd name="T0" fmla="*/ 2147483647 w 100"/>
                <a:gd name="T1" fmla="*/ 2147483647 h 204"/>
                <a:gd name="T2" fmla="*/ 0 w 100"/>
                <a:gd name="T3" fmla="*/ 2147483647 h 204"/>
                <a:gd name="T4" fmla="*/ 2147483647 w 100"/>
                <a:gd name="T5" fmla="*/ 2147483647 h 204"/>
                <a:gd name="T6" fmla="*/ 2147483647 w 100"/>
                <a:gd name="T7" fmla="*/ 2147483647 h 204"/>
                <a:gd name="T8" fmla="*/ 2147483647 w 100"/>
                <a:gd name="T9" fmla="*/ 2147483647 h 204"/>
                <a:gd name="T10" fmla="*/ 2147483647 w 100"/>
                <a:gd name="T11" fmla="*/ 2147483647 h 204"/>
                <a:gd name="T12" fmla="*/ 2147483647 w 100"/>
                <a:gd name="T13" fmla="*/ 2147483647 h 204"/>
                <a:gd name="T14" fmla="*/ 2147483647 w 100"/>
                <a:gd name="T15" fmla="*/ 0 h 204"/>
                <a:gd name="T16" fmla="*/ 2147483647 w 100"/>
                <a:gd name="T17" fmla="*/ 2147483647 h 20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04">
                  <a:moveTo>
                    <a:pt x="24" y="85"/>
                  </a:moveTo>
                  <a:cubicBezTo>
                    <a:pt x="0" y="103"/>
                    <a:pt x="0" y="103"/>
                    <a:pt x="0" y="103"/>
                  </a:cubicBezTo>
                  <a:cubicBezTo>
                    <a:pt x="24" y="121"/>
                    <a:pt x="24" y="121"/>
                    <a:pt x="24" y="121"/>
                  </a:cubicBezTo>
                  <a:cubicBezTo>
                    <a:pt x="28" y="153"/>
                    <a:pt x="41" y="181"/>
                    <a:pt x="61" y="204"/>
                  </a:cubicBezTo>
                  <a:cubicBezTo>
                    <a:pt x="97" y="167"/>
                    <a:pt x="97" y="167"/>
                    <a:pt x="97" y="167"/>
                  </a:cubicBezTo>
                  <a:cubicBezTo>
                    <a:pt x="83" y="150"/>
                    <a:pt x="74" y="128"/>
                    <a:pt x="74" y="103"/>
                  </a:cubicBezTo>
                  <a:cubicBezTo>
                    <a:pt x="74" y="78"/>
                    <a:pt x="84" y="54"/>
                    <a:pt x="100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2" y="23"/>
                    <a:pt x="28" y="53"/>
                    <a:pt x="24" y="85"/>
                  </a:cubicBezTo>
                  <a:close/>
                </a:path>
              </a:pathLst>
            </a:custGeom>
            <a:solidFill>
              <a:srgbClr val="A3B7A4"/>
            </a:solidFill>
            <a:ln>
              <a:noFill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803900" y="2494326"/>
              <a:ext cx="66671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2330589" y="3361278"/>
            <a:ext cx="1596491" cy="1056299"/>
            <a:chOff x="1986536" y="3268491"/>
            <a:chExt cx="1596491" cy="1056299"/>
          </a:xfrm>
        </p:grpSpPr>
        <p:sp>
          <p:nvSpPr>
            <p:cNvPr id="58" name="Freeform 56"/>
            <p:cNvSpPr/>
            <p:nvPr/>
          </p:nvSpPr>
          <p:spPr bwMode="auto">
            <a:xfrm>
              <a:off x="1986536" y="3268491"/>
              <a:ext cx="1596491" cy="762421"/>
            </a:xfrm>
            <a:custGeom>
              <a:avLst/>
              <a:gdLst>
                <a:gd name="T0" fmla="*/ 2147483647 w 209"/>
                <a:gd name="T1" fmla="*/ 0 h 100"/>
                <a:gd name="T2" fmla="*/ 0 w 209"/>
                <a:gd name="T3" fmla="*/ 2147483647 h 100"/>
                <a:gd name="T4" fmla="*/ 2147483647 w 209"/>
                <a:gd name="T5" fmla="*/ 2147483647 h 100"/>
                <a:gd name="T6" fmla="*/ 2147483647 w 209"/>
                <a:gd name="T7" fmla="*/ 2147483647 h 100"/>
                <a:gd name="T8" fmla="*/ 2147483647 w 209"/>
                <a:gd name="T9" fmla="*/ 2147483647 h 100"/>
                <a:gd name="T10" fmla="*/ 2147483647 w 209"/>
                <a:gd name="T11" fmla="*/ 2147483647 h 100"/>
                <a:gd name="T12" fmla="*/ 2147483647 w 209"/>
                <a:gd name="T13" fmla="*/ 2147483647 h 100"/>
                <a:gd name="T14" fmla="*/ 2147483647 w 209"/>
                <a:gd name="T15" fmla="*/ 2147483647 h 100"/>
                <a:gd name="T16" fmla="*/ 2147483647 w 209"/>
                <a:gd name="T17" fmla="*/ 0 h 1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9" h="100">
                  <a:moveTo>
                    <a:pt x="36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23" y="60"/>
                    <a:pt x="54" y="76"/>
                    <a:pt x="89" y="80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20" y="80"/>
                    <a:pt x="120" y="80"/>
                    <a:pt x="120" y="80"/>
                  </a:cubicBezTo>
                  <a:cubicBezTo>
                    <a:pt x="154" y="77"/>
                    <a:pt x="185" y="62"/>
                    <a:pt x="209" y="40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55" y="20"/>
                    <a:pt x="132" y="30"/>
                    <a:pt x="106" y="30"/>
                  </a:cubicBezTo>
                  <a:cubicBezTo>
                    <a:pt x="79" y="30"/>
                    <a:pt x="54" y="18"/>
                    <a:pt x="36" y="0"/>
                  </a:cubicBezTo>
                  <a:close/>
                </a:path>
              </a:pathLst>
            </a:custGeom>
            <a:solidFill>
              <a:srgbClr val="A3B7A4"/>
            </a:solidFill>
            <a:ln>
              <a:noFill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2238227" y="4040097"/>
              <a:ext cx="1136196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5656698" y="1624154"/>
            <a:ext cx="2257829" cy="883832"/>
            <a:chOff x="5440389" y="1411124"/>
            <a:chExt cx="2257829" cy="883832"/>
          </a:xfrm>
        </p:grpSpPr>
        <p:sp>
          <p:nvSpPr>
            <p:cNvPr id="61" name="矩形 91"/>
            <p:cNvSpPr>
              <a:spLocks noChangeArrowheads="1"/>
            </p:cNvSpPr>
            <p:nvPr/>
          </p:nvSpPr>
          <p:spPr bwMode="auto">
            <a:xfrm>
              <a:off x="5440389" y="1768145"/>
              <a:ext cx="2257829" cy="5268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5449010" y="1411124"/>
              <a:ext cx="1240744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srgbClr val="F4F0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srgbClr val="F4F0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5665319" y="2656872"/>
            <a:ext cx="2381892" cy="1112705"/>
            <a:chOff x="5449010" y="2469969"/>
            <a:chExt cx="2381892" cy="1112705"/>
          </a:xfrm>
        </p:grpSpPr>
        <p:sp>
          <p:nvSpPr>
            <p:cNvPr id="64" name="矩形 91"/>
            <p:cNvSpPr>
              <a:spLocks noChangeArrowheads="1"/>
            </p:cNvSpPr>
            <p:nvPr/>
          </p:nvSpPr>
          <p:spPr bwMode="auto">
            <a:xfrm>
              <a:off x="5449010" y="2797844"/>
              <a:ext cx="2381892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5449010" y="2469969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srgbClr val="F4F0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srgbClr val="F4F0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000"/>
    </mc:Choice>
    <mc:Fallback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xit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xit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xit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4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xit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xit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8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149749"/>
          </a:xfrm>
          <a:prstGeom prst="rect">
            <a:avLst/>
          </a:prstGeom>
          <a:solidFill>
            <a:srgbClr val="2B8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03981" y="196946"/>
            <a:ext cx="8778240" cy="4729643"/>
          </a:xfrm>
          <a:prstGeom prst="roundRect">
            <a:avLst>
              <a:gd name="adj" fmla="val 1595"/>
            </a:avLst>
          </a:prstGeom>
          <a:solidFill>
            <a:srgbClr val="39A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740" y="353221"/>
            <a:ext cx="6791374" cy="472682"/>
            <a:chOff x="320740" y="353221"/>
            <a:chExt cx="6791374" cy="472682"/>
          </a:xfrm>
        </p:grpSpPr>
        <p:sp>
          <p:nvSpPr>
            <p:cNvPr id="5" name="文本框 4"/>
            <p:cNvSpPr txBox="1"/>
            <p:nvPr/>
          </p:nvSpPr>
          <p:spPr>
            <a:xfrm>
              <a:off x="320740" y="353221"/>
              <a:ext cx="4152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90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defRPr>
              </a:lvl1pPr>
            </a:lstStyle>
            <a:p>
              <a:pPr defTabSz="685800"/>
              <a:r>
                <a:rPr lang="zh-CN" altLang="en-US" sz="2400" dirty="0"/>
                <a:t>二</a:t>
              </a:r>
              <a:r>
                <a:rPr lang="zh-CN" altLang="en-US" sz="2400" dirty="0" smtClean="0"/>
                <a:t>、点击</a:t>
              </a:r>
              <a:r>
                <a:rPr lang="zh-CN" altLang="en-US" sz="2400" dirty="0"/>
                <a:t>添加标题</a:t>
              </a:r>
              <a:endParaRPr lang="zh-CN" altLang="en-US" sz="2400" dirty="0"/>
            </a:p>
          </p:txBody>
        </p:sp>
        <p:sp>
          <p:nvSpPr>
            <p:cNvPr id="6" name="矩形 148"/>
            <p:cNvSpPr>
              <a:spLocks noChangeArrowheads="1"/>
            </p:cNvSpPr>
            <p:nvPr/>
          </p:nvSpPr>
          <p:spPr bwMode="auto">
            <a:xfrm>
              <a:off x="2864528" y="425793"/>
              <a:ext cx="42475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/>
              <a:r>
                <a:rPr lang="en-US" altLang="zh-CN" sz="2000" dirty="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Add a title</a:t>
              </a:r>
              <a:endParaRPr lang="zh-CN" altLang="en-US" sz="2000" dirty="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pic>
        <p:nvPicPr>
          <p:cNvPr id="87" name="图片 8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63" y="4582554"/>
            <a:ext cx="653308" cy="639838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 bwMode="auto">
          <a:xfrm>
            <a:off x="4535156" y="1400975"/>
            <a:ext cx="4427187" cy="2371311"/>
            <a:chOff x="3779838" y="1487488"/>
            <a:chExt cx="4644981" cy="2371311"/>
          </a:xfrm>
          <a:solidFill>
            <a:srgbClr val="55365F"/>
          </a:solidFill>
        </p:grpSpPr>
        <p:grpSp>
          <p:nvGrpSpPr>
            <p:cNvPr id="29" name="组合 37"/>
            <p:cNvGrpSpPr/>
            <p:nvPr/>
          </p:nvGrpSpPr>
          <p:grpSpPr bwMode="auto">
            <a:xfrm>
              <a:off x="3779838" y="1487488"/>
              <a:ext cx="4644981" cy="1147762"/>
              <a:chOff x="3779912" y="1487410"/>
              <a:chExt cx="4645479" cy="1147810"/>
            </a:xfrm>
            <a:grpFill/>
          </p:grpSpPr>
          <p:sp>
            <p:nvSpPr>
              <p:cNvPr id="48" name="Freeform 6"/>
              <p:cNvSpPr/>
              <p:nvPr/>
            </p:nvSpPr>
            <p:spPr bwMode="auto">
              <a:xfrm>
                <a:off x="3779912" y="1487410"/>
                <a:ext cx="4645479" cy="1147810"/>
              </a:xfrm>
              <a:custGeom>
                <a:avLst/>
                <a:gdLst>
                  <a:gd name="T0" fmla="*/ 0 w 293"/>
                  <a:gd name="T1" fmla="*/ 0 h 67"/>
                  <a:gd name="T2" fmla="*/ 2147483646 w 293"/>
                  <a:gd name="T3" fmla="*/ 0 h 67"/>
                  <a:gd name="T4" fmla="*/ 2147483646 w 293"/>
                  <a:gd name="T5" fmla="*/ 2147483646 h 67"/>
                  <a:gd name="T6" fmla="*/ 2147483646 w 293"/>
                  <a:gd name="T7" fmla="*/ 2147483646 h 67"/>
                  <a:gd name="T8" fmla="*/ 2147483646 w 293"/>
                  <a:gd name="T9" fmla="*/ 2147483646 h 67"/>
                  <a:gd name="T10" fmla="*/ 2147483646 w 293"/>
                  <a:gd name="T11" fmla="*/ 2147483646 h 67"/>
                  <a:gd name="T12" fmla="*/ 2147483646 w 293"/>
                  <a:gd name="T13" fmla="*/ 2147483646 h 67"/>
                  <a:gd name="T14" fmla="*/ 0 w 293"/>
                  <a:gd name="T15" fmla="*/ 2147483646 h 67"/>
                  <a:gd name="T16" fmla="*/ 0 w 293"/>
                  <a:gd name="T17" fmla="*/ 0 h 6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93" h="67">
                    <a:moveTo>
                      <a:pt x="0" y="0"/>
                    </a:moveTo>
                    <a:lnTo>
                      <a:pt x="198" y="0"/>
                    </a:lnTo>
                    <a:lnTo>
                      <a:pt x="246" y="46"/>
                    </a:lnTo>
                    <a:lnTo>
                      <a:pt x="293" y="46"/>
                    </a:lnTo>
                    <a:lnTo>
                      <a:pt x="293" y="67"/>
                    </a:lnTo>
                    <a:lnTo>
                      <a:pt x="246" y="67"/>
                    </a:lnTo>
                    <a:lnTo>
                      <a:pt x="198" y="34"/>
                    </a:lnTo>
                    <a:lnTo>
                      <a:pt x="0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B8088"/>
              </a:solidFill>
              <a:ln w="0">
                <a:solidFill>
                  <a:schemeClr val="bg1"/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TextBox 18"/>
              <p:cNvSpPr txBox="1">
                <a:spLocks noChangeArrowheads="1"/>
              </p:cNvSpPr>
              <p:nvPr/>
            </p:nvSpPr>
            <p:spPr bwMode="auto">
              <a:xfrm>
                <a:off x="4341441" y="1636440"/>
                <a:ext cx="1728192" cy="292400"/>
              </a:xfrm>
              <a:prstGeom prst="rect">
                <a:avLst/>
              </a:prstGeom>
              <a:solidFill>
                <a:srgbClr val="2B80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</a:t>
                </a:r>
                <a:r>
                  <a:rPr lang="zh-CN" altLang="en-US" dirty="0" smtClea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添加内容</a:t>
                </a:r>
                <a:endPara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TextBox 26"/>
              <p:cNvSpPr txBox="1">
                <a:spLocks noChangeArrowheads="1"/>
              </p:cNvSpPr>
              <p:nvPr/>
            </p:nvSpPr>
            <p:spPr bwMode="auto">
              <a:xfrm>
                <a:off x="5863020" y="1535037"/>
                <a:ext cx="1031986" cy="477074"/>
              </a:xfrm>
              <a:prstGeom prst="rect">
                <a:avLst/>
              </a:prstGeom>
              <a:solidFill>
                <a:srgbClr val="2B80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857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 algn="ctr">
                  <a:defRPr/>
                </a:pPr>
                <a:r>
                  <a:rPr lang="en-US" altLang="zh-CN" sz="2500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50%</a:t>
                </a:r>
                <a:endParaRPr lang="zh-CN" altLang="en-US" sz="25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0" name="组合 35"/>
            <p:cNvGrpSpPr/>
            <p:nvPr/>
          </p:nvGrpSpPr>
          <p:grpSpPr bwMode="auto">
            <a:xfrm>
              <a:off x="3779838" y="2070100"/>
              <a:ext cx="4644981" cy="925513"/>
              <a:chOff x="3779912" y="2069881"/>
              <a:chExt cx="4645479" cy="925101"/>
            </a:xfrm>
            <a:grpFill/>
          </p:grpSpPr>
          <p:sp>
            <p:nvSpPr>
              <p:cNvPr id="44" name="Freeform 7"/>
              <p:cNvSpPr/>
              <p:nvPr/>
            </p:nvSpPr>
            <p:spPr bwMode="auto">
              <a:xfrm>
                <a:off x="3779912" y="2069881"/>
                <a:ext cx="4645479" cy="925101"/>
              </a:xfrm>
              <a:custGeom>
                <a:avLst/>
                <a:gdLst>
                  <a:gd name="T0" fmla="*/ 0 w 293"/>
                  <a:gd name="T1" fmla="*/ 0 h 54"/>
                  <a:gd name="T2" fmla="*/ 2147483646 w 293"/>
                  <a:gd name="T3" fmla="*/ 0 h 54"/>
                  <a:gd name="T4" fmla="*/ 2147483646 w 293"/>
                  <a:gd name="T5" fmla="*/ 2147483646 h 54"/>
                  <a:gd name="T6" fmla="*/ 2147483646 w 293"/>
                  <a:gd name="T7" fmla="*/ 2147483646 h 54"/>
                  <a:gd name="T8" fmla="*/ 2147483646 w 293"/>
                  <a:gd name="T9" fmla="*/ 2147483646 h 54"/>
                  <a:gd name="T10" fmla="*/ 2147483646 w 293"/>
                  <a:gd name="T11" fmla="*/ 2147483646 h 54"/>
                  <a:gd name="T12" fmla="*/ 2147483646 w 293"/>
                  <a:gd name="T13" fmla="*/ 2147483646 h 54"/>
                  <a:gd name="T14" fmla="*/ 0 w 293"/>
                  <a:gd name="T15" fmla="*/ 2147483646 h 54"/>
                  <a:gd name="T16" fmla="*/ 0 w 293"/>
                  <a:gd name="T17" fmla="*/ 0 h 5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93" h="54">
                    <a:moveTo>
                      <a:pt x="0" y="0"/>
                    </a:moveTo>
                    <a:lnTo>
                      <a:pt x="198" y="0"/>
                    </a:lnTo>
                    <a:lnTo>
                      <a:pt x="246" y="33"/>
                    </a:lnTo>
                    <a:lnTo>
                      <a:pt x="293" y="33"/>
                    </a:lnTo>
                    <a:lnTo>
                      <a:pt x="293" y="54"/>
                    </a:lnTo>
                    <a:lnTo>
                      <a:pt x="246" y="54"/>
                    </a:lnTo>
                    <a:lnTo>
                      <a:pt x="198" y="34"/>
                    </a:lnTo>
                    <a:lnTo>
                      <a:pt x="0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3B7A4"/>
              </a:solidFill>
              <a:ln w="0">
                <a:solidFill>
                  <a:schemeClr val="bg1"/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TextBox 21"/>
              <p:cNvSpPr txBox="1">
                <a:spLocks noChangeArrowheads="1"/>
              </p:cNvSpPr>
              <p:nvPr/>
            </p:nvSpPr>
            <p:spPr bwMode="auto">
              <a:xfrm>
                <a:off x="4365810" y="2212504"/>
                <a:ext cx="1728192" cy="292258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</a:t>
                </a:r>
                <a:endPara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TextBox 23"/>
              <p:cNvSpPr txBox="1">
                <a:spLocks noChangeArrowheads="1"/>
              </p:cNvSpPr>
              <p:nvPr/>
            </p:nvSpPr>
            <p:spPr bwMode="auto">
              <a:xfrm>
                <a:off x="5893100" y="2132655"/>
                <a:ext cx="1030398" cy="476842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857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 algn="ctr">
                  <a:defRPr/>
                </a:pPr>
                <a:r>
                  <a:rPr lang="en-US" altLang="zh-CN" sz="2500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10%</a:t>
                </a:r>
                <a:endParaRPr lang="zh-CN" altLang="en-US" sz="25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1" name="组合 36"/>
            <p:cNvGrpSpPr/>
            <p:nvPr/>
          </p:nvGrpSpPr>
          <p:grpSpPr bwMode="auto">
            <a:xfrm>
              <a:off x="3779838" y="2652713"/>
              <a:ext cx="4644981" cy="719137"/>
              <a:chOff x="3779912" y="2652352"/>
              <a:chExt cx="4645479" cy="719523"/>
            </a:xfrm>
            <a:grpFill/>
          </p:grpSpPr>
          <p:sp>
            <p:nvSpPr>
              <p:cNvPr id="37" name="Freeform 8"/>
              <p:cNvSpPr/>
              <p:nvPr/>
            </p:nvSpPr>
            <p:spPr bwMode="auto">
              <a:xfrm>
                <a:off x="3779912" y="2652352"/>
                <a:ext cx="4645479" cy="719523"/>
              </a:xfrm>
              <a:custGeom>
                <a:avLst/>
                <a:gdLst>
                  <a:gd name="T0" fmla="*/ 0 w 293"/>
                  <a:gd name="T1" fmla="*/ 0 h 42"/>
                  <a:gd name="T2" fmla="*/ 2147483646 w 293"/>
                  <a:gd name="T3" fmla="*/ 0 h 42"/>
                  <a:gd name="T4" fmla="*/ 2147483646 w 293"/>
                  <a:gd name="T5" fmla="*/ 2147483646 h 42"/>
                  <a:gd name="T6" fmla="*/ 2147483646 w 293"/>
                  <a:gd name="T7" fmla="*/ 2147483646 h 42"/>
                  <a:gd name="T8" fmla="*/ 2147483646 w 293"/>
                  <a:gd name="T9" fmla="*/ 2147483646 h 42"/>
                  <a:gd name="T10" fmla="*/ 2147483646 w 293"/>
                  <a:gd name="T11" fmla="*/ 2147483646 h 42"/>
                  <a:gd name="T12" fmla="*/ 2147483646 w 293"/>
                  <a:gd name="T13" fmla="*/ 2147483646 h 42"/>
                  <a:gd name="T14" fmla="*/ 0 w 293"/>
                  <a:gd name="T15" fmla="*/ 2147483646 h 42"/>
                  <a:gd name="T16" fmla="*/ 0 w 293"/>
                  <a:gd name="T17" fmla="*/ 0 h 4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93" h="42">
                    <a:moveTo>
                      <a:pt x="0" y="0"/>
                    </a:moveTo>
                    <a:lnTo>
                      <a:pt x="198" y="0"/>
                    </a:lnTo>
                    <a:lnTo>
                      <a:pt x="246" y="19"/>
                    </a:lnTo>
                    <a:lnTo>
                      <a:pt x="293" y="19"/>
                    </a:lnTo>
                    <a:lnTo>
                      <a:pt x="293" y="42"/>
                    </a:lnTo>
                    <a:lnTo>
                      <a:pt x="246" y="42"/>
                    </a:lnTo>
                    <a:lnTo>
                      <a:pt x="198" y="35"/>
                    </a:lnTo>
                    <a:lnTo>
                      <a:pt x="0" y="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3B7A4"/>
              </a:solidFill>
              <a:ln w="0">
                <a:solidFill>
                  <a:schemeClr val="bg1"/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/>
                <a:endParaRPr lang="zh-CN" altLang="en-US" sz="1350" dirty="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" name="组合 34"/>
              <p:cNvGrpSpPr/>
              <p:nvPr/>
            </p:nvGrpSpPr>
            <p:grpSpPr bwMode="auto">
              <a:xfrm>
                <a:off x="4365811" y="2722632"/>
                <a:ext cx="2557687" cy="477310"/>
                <a:chOff x="4365811" y="2722632"/>
                <a:chExt cx="2557687" cy="477310"/>
              </a:xfrm>
              <a:grpFill/>
            </p:grpSpPr>
            <p:sp>
              <p:nvSpPr>
                <p:cNvPr id="42" name="TextBox 23"/>
                <p:cNvSpPr txBox="1">
                  <a:spLocks noChangeArrowheads="1"/>
                </p:cNvSpPr>
                <p:nvPr/>
              </p:nvSpPr>
              <p:spPr bwMode="auto">
                <a:xfrm>
                  <a:off x="4365811" y="2776379"/>
                  <a:ext cx="1728192" cy="2925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zh-CN" altLang="en-US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点击添加内容</a:t>
                  </a:r>
                  <a:endPara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3" name="TextBox 20"/>
                <p:cNvSpPr txBox="1">
                  <a:spLocks noChangeArrowheads="1"/>
                </p:cNvSpPr>
                <p:nvPr/>
              </p:nvSpPr>
              <p:spPr bwMode="auto">
                <a:xfrm>
                  <a:off x="5893100" y="2722632"/>
                  <a:ext cx="1030398" cy="4773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marL="2857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indent="0" algn="ctr">
                    <a:defRPr/>
                  </a:pPr>
                  <a:r>
                    <a:rPr lang="en-US" altLang="zh-CN" sz="2500" b="1" dirty="0" smtClean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25%</a:t>
                  </a:r>
                  <a:endParaRPr lang="zh-CN" altLang="en-US" sz="25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32" name="组合 38"/>
            <p:cNvGrpSpPr/>
            <p:nvPr/>
          </p:nvGrpSpPr>
          <p:grpSpPr bwMode="auto">
            <a:xfrm>
              <a:off x="3779838" y="3241261"/>
              <a:ext cx="4644981" cy="617538"/>
              <a:chOff x="3779912" y="3242028"/>
              <a:chExt cx="4645479" cy="616734"/>
            </a:xfrm>
            <a:grpFill/>
          </p:grpSpPr>
          <p:grpSp>
            <p:nvGrpSpPr>
              <p:cNvPr id="33" name="组合 32"/>
              <p:cNvGrpSpPr/>
              <p:nvPr/>
            </p:nvGrpSpPr>
            <p:grpSpPr bwMode="auto">
              <a:xfrm>
                <a:off x="3779912" y="3242028"/>
                <a:ext cx="4645479" cy="616734"/>
                <a:chOff x="3779912" y="3242028"/>
                <a:chExt cx="4645479" cy="616734"/>
              </a:xfrm>
              <a:grpFill/>
            </p:grpSpPr>
            <p:sp>
              <p:nvSpPr>
                <p:cNvPr id="35" name="Freeform 9"/>
                <p:cNvSpPr/>
                <p:nvPr/>
              </p:nvSpPr>
              <p:spPr bwMode="auto">
                <a:xfrm>
                  <a:off x="3779912" y="3242028"/>
                  <a:ext cx="4645479" cy="616734"/>
                </a:xfrm>
                <a:custGeom>
                  <a:avLst/>
                  <a:gdLst>
                    <a:gd name="T0" fmla="*/ 0 w 293"/>
                    <a:gd name="T1" fmla="*/ 0 h 36"/>
                    <a:gd name="T2" fmla="*/ 2147483646 w 293"/>
                    <a:gd name="T3" fmla="*/ 0 h 36"/>
                    <a:gd name="T4" fmla="*/ 2147483646 w 293"/>
                    <a:gd name="T5" fmla="*/ 2147483646 h 36"/>
                    <a:gd name="T6" fmla="*/ 2147483646 w 293"/>
                    <a:gd name="T7" fmla="*/ 2147483646 h 36"/>
                    <a:gd name="T8" fmla="*/ 2147483646 w 293"/>
                    <a:gd name="T9" fmla="*/ 2147483646 h 36"/>
                    <a:gd name="T10" fmla="*/ 2147483646 w 293"/>
                    <a:gd name="T11" fmla="*/ 2147483646 h 36"/>
                    <a:gd name="T12" fmla="*/ 2147483646 w 293"/>
                    <a:gd name="T13" fmla="*/ 2147483646 h 36"/>
                    <a:gd name="T14" fmla="*/ 0 w 293"/>
                    <a:gd name="T15" fmla="*/ 2147483646 h 36"/>
                    <a:gd name="T16" fmla="*/ 0 w 293"/>
                    <a:gd name="T17" fmla="*/ 0 h 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93" h="36">
                      <a:moveTo>
                        <a:pt x="0" y="0"/>
                      </a:moveTo>
                      <a:lnTo>
                        <a:pt x="198" y="0"/>
                      </a:lnTo>
                      <a:lnTo>
                        <a:pt x="246" y="7"/>
                      </a:lnTo>
                      <a:lnTo>
                        <a:pt x="293" y="7"/>
                      </a:lnTo>
                      <a:lnTo>
                        <a:pt x="293" y="30"/>
                      </a:lnTo>
                      <a:lnTo>
                        <a:pt x="246" y="30"/>
                      </a:lnTo>
                      <a:lnTo>
                        <a:pt x="198" y="36"/>
                      </a:lnTo>
                      <a:lnTo>
                        <a:pt x="0" y="3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3B7A4"/>
                </a:solidFill>
                <a:ln w="0">
                  <a:solidFill>
                    <a:schemeClr val="bg1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6" name="TextBox 25"/>
                <p:cNvSpPr txBox="1">
                  <a:spLocks noChangeArrowheads="1"/>
                </p:cNvSpPr>
                <p:nvPr/>
              </p:nvSpPr>
              <p:spPr bwMode="auto">
                <a:xfrm>
                  <a:off x="4365810" y="3364632"/>
                  <a:ext cx="1728192" cy="29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zh-CN" altLang="en-US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点击添加内容</a:t>
                  </a:r>
                  <a:endPara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4" name="TextBox 14"/>
              <p:cNvSpPr txBox="1">
                <a:spLocks noChangeArrowheads="1"/>
              </p:cNvSpPr>
              <p:nvPr/>
            </p:nvSpPr>
            <p:spPr bwMode="auto">
              <a:xfrm>
                <a:off x="5893100" y="3324445"/>
                <a:ext cx="1030398" cy="476433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857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 algn="ctr">
                  <a:defRPr/>
                </a:pPr>
                <a:r>
                  <a:rPr lang="en-US" altLang="zh-CN" sz="2500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15%</a:t>
                </a:r>
                <a:endParaRPr lang="zh-CN" altLang="en-US" sz="25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66" name="Text Box 11"/>
          <p:cNvSpPr txBox="1">
            <a:spLocks noChangeArrowheads="1"/>
          </p:cNvSpPr>
          <p:nvPr/>
        </p:nvSpPr>
        <p:spPr bwMode="auto">
          <a:xfrm>
            <a:off x="556312" y="1713408"/>
            <a:ext cx="370655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</a:t>
            </a:r>
            <a:r>
              <a:rPr lang="zh-CN" altLang="en-US" sz="1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矩形 18"/>
          <p:cNvSpPr>
            <a:spLocks noChangeArrowheads="1"/>
          </p:cNvSpPr>
          <p:nvPr/>
        </p:nvSpPr>
        <p:spPr bwMode="auto">
          <a:xfrm>
            <a:off x="556312" y="2769681"/>
            <a:ext cx="370655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8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</a:t>
            </a:r>
            <a:endParaRPr lang="en-US" altLang="zh-CN" sz="800" dirty="0" smtClean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8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 </a:t>
            </a: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differs from the traditional production model, and create a new PPT experience.</a:t>
            </a:r>
            <a:endParaRPr lang="en-US" altLang="zh-CN" sz="8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585496" y="1283040"/>
            <a:ext cx="2209582" cy="379608"/>
            <a:chOff x="504108" y="1349384"/>
            <a:chExt cx="2209582" cy="379608"/>
          </a:xfrm>
        </p:grpSpPr>
        <p:sp>
          <p:nvSpPr>
            <p:cNvPr id="69" name="文本框 68"/>
            <p:cNvSpPr txBox="1"/>
            <p:nvPr/>
          </p:nvSpPr>
          <p:spPr>
            <a:xfrm>
              <a:off x="504108" y="1349384"/>
              <a:ext cx="1240744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srgbClr val="F4F0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srgbClr val="F4F0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1633782" y="1371971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srgbClr val="F4F0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srgbClr val="F4F0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500"/>
    </mc:Choice>
    <mc:Fallback>
      <p:transition advTm="1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4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xit" presetSubtype="8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8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6" grpId="1"/>
      <p:bldP spid="67" grpId="0"/>
      <p:bldP spid="67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149749"/>
          </a:xfrm>
          <a:prstGeom prst="rect">
            <a:avLst/>
          </a:prstGeom>
          <a:solidFill>
            <a:srgbClr val="2B8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03981" y="196946"/>
            <a:ext cx="8778240" cy="4729643"/>
          </a:xfrm>
          <a:prstGeom prst="roundRect">
            <a:avLst>
              <a:gd name="adj" fmla="val 1595"/>
            </a:avLst>
          </a:prstGeom>
          <a:solidFill>
            <a:srgbClr val="39A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740" y="353221"/>
            <a:ext cx="6791374" cy="472682"/>
            <a:chOff x="320740" y="353221"/>
            <a:chExt cx="6791374" cy="472682"/>
          </a:xfrm>
        </p:grpSpPr>
        <p:sp>
          <p:nvSpPr>
            <p:cNvPr id="5" name="文本框 4"/>
            <p:cNvSpPr txBox="1"/>
            <p:nvPr/>
          </p:nvSpPr>
          <p:spPr>
            <a:xfrm>
              <a:off x="320740" y="353221"/>
              <a:ext cx="4152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90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defRPr>
              </a:lvl1pPr>
            </a:lstStyle>
            <a:p>
              <a:pPr defTabSz="685800"/>
              <a:r>
                <a:rPr lang="zh-CN" altLang="en-US" sz="2400" dirty="0"/>
                <a:t>二</a:t>
              </a:r>
              <a:r>
                <a:rPr lang="zh-CN" altLang="en-US" sz="2400" dirty="0" smtClean="0"/>
                <a:t>、点击</a:t>
              </a:r>
              <a:r>
                <a:rPr lang="zh-CN" altLang="en-US" sz="2400" dirty="0"/>
                <a:t>添加标题</a:t>
              </a:r>
              <a:endParaRPr lang="zh-CN" altLang="en-US" sz="2400" dirty="0"/>
            </a:p>
          </p:txBody>
        </p:sp>
        <p:sp>
          <p:nvSpPr>
            <p:cNvPr id="6" name="矩形 148"/>
            <p:cNvSpPr>
              <a:spLocks noChangeArrowheads="1"/>
            </p:cNvSpPr>
            <p:nvPr/>
          </p:nvSpPr>
          <p:spPr bwMode="auto">
            <a:xfrm>
              <a:off x="2864528" y="425793"/>
              <a:ext cx="42475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/>
              <a:r>
                <a:rPr lang="en-US" altLang="zh-CN" sz="2000" dirty="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Add a title</a:t>
              </a:r>
              <a:endParaRPr lang="zh-CN" altLang="en-US" sz="2000" dirty="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pic>
        <p:nvPicPr>
          <p:cNvPr id="87" name="图片 8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63" y="4582554"/>
            <a:ext cx="653308" cy="639838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843499" y="1044086"/>
            <a:ext cx="3768696" cy="3305194"/>
            <a:chOff x="5101935" y="1054750"/>
            <a:chExt cx="3768696" cy="3305194"/>
          </a:xfrm>
        </p:grpSpPr>
        <p:pic>
          <p:nvPicPr>
            <p:cNvPr id="3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1935" y="1054750"/>
              <a:ext cx="1519872" cy="1009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87" b="3323"/>
            <a:stretch>
              <a:fillRect/>
            </a:stretch>
          </p:blipFill>
          <p:spPr bwMode="auto">
            <a:xfrm>
              <a:off x="5101937" y="2120568"/>
              <a:ext cx="1517928" cy="2239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6953" y="1054816"/>
              <a:ext cx="2203678" cy="3305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组合 7"/>
          <p:cNvGrpSpPr/>
          <p:nvPr/>
        </p:nvGrpSpPr>
        <p:grpSpPr>
          <a:xfrm>
            <a:off x="766921" y="1310615"/>
            <a:ext cx="3706553" cy="2502304"/>
            <a:chOff x="735076" y="1302436"/>
            <a:chExt cx="3706553" cy="2502304"/>
          </a:xfrm>
        </p:grpSpPr>
        <p:sp>
          <p:nvSpPr>
            <p:cNvPr id="47" name="Text Box 11"/>
            <p:cNvSpPr txBox="1">
              <a:spLocks noChangeArrowheads="1"/>
            </p:cNvSpPr>
            <p:nvPr/>
          </p:nvSpPr>
          <p:spPr bwMode="auto">
            <a:xfrm>
              <a:off x="735076" y="1732804"/>
              <a:ext cx="3706553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</a:t>
              </a:r>
              <a:r>
                <a:rPr lang="zh-CN" altLang="en-US" sz="1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价值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18"/>
            <p:cNvSpPr>
              <a:spLocks noChangeArrowheads="1"/>
            </p:cNvSpPr>
            <p:nvPr/>
          </p:nvSpPr>
          <p:spPr bwMode="auto">
            <a:xfrm>
              <a:off x="735076" y="2789077"/>
              <a:ext cx="3706553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8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8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 </a:t>
              </a:r>
              <a:r>
                <a: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differs from the traditional production model, and create a new PPT experience.</a:t>
              </a:r>
              <a:endPara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764260" y="1302436"/>
              <a:ext cx="2209582" cy="379608"/>
              <a:chOff x="504108" y="1349384"/>
              <a:chExt cx="2209582" cy="379608"/>
            </a:xfrm>
          </p:grpSpPr>
          <p:sp>
            <p:nvSpPr>
              <p:cNvPr id="53" name="文本框 52"/>
              <p:cNvSpPr txBox="1"/>
              <p:nvPr/>
            </p:nvSpPr>
            <p:spPr>
              <a:xfrm>
                <a:off x="504108" y="1349384"/>
                <a:ext cx="1240744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srgbClr val="F4F0D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srgbClr val="F4F0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1633782" y="1371971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srgbClr val="F4F0D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srgbClr val="F4F0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500"/>
    </mc:Choice>
    <mc:Fallback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5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6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55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6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149749"/>
          </a:xfrm>
          <a:prstGeom prst="rect">
            <a:avLst/>
          </a:prstGeom>
          <a:solidFill>
            <a:srgbClr val="2B8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03981" y="196946"/>
            <a:ext cx="8778240" cy="4729643"/>
          </a:xfrm>
          <a:prstGeom prst="roundRect">
            <a:avLst>
              <a:gd name="adj" fmla="val 1595"/>
            </a:avLst>
          </a:prstGeom>
          <a:solidFill>
            <a:srgbClr val="39A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740" y="353221"/>
            <a:ext cx="6791374" cy="472682"/>
            <a:chOff x="320740" y="353221"/>
            <a:chExt cx="6791374" cy="472682"/>
          </a:xfrm>
        </p:grpSpPr>
        <p:sp>
          <p:nvSpPr>
            <p:cNvPr id="5" name="文本框 4"/>
            <p:cNvSpPr txBox="1"/>
            <p:nvPr/>
          </p:nvSpPr>
          <p:spPr>
            <a:xfrm>
              <a:off x="320740" y="353221"/>
              <a:ext cx="4152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90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defRPr>
              </a:lvl1pPr>
            </a:lstStyle>
            <a:p>
              <a:pPr defTabSz="685800"/>
              <a:r>
                <a:rPr lang="zh-CN" altLang="en-US" sz="2400" dirty="0"/>
                <a:t>二</a:t>
              </a:r>
              <a:r>
                <a:rPr lang="zh-CN" altLang="en-US" sz="2400" dirty="0" smtClean="0"/>
                <a:t>、点击</a:t>
              </a:r>
              <a:r>
                <a:rPr lang="zh-CN" altLang="en-US" sz="2400" dirty="0"/>
                <a:t>添加标题</a:t>
              </a:r>
              <a:endParaRPr lang="zh-CN" altLang="en-US" sz="2400" dirty="0"/>
            </a:p>
          </p:txBody>
        </p:sp>
        <p:sp>
          <p:nvSpPr>
            <p:cNvPr id="6" name="矩形 148"/>
            <p:cNvSpPr>
              <a:spLocks noChangeArrowheads="1"/>
            </p:cNvSpPr>
            <p:nvPr/>
          </p:nvSpPr>
          <p:spPr bwMode="auto">
            <a:xfrm>
              <a:off x="2864528" y="425793"/>
              <a:ext cx="42475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/>
              <a:r>
                <a:rPr lang="en-US" altLang="zh-CN" sz="2000" dirty="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Add a title</a:t>
              </a:r>
              <a:endParaRPr lang="zh-CN" altLang="en-US" sz="2000" dirty="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pic>
        <p:nvPicPr>
          <p:cNvPr id="87" name="图片 8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63" y="4582554"/>
            <a:ext cx="653308" cy="639838"/>
          </a:xfrm>
          <a:prstGeom prst="rect">
            <a:avLst/>
          </a:prstGeom>
        </p:spPr>
      </p:pic>
      <p:graphicFrame>
        <p:nvGraphicFramePr>
          <p:cNvPr id="20" name="图表 19"/>
          <p:cNvGraphicFramePr/>
          <p:nvPr/>
        </p:nvGraphicFramePr>
        <p:xfrm>
          <a:off x="1871636" y="988072"/>
          <a:ext cx="5559755" cy="3728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1" name="矩形 20"/>
          <p:cNvSpPr/>
          <p:nvPr/>
        </p:nvSpPr>
        <p:spPr>
          <a:xfrm>
            <a:off x="9142474" y="0"/>
            <a:ext cx="9144000" cy="1703776"/>
          </a:xfrm>
          <a:prstGeom prst="rect">
            <a:avLst/>
          </a:prstGeom>
          <a:solidFill>
            <a:srgbClr val="F0E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142474" y="1703776"/>
            <a:ext cx="9144000" cy="1702051"/>
          </a:xfrm>
          <a:prstGeom prst="rect">
            <a:avLst/>
          </a:prstGeom>
          <a:solidFill>
            <a:srgbClr val="F0E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142474" y="3399579"/>
            <a:ext cx="9144000" cy="1785512"/>
          </a:xfrm>
          <a:prstGeom prst="rect">
            <a:avLst/>
          </a:prstGeom>
          <a:solidFill>
            <a:srgbClr val="F0E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500"/>
    </mc:Choice>
    <mc:Fallback>
      <p:transition advTm="2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9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9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9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xit" presetSubtype="2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" presetClass="exit" presetSubtype="2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3.61111E-6 -2.09877E-6 L -0.99983 -2.09877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3.61111E-6 -2.09877E-6 L -0.99983 -2.09877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5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61111E-6 -2.09877E-6 L -0.99983 -2.09877E-6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AsOne/>
      </p:bldGraphic>
      <p:bldGraphic spid="20" grpId="1">
        <p:bldAsOne/>
      </p:bldGraphic>
      <p:bldP spid="21" grpId="0" animBg="1"/>
      <p:bldP spid="22" grpId="0" animBg="1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149749"/>
          </a:xfrm>
          <a:prstGeom prst="rect">
            <a:avLst/>
          </a:prstGeom>
          <a:solidFill>
            <a:srgbClr val="F0EBCA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851683" y="1046602"/>
            <a:ext cx="7396567" cy="2555914"/>
          </a:xfrm>
          <a:prstGeom prst="roundRect">
            <a:avLst>
              <a:gd name="adj" fmla="val 7845"/>
            </a:avLst>
          </a:prstGeom>
          <a:solidFill>
            <a:srgbClr val="39A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261847" y="1275211"/>
            <a:ext cx="2003067" cy="20030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88"/>
          <a:stretch>
            <a:fillRect/>
          </a:stretch>
        </p:blipFill>
        <p:spPr>
          <a:xfrm>
            <a:off x="1493585" y="1318154"/>
            <a:ext cx="1588148" cy="2003067"/>
          </a:xfrm>
          <a:custGeom>
            <a:avLst/>
            <a:gdLst>
              <a:gd name="connsiteX0" fmla="*/ 520424 w 1062909"/>
              <a:gd name="connsiteY0" fmla="*/ 0 h 1340604"/>
              <a:gd name="connsiteX1" fmla="*/ 994399 w 1062909"/>
              <a:gd name="connsiteY1" fmla="*/ 196327 h 1340604"/>
              <a:gd name="connsiteX2" fmla="*/ 1062909 w 1062909"/>
              <a:gd name="connsiteY2" fmla="*/ 279361 h 1340604"/>
              <a:gd name="connsiteX3" fmla="*/ 1062909 w 1062909"/>
              <a:gd name="connsiteY3" fmla="*/ 1061243 h 1340604"/>
              <a:gd name="connsiteX4" fmla="*/ 994399 w 1062909"/>
              <a:gd name="connsiteY4" fmla="*/ 1144277 h 1340604"/>
              <a:gd name="connsiteX5" fmla="*/ 520424 w 1062909"/>
              <a:gd name="connsiteY5" fmla="*/ 1340604 h 1340604"/>
              <a:gd name="connsiteX6" fmla="*/ 46449 w 1062909"/>
              <a:gd name="connsiteY6" fmla="*/ 1144277 h 1340604"/>
              <a:gd name="connsiteX7" fmla="*/ 0 w 1062909"/>
              <a:gd name="connsiteY7" fmla="*/ 1087981 h 1340604"/>
              <a:gd name="connsiteX8" fmla="*/ 0 w 1062909"/>
              <a:gd name="connsiteY8" fmla="*/ 252623 h 1340604"/>
              <a:gd name="connsiteX9" fmla="*/ 46449 w 1062909"/>
              <a:gd name="connsiteY9" fmla="*/ 196327 h 1340604"/>
              <a:gd name="connsiteX10" fmla="*/ 520424 w 1062909"/>
              <a:gd name="connsiteY10" fmla="*/ 0 h 1340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2909" h="1340604">
                <a:moveTo>
                  <a:pt x="520424" y="0"/>
                </a:moveTo>
                <a:cubicBezTo>
                  <a:pt x="705523" y="0"/>
                  <a:pt x="873099" y="75026"/>
                  <a:pt x="994399" y="196327"/>
                </a:cubicBezTo>
                <a:lnTo>
                  <a:pt x="1062909" y="279361"/>
                </a:lnTo>
                <a:lnTo>
                  <a:pt x="1062909" y="1061243"/>
                </a:lnTo>
                <a:lnTo>
                  <a:pt x="994399" y="1144277"/>
                </a:lnTo>
                <a:cubicBezTo>
                  <a:pt x="873099" y="1265578"/>
                  <a:pt x="705523" y="1340604"/>
                  <a:pt x="520424" y="1340604"/>
                </a:cubicBezTo>
                <a:cubicBezTo>
                  <a:pt x="335325" y="1340604"/>
                  <a:pt x="167750" y="1265578"/>
                  <a:pt x="46449" y="1144277"/>
                </a:cubicBezTo>
                <a:lnTo>
                  <a:pt x="0" y="1087981"/>
                </a:lnTo>
                <a:lnTo>
                  <a:pt x="0" y="252623"/>
                </a:lnTo>
                <a:lnTo>
                  <a:pt x="46449" y="196327"/>
                </a:lnTo>
                <a:cubicBezTo>
                  <a:pt x="167750" y="75026"/>
                  <a:pt x="335325" y="0"/>
                  <a:pt x="520424" y="0"/>
                </a:cubicBezTo>
                <a:close/>
              </a:path>
            </a:pathLst>
          </a:custGeom>
        </p:spPr>
      </p:pic>
      <p:sp>
        <p:nvSpPr>
          <p:cNvPr id="40" name="文本框 39"/>
          <p:cNvSpPr txBox="1"/>
          <p:nvPr/>
        </p:nvSpPr>
        <p:spPr>
          <a:xfrm>
            <a:off x="3438514" y="1620161"/>
            <a:ext cx="4152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90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defRPr>
            </a:lvl1pPr>
          </a:lstStyle>
          <a:p>
            <a:pPr defTabSz="685800"/>
            <a:r>
              <a:rPr lang="zh-CN" altLang="en-US" sz="3600" spc="190" dirty="0"/>
              <a:t>三</a:t>
            </a:r>
            <a:r>
              <a:rPr lang="zh-CN" altLang="en-US" sz="3600" spc="190" dirty="0" smtClean="0"/>
              <a:t>、点击</a:t>
            </a:r>
            <a:r>
              <a:rPr lang="zh-CN" altLang="en-US" sz="3600" spc="190" dirty="0"/>
              <a:t>添加标题</a:t>
            </a:r>
            <a:endParaRPr lang="zh-CN" altLang="en-US" sz="3600" spc="190" dirty="0"/>
          </a:p>
        </p:txBody>
      </p:sp>
      <p:sp>
        <p:nvSpPr>
          <p:cNvPr id="41" name="矩形 148"/>
          <p:cNvSpPr>
            <a:spLocks noChangeArrowheads="1"/>
          </p:cNvSpPr>
          <p:nvPr/>
        </p:nvSpPr>
        <p:spPr bwMode="auto">
          <a:xfrm>
            <a:off x="4387634" y="2206314"/>
            <a:ext cx="4247586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/>
            <a:r>
              <a:rPr lang="en-US" altLang="zh-CN" sz="4100" spc="250" dirty="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Add a title</a:t>
            </a:r>
            <a:endParaRPr lang="zh-CN" altLang="en-US" sz="4100" spc="250" dirty="0">
              <a:solidFill>
                <a:srgbClr val="F4F0D6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cxnSp>
        <p:nvCxnSpPr>
          <p:cNvPr id="73" name="直接连接符 72"/>
          <p:cNvCxnSpPr/>
          <p:nvPr/>
        </p:nvCxnSpPr>
        <p:spPr>
          <a:xfrm>
            <a:off x="-1994053" y="3483638"/>
            <a:ext cx="13077022" cy="0"/>
          </a:xfrm>
          <a:prstGeom prst="line">
            <a:avLst/>
          </a:prstGeom>
          <a:ln w="44450">
            <a:solidFill>
              <a:srgbClr val="F0EBC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-1994053" y="1171923"/>
            <a:ext cx="13077022" cy="0"/>
          </a:xfrm>
          <a:prstGeom prst="line">
            <a:avLst/>
          </a:prstGeom>
          <a:ln w="44450">
            <a:solidFill>
              <a:srgbClr val="F0EBC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图片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004" y="3148516"/>
            <a:ext cx="1381884" cy="631231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840" y="3024349"/>
            <a:ext cx="1164686" cy="5320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2.22222E-6 L 0.25001 2.22222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-4.93827E-7 L -0.25 -4.93827E-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36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7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decel="100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37" grpId="0" animBg="1"/>
      <p:bldP spid="37" grpId="1" animBg="1"/>
      <p:bldP spid="40" grpId="0"/>
      <p:bldP spid="40" grpId="1"/>
      <p:bldP spid="41" grpId="0"/>
      <p:bldP spid="41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149749"/>
          </a:xfrm>
          <a:prstGeom prst="rect">
            <a:avLst/>
          </a:prstGeom>
          <a:solidFill>
            <a:srgbClr val="2B8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03981" y="196946"/>
            <a:ext cx="8778240" cy="4729643"/>
          </a:xfrm>
          <a:prstGeom prst="roundRect">
            <a:avLst>
              <a:gd name="adj" fmla="val 1595"/>
            </a:avLst>
          </a:prstGeom>
          <a:solidFill>
            <a:srgbClr val="39A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740" y="353221"/>
            <a:ext cx="6791374" cy="472682"/>
            <a:chOff x="320740" y="353221"/>
            <a:chExt cx="6791374" cy="472682"/>
          </a:xfrm>
        </p:grpSpPr>
        <p:sp>
          <p:nvSpPr>
            <p:cNvPr id="5" name="文本框 4"/>
            <p:cNvSpPr txBox="1"/>
            <p:nvPr/>
          </p:nvSpPr>
          <p:spPr>
            <a:xfrm>
              <a:off x="320740" y="353221"/>
              <a:ext cx="4152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90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defRPr>
              </a:lvl1pPr>
            </a:lstStyle>
            <a:p>
              <a:pPr defTabSz="685800"/>
              <a:r>
                <a:rPr lang="zh-CN" altLang="en-US" sz="2400" dirty="0"/>
                <a:t>三</a:t>
              </a:r>
              <a:r>
                <a:rPr lang="zh-CN" altLang="en-US" sz="2400" dirty="0" smtClean="0"/>
                <a:t>、点击</a:t>
              </a:r>
              <a:r>
                <a:rPr lang="zh-CN" altLang="en-US" sz="2400" dirty="0"/>
                <a:t>添加标题</a:t>
              </a:r>
              <a:endParaRPr lang="zh-CN" altLang="en-US" sz="2400" dirty="0"/>
            </a:p>
          </p:txBody>
        </p:sp>
        <p:sp>
          <p:nvSpPr>
            <p:cNvPr id="6" name="矩形 148"/>
            <p:cNvSpPr>
              <a:spLocks noChangeArrowheads="1"/>
            </p:cNvSpPr>
            <p:nvPr/>
          </p:nvSpPr>
          <p:spPr bwMode="auto">
            <a:xfrm>
              <a:off x="2864528" y="425793"/>
              <a:ext cx="42475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/>
              <a:r>
                <a:rPr lang="en-US" altLang="zh-CN" sz="2000" dirty="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Add a title</a:t>
              </a:r>
              <a:endParaRPr lang="zh-CN" altLang="en-US" sz="2000" dirty="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pic>
        <p:nvPicPr>
          <p:cNvPr id="87" name="图片 8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63" y="4582554"/>
            <a:ext cx="653308" cy="639838"/>
          </a:xfrm>
          <a:prstGeom prst="rect">
            <a:avLst/>
          </a:prstGeom>
        </p:spPr>
      </p:pic>
      <p:grpSp>
        <p:nvGrpSpPr>
          <p:cNvPr id="33" name="组合 32"/>
          <p:cNvGrpSpPr/>
          <p:nvPr/>
        </p:nvGrpSpPr>
        <p:grpSpPr>
          <a:xfrm>
            <a:off x="2529543" y="3700640"/>
            <a:ext cx="1295896" cy="794903"/>
            <a:chOff x="1853685" y="3431551"/>
            <a:chExt cx="1295896" cy="794903"/>
          </a:xfrm>
        </p:grpSpPr>
        <p:sp>
          <p:nvSpPr>
            <p:cNvPr id="34" name="Freeform 7"/>
            <p:cNvSpPr/>
            <p:nvPr/>
          </p:nvSpPr>
          <p:spPr bwMode="auto">
            <a:xfrm>
              <a:off x="1853685" y="3746044"/>
              <a:ext cx="1295896" cy="168211"/>
            </a:xfrm>
            <a:custGeom>
              <a:avLst/>
              <a:gdLst>
                <a:gd name="T0" fmla="*/ 2147483646 w 614"/>
                <a:gd name="T1" fmla="*/ 0 h 107"/>
                <a:gd name="T2" fmla="*/ 2147483646 w 614"/>
                <a:gd name="T3" fmla="*/ 2147483646 h 107"/>
                <a:gd name="T4" fmla="*/ 2147483646 w 614"/>
                <a:gd name="T5" fmla="*/ 2147483646 h 107"/>
                <a:gd name="T6" fmla="*/ 2147483646 w 614"/>
                <a:gd name="T7" fmla="*/ 2147483646 h 107"/>
                <a:gd name="T8" fmla="*/ 0 w 614"/>
                <a:gd name="T9" fmla="*/ 2147483646 h 107"/>
                <a:gd name="T10" fmla="*/ 2147483646 w 614"/>
                <a:gd name="T11" fmla="*/ 2147483646 h 107"/>
                <a:gd name="T12" fmla="*/ 2147483646 w 614"/>
                <a:gd name="T13" fmla="*/ 0 h 1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4" h="107">
                  <a:moveTo>
                    <a:pt x="307" y="0"/>
                  </a:moveTo>
                  <a:lnTo>
                    <a:pt x="460" y="53"/>
                  </a:lnTo>
                  <a:lnTo>
                    <a:pt x="614" y="107"/>
                  </a:lnTo>
                  <a:lnTo>
                    <a:pt x="307" y="107"/>
                  </a:lnTo>
                  <a:lnTo>
                    <a:pt x="0" y="107"/>
                  </a:lnTo>
                  <a:lnTo>
                    <a:pt x="153" y="5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A3B7A4"/>
            </a:solidFill>
            <a:ln>
              <a:noFill/>
            </a:ln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1" name="TextBox 282"/>
            <p:cNvSpPr txBox="1"/>
            <p:nvPr/>
          </p:nvSpPr>
          <p:spPr bwMode="auto">
            <a:xfrm>
              <a:off x="2299372" y="3431551"/>
              <a:ext cx="482824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b="1" spc="3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20</a:t>
              </a:r>
              <a:endParaRPr lang="zh-CN" altLang="en-US" sz="1400" b="1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2" name="TextBox 290"/>
            <p:cNvSpPr txBox="1"/>
            <p:nvPr/>
          </p:nvSpPr>
          <p:spPr bwMode="auto">
            <a:xfrm>
              <a:off x="2063612" y="3965391"/>
              <a:ext cx="896228" cy="2610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spc="3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05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3689525" y="2945709"/>
            <a:ext cx="1294551" cy="1549834"/>
            <a:chOff x="3013667" y="2676620"/>
            <a:chExt cx="1294551" cy="1549834"/>
          </a:xfrm>
        </p:grpSpPr>
        <p:sp>
          <p:nvSpPr>
            <p:cNvPr id="44" name="TextBox 289"/>
            <p:cNvSpPr txBox="1"/>
            <p:nvPr/>
          </p:nvSpPr>
          <p:spPr bwMode="auto">
            <a:xfrm>
              <a:off x="3409353" y="2676620"/>
              <a:ext cx="482824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b="1" spc="3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38</a:t>
              </a:r>
              <a:endParaRPr lang="zh-CN" altLang="en-US" sz="1400" b="1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5" name="Freeform 7"/>
            <p:cNvSpPr/>
            <p:nvPr/>
          </p:nvSpPr>
          <p:spPr bwMode="auto">
            <a:xfrm>
              <a:off x="3013667" y="2983039"/>
              <a:ext cx="1294551" cy="931216"/>
            </a:xfrm>
            <a:custGeom>
              <a:avLst/>
              <a:gdLst>
                <a:gd name="T0" fmla="*/ 2147483646 w 614"/>
                <a:gd name="T1" fmla="*/ 0 h 107"/>
                <a:gd name="T2" fmla="*/ 2147483646 w 614"/>
                <a:gd name="T3" fmla="*/ 2147483646 h 107"/>
                <a:gd name="T4" fmla="*/ 2147483646 w 614"/>
                <a:gd name="T5" fmla="*/ 2147483646 h 107"/>
                <a:gd name="T6" fmla="*/ 2147483646 w 614"/>
                <a:gd name="T7" fmla="*/ 2147483646 h 107"/>
                <a:gd name="T8" fmla="*/ 0 w 614"/>
                <a:gd name="T9" fmla="*/ 2147483646 h 107"/>
                <a:gd name="T10" fmla="*/ 2147483646 w 614"/>
                <a:gd name="T11" fmla="*/ 2147483646 h 107"/>
                <a:gd name="T12" fmla="*/ 2147483646 w 614"/>
                <a:gd name="T13" fmla="*/ 0 h 1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4" h="107">
                  <a:moveTo>
                    <a:pt x="307" y="0"/>
                  </a:moveTo>
                  <a:lnTo>
                    <a:pt x="460" y="53"/>
                  </a:lnTo>
                  <a:lnTo>
                    <a:pt x="614" y="107"/>
                  </a:lnTo>
                  <a:lnTo>
                    <a:pt x="307" y="107"/>
                  </a:lnTo>
                  <a:lnTo>
                    <a:pt x="0" y="107"/>
                  </a:lnTo>
                  <a:lnTo>
                    <a:pt x="153" y="5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2B8088"/>
            </a:solidFill>
            <a:ln>
              <a:noFill/>
            </a:ln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6" name="TextBox 290"/>
            <p:cNvSpPr txBox="1"/>
            <p:nvPr/>
          </p:nvSpPr>
          <p:spPr bwMode="auto">
            <a:xfrm>
              <a:off x="3154964" y="3965391"/>
              <a:ext cx="896228" cy="2610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spc="3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05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4849508" y="2122148"/>
            <a:ext cx="1294551" cy="2373395"/>
            <a:chOff x="4173650" y="1853059"/>
            <a:chExt cx="1294551" cy="2373395"/>
          </a:xfrm>
        </p:grpSpPr>
        <p:sp>
          <p:nvSpPr>
            <p:cNvPr id="49" name="TextBox 290"/>
            <p:cNvSpPr txBox="1"/>
            <p:nvPr/>
          </p:nvSpPr>
          <p:spPr bwMode="auto">
            <a:xfrm>
              <a:off x="4611344" y="1853059"/>
              <a:ext cx="482824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b="1" spc="3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97</a:t>
              </a:r>
              <a:endParaRPr lang="zh-CN" altLang="en-US" sz="1400" b="1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0" name="Freeform 7"/>
            <p:cNvSpPr/>
            <p:nvPr/>
          </p:nvSpPr>
          <p:spPr bwMode="auto">
            <a:xfrm>
              <a:off x="4173650" y="2144676"/>
              <a:ext cx="1294551" cy="1769579"/>
            </a:xfrm>
            <a:custGeom>
              <a:avLst/>
              <a:gdLst>
                <a:gd name="T0" fmla="*/ 2147483647 w 614"/>
                <a:gd name="T1" fmla="*/ 0 h 107"/>
                <a:gd name="T2" fmla="*/ 2147483647 w 614"/>
                <a:gd name="T3" fmla="*/ 2147483647 h 107"/>
                <a:gd name="T4" fmla="*/ 2147483647 w 614"/>
                <a:gd name="T5" fmla="*/ 2147483647 h 107"/>
                <a:gd name="T6" fmla="*/ 2147483647 w 614"/>
                <a:gd name="T7" fmla="*/ 2147483647 h 107"/>
                <a:gd name="T8" fmla="*/ 0 w 614"/>
                <a:gd name="T9" fmla="*/ 2147483647 h 107"/>
                <a:gd name="T10" fmla="*/ 2147483647 w 614"/>
                <a:gd name="T11" fmla="*/ 2147483647 h 107"/>
                <a:gd name="T12" fmla="*/ 2147483647 w 614"/>
                <a:gd name="T13" fmla="*/ 0 h 1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4" h="107">
                  <a:moveTo>
                    <a:pt x="307" y="0"/>
                  </a:moveTo>
                  <a:lnTo>
                    <a:pt x="460" y="53"/>
                  </a:lnTo>
                  <a:lnTo>
                    <a:pt x="614" y="107"/>
                  </a:lnTo>
                  <a:lnTo>
                    <a:pt x="307" y="107"/>
                  </a:lnTo>
                  <a:lnTo>
                    <a:pt x="0" y="107"/>
                  </a:lnTo>
                  <a:lnTo>
                    <a:pt x="153" y="5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A3B7A4"/>
            </a:solidFill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1" name="TextBox 290"/>
            <p:cNvSpPr txBox="1"/>
            <p:nvPr/>
          </p:nvSpPr>
          <p:spPr bwMode="auto">
            <a:xfrm>
              <a:off x="4372812" y="3965391"/>
              <a:ext cx="896228" cy="2610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spc="3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05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6070046" y="1053672"/>
            <a:ext cx="1294551" cy="3433797"/>
            <a:chOff x="5394188" y="784583"/>
            <a:chExt cx="1294551" cy="3433797"/>
          </a:xfrm>
        </p:grpSpPr>
        <p:sp>
          <p:nvSpPr>
            <p:cNvPr id="53" name="TextBox 291"/>
            <p:cNvSpPr txBox="1"/>
            <p:nvPr/>
          </p:nvSpPr>
          <p:spPr bwMode="auto">
            <a:xfrm>
              <a:off x="5723270" y="784583"/>
              <a:ext cx="631904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b="1" spc="3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125</a:t>
              </a:r>
              <a:endParaRPr lang="zh-CN" altLang="en-US" sz="1400" b="1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4" name="Freeform 7"/>
            <p:cNvSpPr/>
            <p:nvPr/>
          </p:nvSpPr>
          <p:spPr bwMode="auto">
            <a:xfrm>
              <a:off x="5394188" y="1073509"/>
              <a:ext cx="1294551" cy="2840746"/>
            </a:xfrm>
            <a:custGeom>
              <a:avLst/>
              <a:gdLst>
                <a:gd name="T0" fmla="*/ 2147483647 w 614"/>
                <a:gd name="T1" fmla="*/ 0 h 107"/>
                <a:gd name="T2" fmla="*/ 2147483647 w 614"/>
                <a:gd name="T3" fmla="*/ 2147483647 h 107"/>
                <a:gd name="T4" fmla="*/ 2147483647 w 614"/>
                <a:gd name="T5" fmla="*/ 2147483647 h 107"/>
                <a:gd name="T6" fmla="*/ 2147483647 w 614"/>
                <a:gd name="T7" fmla="*/ 2147483647 h 107"/>
                <a:gd name="T8" fmla="*/ 0 w 614"/>
                <a:gd name="T9" fmla="*/ 2147483647 h 107"/>
                <a:gd name="T10" fmla="*/ 2147483647 w 614"/>
                <a:gd name="T11" fmla="*/ 2147483647 h 107"/>
                <a:gd name="T12" fmla="*/ 2147483647 w 614"/>
                <a:gd name="T13" fmla="*/ 0 h 1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4" h="107">
                  <a:moveTo>
                    <a:pt x="307" y="0"/>
                  </a:moveTo>
                  <a:lnTo>
                    <a:pt x="460" y="53"/>
                  </a:lnTo>
                  <a:lnTo>
                    <a:pt x="614" y="107"/>
                  </a:lnTo>
                  <a:lnTo>
                    <a:pt x="307" y="107"/>
                  </a:lnTo>
                  <a:lnTo>
                    <a:pt x="0" y="107"/>
                  </a:lnTo>
                  <a:lnTo>
                    <a:pt x="153" y="5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2B808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5" name="TextBox 290"/>
            <p:cNvSpPr txBox="1"/>
            <p:nvPr/>
          </p:nvSpPr>
          <p:spPr bwMode="auto">
            <a:xfrm>
              <a:off x="5632765" y="3958663"/>
              <a:ext cx="896228" cy="2597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spc="3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05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290585" y="2424928"/>
            <a:ext cx="1295896" cy="2062541"/>
            <a:chOff x="6614727" y="2155839"/>
            <a:chExt cx="1295896" cy="2062541"/>
          </a:xfrm>
        </p:grpSpPr>
        <p:sp>
          <p:nvSpPr>
            <p:cNvPr id="73" name="TextBox 292"/>
            <p:cNvSpPr txBox="1"/>
            <p:nvPr/>
          </p:nvSpPr>
          <p:spPr bwMode="auto">
            <a:xfrm>
              <a:off x="7044347" y="2155839"/>
              <a:ext cx="482824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b="1" spc="3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55</a:t>
              </a:r>
              <a:endParaRPr lang="zh-CN" altLang="en-US" sz="1400" b="1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4" name="Freeform 7"/>
            <p:cNvSpPr/>
            <p:nvPr/>
          </p:nvSpPr>
          <p:spPr bwMode="auto">
            <a:xfrm>
              <a:off x="6614727" y="2448801"/>
              <a:ext cx="1295896" cy="1465453"/>
            </a:xfrm>
            <a:custGeom>
              <a:avLst/>
              <a:gdLst>
                <a:gd name="T0" fmla="*/ 2147483646 w 614"/>
                <a:gd name="T1" fmla="*/ 0 h 107"/>
                <a:gd name="T2" fmla="*/ 2147483646 w 614"/>
                <a:gd name="T3" fmla="*/ 2147483646 h 107"/>
                <a:gd name="T4" fmla="*/ 2147483646 w 614"/>
                <a:gd name="T5" fmla="*/ 2147483646 h 107"/>
                <a:gd name="T6" fmla="*/ 2147483646 w 614"/>
                <a:gd name="T7" fmla="*/ 2147483646 h 107"/>
                <a:gd name="T8" fmla="*/ 0 w 614"/>
                <a:gd name="T9" fmla="*/ 2147483646 h 107"/>
                <a:gd name="T10" fmla="*/ 2147483646 w 614"/>
                <a:gd name="T11" fmla="*/ 2147483646 h 107"/>
                <a:gd name="T12" fmla="*/ 2147483646 w 614"/>
                <a:gd name="T13" fmla="*/ 0 h 1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4" h="107">
                  <a:moveTo>
                    <a:pt x="307" y="0"/>
                  </a:moveTo>
                  <a:lnTo>
                    <a:pt x="460" y="53"/>
                  </a:lnTo>
                  <a:lnTo>
                    <a:pt x="614" y="107"/>
                  </a:lnTo>
                  <a:lnTo>
                    <a:pt x="307" y="107"/>
                  </a:lnTo>
                  <a:lnTo>
                    <a:pt x="0" y="107"/>
                  </a:lnTo>
                  <a:lnTo>
                    <a:pt x="153" y="5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A3B7A4"/>
            </a:solidFill>
            <a:ln>
              <a:noFill/>
            </a:ln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75" name="TextBox 290"/>
            <p:cNvSpPr txBox="1"/>
            <p:nvPr/>
          </p:nvSpPr>
          <p:spPr bwMode="auto">
            <a:xfrm>
              <a:off x="6878481" y="3957317"/>
              <a:ext cx="896228" cy="2610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spc="3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05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846116" y="1293976"/>
            <a:ext cx="2812538" cy="911019"/>
            <a:chOff x="5440389" y="1411124"/>
            <a:chExt cx="2812538" cy="911019"/>
          </a:xfrm>
        </p:grpSpPr>
        <p:sp>
          <p:nvSpPr>
            <p:cNvPr id="77" name="矩形 91"/>
            <p:cNvSpPr>
              <a:spLocks noChangeArrowheads="1"/>
            </p:cNvSpPr>
            <p:nvPr/>
          </p:nvSpPr>
          <p:spPr bwMode="auto">
            <a:xfrm>
              <a:off x="5440389" y="1768145"/>
              <a:ext cx="2812538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5449010" y="1411124"/>
              <a:ext cx="1240744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srgbClr val="F4F0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srgbClr val="F4F0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854736" y="2326694"/>
            <a:ext cx="2826873" cy="1112705"/>
            <a:chOff x="5449009" y="2469969"/>
            <a:chExt cx="2826873" cy="1112705"/>
          </a:xfrm>
        </p:grpSpPr>
        <p:sp>
          <p:nvSpPr>
            <p:cNvPr id="80" name="矩形 91"/>
            <p:cNvSpPr>
              <a:spLocks noChangeArrowheads="1"/>
            </p:cNvSpPr>
            <p:nvPr/>
          </p:nvSpPr>
          <p:spPr bwMode="auto">
            <a:xfrm>
              <a:off x="5449009" y="2797844"/>
              <a:ext cx="2826873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5449010" y="2469969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srgbClr val="F4F0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srgbClr val="F4F0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xit" presetSubtype="2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2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2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2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2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2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2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149749"/>
          </a:xfrm>
          <a:prstGeom prst="rect">
            <a:avLst/>
          </a:prstGeom>
          <a:solidFill>
            <a:srgbClr val="2B8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03981" y="196946"/>
            <a:ext cx="8778240" cy="4729643"/>
          </a:xfrm>
          <a:prstGeom prst="roundRect">
            <a:avLst>
              <a:gd name="adj" fmla="val 1595"/>
            </a:avLst>
          </a:prstGeom>
          <a:solidFill>
            <a:srgbClr val="39A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740" y="353221"/>
            <a:ext cx="6791374" cy="472682"/>
            <a:chOff x="320740" y="353221"/>
            <a:chExt cx="6791374" cy="472682"/>
          </a:xfrm>
        </p:grpSpPr>
        <p:sp>
          <p:nvSpPr>
            <p:cNvPr id="5" name="文本框 4"/>
            <p:cNvSpPr txBox="1"/>
            <p:nvPr/>
          </p:nvSpPr>
          <p:spPr>
            <a:xfrm>
              <a:off x="320740" y="353221"/>
              <a:ext cx="4152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90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defRPr>
              </a:lvl1pPr>
            </a:lstStyle>
            <a:p>
              <a:pPr defTabSz="685800"/>
              <a:r>
                <a:rPr lang="zh-CN" altLang="en-US" sz="2400" dirty="0"/>
                <a:t>三</a:t>
              </a:r>
              <a:r>
                <a:rPr lang="zh-CN" altLang="en-US" sz="2400" dirty="0" smtClean="0"/>
                <a:t>、点击</a:t>
              </a:r>
              <a:r>
                <a:rPr lang="zh-CN" altLang="en-US" sz="2400" dirty="0"/>
                <a:t>添加标题</a:t>
              </a:r>
              <a:endParaRPr lang="zh-CN" altLang="en-US" sz="2400" dirty="0"/>
            </a:p>
          </p:txBody>
        </p:sp>
        <p:sp>
          <p:nvSpPr>
            <p:cNvPr id="6" name="矩形 148"/>
            <p:cNvSpPr>
              <a:spLocks noChangeArrowheads="1"/>
            </p:cNvSpPr>
            <p:nvPr/>
          </p:nvSpPr>
          <p:spPr bwMode="auto">
            <a:xfrm>
              <a:off x="2864528" y="425793"/>
              <a:ext cx="42475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/>
              <a:r>
                <a:rPr lang="en-US" altLang="zh-CN" sz="2000" dirty="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Add a title</a:t>
              </a:r>
              <a:endParaRPr lang="zh-CN" altLang="en-US" sz="2000" dirty="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pic>
        <p:nvPicPr>
          <p:cNvPr id="87" name="图片 8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63" y="4582554"/>
            <a:ext cx="653308" cy="639838"/>
          </a:xfrm>
          <a:prstGeom prst="rect">
            <a:avLst/>
          </a:prstGeom>
        </p:spPr>
      </p:pic>
      <p:sp>
        <p:nvSpPr>
          <p:cNvPr id="38" name="Rectangle 260"/>
          <p:cNvSpPr>
            <a:spLocks noChangeArrowheads="1"/>
          </p:cNvSpPr>
          <p:nvPr/>
        </p:nvSpPr>
        <p:spPr bwMode="auto">
          <a:xfrm>
            <a:off x="1491295" y="2690929"/>
            <a:ext cx="6350000" cy="30162"/>
          </a:xfrm>
          <a:prstGeom prst="rect">
            <a:avLst/>
          </a:prstGeom>
          <a:solidFill>
            <a:srgbClr val="2B8088"/>
          </a:solidFill>
          <a:ln w="9525">
            <a:solidFill>
              <a:srgbClr val="2B8088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/>
            <a:endParaRPr lang="zh-CN" altLang="en-US" sz="1350">
              <a:solidFill>
                <a:srgbClr val="000000"/>
              </a:solidFill>
            </a:endParaRPr>
          </a:p>
        </p:txBody>
      </p:sp>
      <p:grpSp>
        <p:nvGrpSpPr>
          <p:cNvPr id="39" name="组合 38"/>
          <p:cNvGrpSpPr/>
          <p:nvPr/>
        </p:nvGrpSpPr>
        <p:grpSpPr bwMode="auto">
          <a:xfrm>
            <a:off x="2221545" y="2614729"/>
            <a:ext cx="182562" cy="190500"/>
            <a:chOff x="2239963" y="2622550"/>
            <a:chExt cx="182562" cy="190500"/>
          </a:xfrm>
        </p:grpSpPr>
        <p:sp>
          <p:nvSpPr>
            <p:cNvPr id="40" name="Oval 261"/>
            <p:cNvSpPr>
              <a:spLocks noChangeArrowheads="1"/>
            </p:cNvSpPr>
            <p:nvPr/>
          </p:nvSpPr>
          <p:spPr bwMode="auto">
            <a:xfrm>
              <a:off x="2239963" y="2622550"/>
              <a:ext cx="182562" cy="190500"/>
            </a:xfrm>
            <a:prstGeom prst="ellipse">
              <a:avLst/>
            </a:prstGeom>
            <a:solidFill>
              <a:srgbClr val="2B80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42" name="Oval 262"/>
            <p:cNvSpPr>
              <a:spLocks noChangeArrowheads="1"/>
            </p:cNvSpPr>
            <p:nvPr/>
          </p:nvSpPr>
          <p:spPr bwMode="auto">
            <a:xfrm>
              <a:off x="2278063" y="2668588"/>
              <a:ext cx="106362" cy="98425"/>
            </a:xfrm>
            <a:prstGeom prst="ellipse">
              <a:avLst/>
            </a:prstGeom>
            <a:solidFill>
              <a:srgbClr val="F4F0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endParaRPr lang="zh-CN" altLang="en-US" sz="1350">
                <a:solidFill>
                  <a:srgbClr val="000000"/>
                </a:solidFill>
              </a:endParaRPr>
            </a:p>
          </p:txBody>
        </p:sp>
      </p:grpSp>
      <p:grpSp>
        <p:nvGrpSpPr>
          <p:cNvPr id="43" name="组合 42"/>
          <p:cNvGrpSpPr/>
          <p:nvPr/>
        </p:nvGrpSpPr>
        <p:grpSpPr bwMode="auto">
          <a:xfrm>
            <a:off x="2707320" y="2608379"/>
            <a:ext cx="190500" cy="182562"/>
            <a:chOff x="2725738" y="2616200"/>
            <a:chExt cx="190500" cy="182563"/>
          </a:xfrm>
        </p:grpSpPr>
        <p:sp>
          <p:nvSpPr>
            <p:cNvPr id="44" name="Oval 263"/>
            <p:cNvSpPr>
              <a:spLocks noChangeArrowheads="1"/>
            </p:cNvSpPr>
            <p:nvPr/>
          </p:nvSpPr>
          <p:spPr bwMode="auto">
            <a:xfrm>
              <a:off x="2725738" y="2616200"/>
              <a:ext cx="190500" cy="182563"/>
            </a:xfrm>
            <a:prstGeom prst="ellipse">
              <a:avLst/>
            </a:prstGeom>
            <a:solidFill>
              <a:srgbClr val="2B80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45" name="Oval 264"/>
            <p:cNvSpPr>
              <a:spLocks noChangeArrowheads="1"/>
            </p:cNvSpPr>
            <p:nvPr/>
          </p:nvSpPr>
          <p:spPr bwMode="auto">
            <a:xfrm>
              <a:off x="2771775" y="2652713"/>
              <a:ext cx="98425" cy="107950"/>
            </a:xfrm>
            <a:prstGeom prst="ellipse">
              <a:avLst/>
            </a:prstGeom>
            <a:solidFill>
              <a:srgbClr val="F4F0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endParaRPr lang="zh-CN" altLang="en-US" sz="1350">
                <a:solidFill>
                  <a:srgbClr val="000000"/>
                </a:solidFill>
              </a:endParaRPr>
            </a:p>
          </p:txBody>
        </p:sp>
      </p:grpSp>
      <p:grpSp>
        <p:nvGrpSpPr>
          <p:cNvPr id="46" name="组合 45"/>
          <p:cNvGrpSpPr/>
          <p:nvPr/>
        </p:nvGrpSpPr>
        <p:grpSpPr bwMode="auto">
          <a:xfrm>
            <a:off x="3720145" y="2608379"/>
            <a:ext cx="188912" cy="182562"/>
            <a:chOff x="3738563" y="2616200"/>
            <a:chExt cx="188912" cy="182563"/>
          </a:xfrm>
        </p:grpSpPr>
        <p:sp>
          <p:nvSpPr>
            <p:cNvPr id="47" name="Oval 265"/>
            <p:cNvSpPr>
              <a:spLocks noChangeArrowheads="1"/>
            </p:cNvSpPr>
            <p:nvPr/>
          </p:nvSpPr>
          <p:spPr bwMode="auto">
            <a:xfrm>
              <a:off x="3738563" y="2616200"/>
              <a:ext cx="188912" cy="182563"/>
            </a:xfrm>
            <a:prstGeom prst="ellipse">
              <a:avLst/>
            </a:prstGeom>
            <a:solidFill>
              <a:srgbClr val="2B80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48" name="Oval 266"/>
            <p:cNvSpPr>
              <a:spLocks noChangeArrowheads="1"/>
            </p:cNvSpPr>
            <p:nvPr/>
          </p:nvSpPr>
          <p:spPr bwMode="auto">
            <a:xfrm>
              <a:off x="3783013" y="2652713"/>
              <a:ext cx="106362" cy="107950"/>
            </a:xfrm>
            <a:prstGeom prst="ellipse">
              <a:avLst/>
            </a:prstGeom>
            <a:solidFill>
              <a:srgbClr val="F4F0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endParaRPr lang="zh-CN" altLang="en-US" sz="1350">
                <a:solidFill>
                  <a:srgbClr val="000000"/>
                </a:solidFill>
              </a:endParaRPr>
            </a:p>
          </p:txBody>
        </p:sp>
      </p:grpSp>
      <p:grpSp>
        <p:nvGrpSpPr>
          <p:cNvPr id="49" name="组合 48"/>
          <p:cNvGrpSpPr/>
          <p:nvPr/>
        </p:nvGrpSpPr>
        <p:grpSpPr bwMode="auto">
          <a:xfrm>
            <a:off x="4677407" y="2608379"/>
            <a:ext cx="190500" cy="182562"/>
            <a:chOff x="4695825" y="2616200"/>
            <a:chExt cx="190500" cy="182563"/>
          </a:xfrm>
        </p:grpSpPr>
        <p:sp>
          <p:nvSpPr>
            <p:cNvPr id="50" name="Oval 267"/>
            <p:cNvSpPr>
              <a:spLocks noChangeArrowheads="1"/>
            </p:cNvSpPr>
            <p:nvPr/>
          </p:nvSpPr>
          <p:spPr bwMode="auto">
            <a:xfrm>
              <a:off x="4695825" y="2616200"/>
              <a:ext cx="190500" cy="182563"/>
            </a:xfrm>
            <a:prstGeom prst="ellipse">
              <a:avLst/>
            </a:prstGeom>
            <a:solidFill>
              <a:srgbClr val="2B80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51" name="Oval 268"/>
            <p:cNvSpPr>
              <a:spLocks noChangeArrowheads="1"/>
            </p:cNvSpPr>
            <p:nvPr/>
          </p:nvSpPr>
          <p:spPr bwMode="auto">
            <a:xfrm>
              <a:off x="4741863" y="2652713"/>
              <a:ext cx="98425" cy="107950"/>
            </a:xfrm>
            <a:prstGeom prst="ellipse">
              <a:avLst/>
            </a:prstGeom>
            <a:solidFill>
              <a:srgbClr val="F4F0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endParaRPr lang="zh-CN" altLang="en-US" sz="1350">
                <a:solidFill>
                  <a:srgbClr val="000000"/>
                </a:solidFill>
              </a:endParaRPr>
            </a:p>
          </p:txBody>
        </p:sp>
      </p:grpSp>
      <p:grpSp>
        <p:nvGrpSpPr>
          <p:cNvPr id="52" name="组合 51"/>
          <p:cNvGrpSpPr/>
          <p:nvPr/>
        </p:nvGrpSpPr>
        <p:grpSpPr bwMode="auto">
          <a:xfrm>
            <a:off x="5902957" y="2614729"/>
            <a:ext cx="188913" cy="190500"/>
            <a:chOff x="5921375" y="2622550"/>
            <a:chExt cx="188912" cy="190500"/>
          </a:xfrm>
        </p:grpSpPr>
        <p:sp>
          <p:nvSpPr>
            <p:cNvPr id="53" name="Oval 269"/>
            <p:cNvSpPr>
              <a:spLocks noChangeArrowheads="1"/>
            </p:cNvSpPr>
            <p:nvPr/>
          </p:nvSpPr>
          <p:spPr bwMode="auto">
            <a:xfrm>
              <a:off x="5921375" y="2622550"/>
              <a:ext cx="188912" cy="190500"/>
            </a:xfrm>
            <a:prstGeom prst="ellipse">
              <a:avLst/>
            </a:prstGeom>
            <a:solidFill>
              <a:srgbClr val="2B80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54" name="Oval 270"/>
            <p:cNvSpPr>
              <a:spLocks noChangeArrowheads="1"/>
            </p:cNvSpPr>
            <p:nvPr/>
          </p:nvSpPr>
          <p:spPr bwMode="auto">
            <a:xfrm>
              <a:off x="5965825" y="2668588"/>
              <a:ext cx="106362" cy="98425"/>
            </a:xfrm>
            <a:prstGeom prst="ellipse">
              <a:avLst/>
            </a:prstGeom>
            <a:solidFill>
              <a:srgbClr val="F4F0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endParaRPr lang="zh-CN" altLang="en-US" sz="1350">
                <a:solidFill>
                  <a:srgbClr val="000000"/>
                </a:solidFill>
              </a:endParaRPr>
            </a:p>
          </p:txBody>
        </p:sp>
      </p:grpSp>
      <p:grpSp>
        <p:nvGrpSpPr>
          <p:cNvPr id="55" name="组合 54"/>
          <p:cNvGrpSpPr/>
          <p:nvPr/>
        </p:nvGrpSpPr>
        <p:grpSpPr bwMode="auto">
          <a:xfrm>
            <a:off x="6655432" y="2608379"/>
            <a:ext cx="190500" cy="182562"/>
            <a:chOff x="6673850" y="2616200"/>
            <a:chExt cx="190500" cy="182563"/>
          </a:xfrm>
        </p:grpSpPr>
        <p:sp>
          <p:nvSpPr>
            <p:cNvPr id="56" name="Oval 271"/>
            <p:cNvSpPr>
              <a:spLocks noChangeArrowheads="1"/>
            </p:cNvSpPr>
            <p:nvPr/>
          </p:nvSpPr>
          <p:spPr bwMode="auto">
            <a:xfrm>
              <a:off x="6673850" y="2616200"/>
              <a:ext cx="190500" cy="182563"/>
            </a:xfrm>
            <a:prstGeom prst="ellipse">
              <a:avLst/>
            </a:prstGeom>
            <a:solidFill>
              <a:srgbClr val="2B808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7" name="Oval 272"/>
            <p:cNvSpPr>
              <a:spLocks noChangeArrowheads="1"/>
            </p:cNvSpPr>
            <p:nvPr/>
          </p:nvSpPr>
          <p:spPr bwMode="auto">
            <a:xfrm>
              <a:off x="6719888" y="2652713"/>
              <a:ext cx="98425" cy="107950"/>
            </a:xfrm>
            <a:prstGeom prst="ellipse">
              <a:avLst/>
            </a:prstGeom>
            <a:solidFill>
              <a:srgbClr val="F4F0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endParaRPr lang="zh-CN" altLang="en-US" sz="1350">
                <a:solidFill>
                  <a:srgbClr val="000000"/>
                </a:solidFill>
              </a:endParaRPr>
            </a:p>
          </p:txBody>
        </p:sp>
      </p:grpSp>
      <p:sp>
        <p:nvSpPr>
          <p:cNvPr id="58" name="Freeform 279"/>
          <p:cNvSpPr/>
          <p:nvPr/>
        </p:nvSpPr>
        <p:spPr bwMode="auto">
          <a:xfrm>
            <a:off x="2312032" y="1978555"/>
            <a:ext cx="334963" cy="654050"/>
          </a:xfrm>
          <a:custGeom>
            <a:avLst/>
            <a:gdLst>
              <a:gd name="T0" fmla="*/ 2147483647 w 44"/>
              <a:gd name="T1" fmla="*/ 2147483647 h 86"/>
              <a:gd name="T2" fmla="*/ 0 w 44"/>
              <a:gd name="T3" fmla="*/ 2147483647 h 86"/>
              <a:gd name="T4" fmla="*/ 0 w 44"/>
              <a:gd name="T5" fmla="*/ 2147483647 h 86"/>
              <a:gd name="T6" fmla="*/ 2147483647 w 44"/>
              <a:gd name="T7" fmla="*/ 2147483647 h 86"/>
              <a:gd name="T8" fmla="*/ 2147483647 w 44"/>
              <a:gd name="T9" fmla="*/ 2147483647 h 86"/>
              <a:gd name="T10" fmla="*/ 2147483647 w 44"/>
              <a:gd name="T11" fmla="*/ 2147483647 h 86"/>
              <a:gd name="T12" fmla="*/ 2147483647 w 44"/>
              <a:gd name="T13" fmla="*/ 0 h 86"/>
              <a:gd name="T14" fmla="*/ 2147483647 w 44"/>
              <a:gd name="T15" fmla="*/ 0 h 86"/>
              <a:gd name="T16" fmla="*/ 2147483647 w 44"/>
              <a:gd name="T17" fmla="*/ 2147483647 h 86"/>
              <a:gd name="T18" fmla="*/ 2147483647 w 44"/>
              <a:gd name="T19" fmla="*/ 2147483647 h 86"/>
              <a:gd name="T20" fmla="*/ 2147483647 w 44"/>
              <a:gd name="T21" fmla="*/ 2147483647 h 86"/>
              <a:gd name="T22" fmla="*/ 2147483647 w 44"/>
              <a:gd name="T23" fmla="*/ 2147483647 h 86"/>
              <a:gd name="T24" fmla="*/ 2147483647 w 44"/>
              <a:gd name="T25" fmla="*/ 2147483647 h 8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4" h="86">
                <a:moveTo>
                  <a:pt x="2" y="86"/>
                </a:moveTo>
                <a:cubicBezTo>
                  <a:pt x="0" y="86"/>
                  <a:pt x="0" y="86"/>
                  <a:pt x="0" y="86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41"/>
                  <a:pt x="8" y="34"/>
                  <a:pt x="16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5" y="34"/>
                  <a:pt x="42" y="27"/>
                  <a:pt x="42" y="19"/>
                </a:cubicBezTo>
                <a:cubicBezTo>
                  <a:pt x="42" y="0"/>
                  <a:pt x="42" y="0"/>
                  <a:pt x="4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4" y="19"/>
                  <a:pt x="44" y="19"/>
                  <a:pt x="44" y="19"/>
                </a:cubicBezTo>
                <a:cubicBezTo>
                  <a:pt x="44" y="28"/>
                  <a:pt x="36" y="35"/>
                  <a:pt x="27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9" y="35"/>
                  <a:pt x="2" y="42"/>
                  <a:pt x="2" y="50"/>
                </a:cubicBezTo>
                <a:lnTo>
                  <a:pt x="2" y="86"/>
                </a:lnTo>
                <a:close/>
              </a:path>
            </a:pathLst>
          </a:custGeom>
          <a:solidFill>
            <a:srgbClr val="F4F0D6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59" name="Freeform 280"/>
          <p:cNvSpPr/>
          <p:nvPr/>
        </p:nvSpPr>
        <p:spPr bwMode="auto">
          <a:xfrm>
            <a:off x="2791457" y="2783004"/>
            <a:ext cx="365125" cy="654050"/>
          </a:xfrm>
          <a:custGeom>
            <a:avLst/>
            <a:gdLst>
              <a:gd name="T0" fmla="*/ 2147483647 w 48"/>
              <a:gd name="T1" fmla="*/ 2147483647 h 86"/>
              <a:gd name="T2" fmla="*/ 2147483647 w 48"/>
              <a:gd name="T3" fmla="*/ 2147483647 h 86"/>
              <a:gd name="T4" fmla="*/ 2147483647 w 48"/>
              <a:gd name="T5" fmla="*/ 2147483647 h 86"/>
              <a:gd name="T6" fmla="*/ 2147483647 w 48"/>
              <a:gd name="T7" fmla="*/ 2147483647 h 86"/>
              <a:gd name="T8" fmla="*/ 2147483647 w 48"/>
              <a:gd name="T9" fmla="*/ 2147483647 h 86"/>
              <a:gd name="T10" fmla="*/ 0 w 48"/>
              <a:gd name="T11" fmla="*/ 2147483647 h 86"/>
              <a:gd name="T12" fmla="*/ 0 w 48"/>
              <a:gd name="T13" fmla="*/ 0 h 86"/>
              <a:gd name="T14" fmla="*/ 2147483647 w 48"/>
              <a:gd name="T15" fmla="*/ 0 h 86"/>
              <a:gd name="T16" fmla="*/ 2147483647 w 48"/>
              <a:gd name="T17" fmla="*/ 2147483647 h 86"/>
              <a:gd name="T18" fmla="*/ 2147483647 w 48"/>
              <a:gd name="T19" fmla="*/ 2147483647 h 86"/>
              <a:gd name="T20" fmla="*/ 2147483647 w 48"/>
              <a:gd name="T21" fmla="*/ 2147483647 h 86"/>
              <a:gd name="T22" fmla="*/ 2147483647 w 48"/>
              <a:gd name="T23" fmla="*/ 2147483647 h 86"/>
              <a:gd name="T24" fmla="*/ 2147483647 w 48"/>
              <a:gd name="T25" fmla="*/ 2147483647 h 8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8" h="86">
                <a:moveTo>
                  <a:pt x="48" y="86"/>
                </a:moveTo>
                <a:cubicBezTo>
                  <a:pt x="46" y="86"/>
                  <a:pt x="46" y="86"/>
                  <a:pt x="46" y="86"/>
                </a:cubicBezTo>
                <a:cubicBezTo>
                  <a:pt x="46" y="50"/>
                  <a:pt x="46" y="50"/>
                  <a:pt x="46" y="50"/>
                </a:cubicBezTo>
                <a:cubicBezTo>
                  <a:pt x="46" y="42"/>
                  <a:pt x="40" y="36"/>
                  <a:pt x="32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7" y="36"/>
                  <a:pt x="0" y="28"/>
                  <a:pt x="0" y="20"/>
                </a:cubicBezTo>
                <a:cubicBezTo>
                  <a:pt x="0" y="0"/>
                  <a:pt x="0" y="0"/>
                  <a:pt x="0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20"/>
                  <a:pt x="2" y="20"/>
                  <a:pt x="2" y="20"/>
                </a:cubicBezTo>
                <a:cubicBezTo>
                  <a:pt x="2" y="27"/>
                  <a:pt x="8" y="34"/>
                  <a:pt x="16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41" y="34"/>
                  <a:pt x="48" y="41"/>
                  <a:pt x="48" y="50"/>
                </a:cubicBezTo>
                <a:lnTo>
                  <a:pt x="48" y="86"/>
                </a:lnTo>
                <a:close/>
              </a:path>
            </a:pathLst>
          </a:custGeom>
          <a:solidFill>
            <a:srgbClr val="F4F0D6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60" name="Freeform 281"/>
          <p:cNvSpPr/>
          <p:nvPr/>
        </p:nvSpPr>
        <p:spPr bwMode="auto">
          <a:xfrm>
            <a:off x="4761545" y="2783004"/>
            <a:ext cx="212725" cy="654050"/>
          </a:xfrm>
          <a:custGeom>
            <a:avLst/>
            <a:gdLst>
              <a:gd name="T0" fmla="*/ 2147483647 w 28"/>
              <a:gd name="T1" fmla="*/ 2147483647 h 86"/>
              <a:gd name="T2" fmla="*/ 2147483647 w 28"/>
              <a:gd name="T3" fmla="*/ 2147483647 h 86"/>
              <a:gd name="T4" fmla="*/ 2147483647 w 28"/>
              <a:gd name="T5" fmla="*/ 2147483647 h 86"/>
              <a:gd name="T6" fmla="*/ 2147483647 w 28"/>
              <a:gd name="T7" fmla="*/ 2147483647 h 86"/>
              <a:gd name="T8" fmla="*/ 0 w 28"/>
              <a:gd name="T9" fmla="*/ 2147483647 h 86"/>
              <a:gd name="T10" fmla="*/ 0 w 28"/>
              <a:gd name="T11" fmla="*/ 0 h 86"/>
              <a:gd name="T12" fmla="*/ 2147483647 w 28"/>
              <a:gd name="T13" fmla="*/ 0 h 86"/>
              <a:gd name="T14" fmla="*/ 2147483647 w 28"/>
              <a:gd name="T15" fmla="*/ 2147483647 h 86"/>
              <a:gd name="T16" fmla="*/ 2147483647 w 28"/>
              <a:gd name="T17" fmla="*/ 2147483647 h 86"/>
              <a:gd name="T18" fmla="*/ 2147483647 w 28"/>
              <a:gd name="T19" fmla="*/ 2147483647 h 86"/>
              <a:gd name="T20" fmla="*/ 2147483647 w 28"/>
              <a:gd name="T21" fmla="*/ 2147483647 h 8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8" h="86">
                <a:moveTo>
                  <a:pt x="28" y="86"/>
                </a:moveTo>
                <a:cubicBezTo>
                  <a:pt x="26" y="86"/>
                  <a:pt x="26" y="86"/>
                  <a:pt x="26" y="86"/>
                </a:cubicBezTo>
                <a:cubicBezTo>
                  <a:pt x="26" y="50"/>
                  <a:pt x="26" y="50"/>
                  <a:pt x="26" y="50"/>
                </a:cubicBezTo>
                <a:cubicBezTo>
                  <a:pt x="26" y="42"/>
                  <a:pt x="20" y="36"/>
                  <a:pt x="14" y="36"/>
                </a:cubicBezTo>
                <a:cubicBezTo>
                  <a:pt x="6" y="36"/>
                  <a:pt x="0" y="28"/>
                  <a:pt x="0" y="20"/>
                </a:cubicBezTo>
                <a:cubicBezTo>
                  <a:pt x="0" y="0"/>
                  <a:pt x="0" y="0"/>
                  <a:pt x="0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20"/>
                  <a:pt x="2" y="20"/>
                  <a:pt x="2" y="20"/>
                </a:cubicBezTo>
                <a:cubicBezTo>
                  <a:pt x="2" y="27"/>
                  <a:pt x="7" y="34"/>
                  <a:pt x="14" y="34"/>
                </a:cubicBezTo>
                <a:cubicBezTo>
                  <a:pt x="21" y="34"/>
                  <a:pt x="28" y="41"/>
                  <a:pt x="28" y="50"/>
                </a:cubicBezTo>
                <a:lnTo>
                  <a:pt x="28" y="86"/>
                </a:lnTo>
                <a:close/>
              </a:path>
            </a:pathLst>
          </a:custGeom>
          <a:solidFill>
            <a:srgbClr val="F4F0D6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61" name="Freeform 282"/>
          <p:cNvSpPr/>
          <p:nvPr/>
        </p:nvSpPr>
        <p:spPr bwMode="auto">
          <a:xfrm>
            <a:off x="6753857" y="2783004"/>
            <a:ext cx="212725" cy="654050"/>
          </a:xfrm>
          <a:custGeom>
            <a:avLst/>
            <a:gdLst>
              <a:gd name="T0" fmla="*/ 28 w 28"/>
              <a:gd name="T1" fmla="*/ 86 h 86"/>
              <a:gd name="T2" fmla="*/ 26 w 28"/>
              <a:gd name="T3" fmla="*/ 86 h 86"/>
              <a:gd name="T4" fmla="*/ 26 w 28"/>
              <a:gd name="T5" fmla="*/ 50 h 86"/>
              <a:gd name="T6" fmla="*/ 14 w 28"/>
              <a:gd name="T7" fmla="*/ 36 h 86"/>
              <a:gd name="T8" fmla="*/ 0 w 28"/>
              <a:gd name="T9" fmla="*/ 20 h 86"/>
              <a:gd name="T10" fmla="*/ 0 w 28"/>
              <a:gd name="T11" fmla="*/ 0 h 86"/>
              <a:gd name="T12" fmla="*/ 2 w 28"/>
              <a:gd name="T13" fmla="*/ 0 h 86"/>
              <a:gd name="T14" fmla="*/ 2 w 28"/>
              <a:gd name="T15" fmla="*/ 20 h 86"/>
              <a:gd name="T16" fmla="*/ 14 w 28"/>
              <a:gd name="T17" fmla="*/ 34 h 86"/>
              <a:gd name="T18" fmla="*/ 28 w 28"/>
              <a:gd name="T19" fmla="*/ 50 h 86"/>
              <a:gd name="T20" fmla="*/ 28 w 28"/>
              <a:gd name="T21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86">
                <a:moveTo>
                  <a:pt x="28" y="86"/>
                </a:moveTo>
                <a:cubicBezTo>
                  <a:pt x="26" y="86"/>
                  <a:pt x="26" y="86"/>
                  <a:pt x="26" y="86"/>
                </a:cubicBezTo>
                <a:cubicBezTo>
                  <a:pt x="26" y="50"/>
                  <a:pt x="26" y="50"/>
                  <a:pt x="26" y="50"/>
                </a:cubicBezTo>
                <a:cubicBezTo>
                  <a:pt x="26" y="42"/>
                  <a:pt x="20" y="36"/>
                  <a:pt x="14" y="36"/>
                </a:cubicBezTo>
                <a:cubicBezTo>
                  <a:pt x="6" y="36"/>
                  <a:pt x="0" y="28"/>
                  <a:pt x="0" y="20"/>
                </a:cubicBezTo>
                <a:cubicBezTo>
                  <a:pt x="0" y="0"/>
                  <a:pt x="0" y="0"/>
                  <a:pt x="0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20"/>
                  <a:pt x="2" y="20"/>
                  <a:pt x="2" y="20"/>
                </a:cubicBezTo>
                <a:cubicBezTo>
                  <a:pt x="2" y="27"/>
                  <a:pt x="7" y="34"/>
                  <a:pt x="14" y="34"/>
                </a:cubicBezTo>
                <a:cubicBezTo>
                  <a:pt x="21" y="34"/>
                  <a:pt x="28" y="41"/>
                  <a:pt x="28" y="50"/>
                </a:cubicBezTo>
                <a:lnTo>
                  <a:pt x="28" y="86"/>
                </a:lnTo>
                <a:close/>
              </a:path>
            </a:pathLst>
          </a:custGeom>
          <a:solidFill>
            <a:srgbClr val="F4F0D6"/>
          </a:solidFill>
          <a:ln>
            <a:noFill/>
          </a:ln>
          <a:effectLst/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Freeform 283"/>
          <p:cNvSpPr/>
          <p:nvPr/>
        </p:nvSpPr>
        <p:spPr bwMode="auto">
          <a:xfrm>
            <a:off x="5985507" y="1978555"/>
            <a:ext cx="327025" cy="654050"/>
          </a:xfrm>
          <a:custGeom>
            <a:avLst/>
            <a:gdLst>
              <a:gd name="T0" fmla="*/ 2147483647 w 43"/>
              <a:gd name="T1" fmla="*/ 2147483647 h 86"/>
              <a:gd name="T2" fmla="*/ 0 w 43"/>
              <a:gd name="T3" fmla="*/ 2147483647 h 86"/>
              <a:gd name="T4" fmla="*/ 0 w 43"/>
              <a:gd name="T5" fmla="*/ 2147483647 h 86"/>
              <a:gd name="T6" fmla="*/ 2147483647 w 43"/>
              <a:gd name="T7" fmla="*/ 2147483647 h 86"/>
              <a:gd name="T8" fmla="*/ 2147483647 w 43"/>
              <a:gd name="T9" fmla="*/ 2147483647 h 86"/>
              <a:gd name="T10" fmla="*/ 2147483647 w 43"/>
              <a:gd name="T11" fmla="*/ 2147483647 h 86"/>
              <a:gd name="T12" fmla="*/ 2147483647 w 43"/>
              <a:gd name="T13" fmla="*/ 0 h 86"/>
              <a:gd name="T14" fmla="*/ 2147483647 w 43"/>
              <a:gd name="T15" fmla="*/ 0 h 86"/>
              <a:gd name="T16" fmla="*/ 2147483647 w 43"/>
              <a:gd name="T17" fmla="*/ 2147483647 h 86"/>
              <a:gd name="T18" fmla="*/ 2147483647 w 43"/>
              <a:gd name="T19" fmla="*/ 2147483647 h 86"/>
              <a:gd name="T20" fmla="*/ 2147483647 w 43"/>
              <a:gd name="T21" fmla="*/ 2147483647 h 86"/>
              <a:gd name="T22" fmla="*/ 2147483647 w 43"/>
              <a:gd name="T23" fmla="*/ 2147483647 h 86"/>
              <a:gd name="T24" fmla="*/ 2147483647 w 43"/>
              <a:gd name="T25" fmla="*/ 2147483647 h 8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3" h="86">
                <a:moveTo>
                  <a:pt x="2" y="86"/>
                </a:moveTo>
                <a:cubicBezTo>
                  <a:pt x="0" y="86"/>
                  <a:pt x="0" y="86"/>
                  <a:pt x="0" y="86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41"/>
                  <a:pt x="7" y="34"/>
                  <a:pt x="16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5" y="34"/>
                  <a:pt x="41" y="27"/>
                  <a:pt x="41" y="19"/>
                </a:cubicBezTo>
                <a:cubicBezTo>
                  <a:pt x="41" y="0"/>
                  <a:pt x="41" y="0"/>
                  <a:pt x="41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3" y="19"/>
                  <a:pt x="43" y="19"/>
                  <a:pt x="43" y="19"/>
                </a:cubicBezTo>
                <a:cubicBezTo>
                  <a:pt x="43" y="28"/>
                  <a:pt x="36" y="35"/>
                  <a:pt x="27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8" y="35"/>
                  <a:pt x="2" y="42"/>
                  <a:pt x="2" y="50"/>
                </a:cubicBezTo>
                <a:lnTo>
                  <a:pt x="2" y="86"/>
                </a:lnTo>
                <a:close/>
              </a:path>
            </a:pathLst>
          </a:custGeom>
          <a:solidFill>
            <a:srgbClr val="F4F0D6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63" name="Freeform 284"/>
          <p:cNvSpPr/>
          <p:nvPr/>
        </p:nvSpPr>
        <p:spPr bwMode="auto">
          <a:xfrm>
            <a:off x="3818570" y="1978555"/>
            <a:ext cx="327025" cy="654050"/>
          </a:xfrm>
          <a:custGeom>
            <a:avLst/>
            <a:gdLst>
              <a:gd name="T0" fmla="*/ 2147483647 w 43"/>
              <a:gd name="T1" fmla="*/ 2147483647 h 86"/>
              <a:gd name="T2" fmla="*/ 0 w 43"/>
              <a:gd name="T3" fmla="*/ 2147483647 h 86"/>
              <a:gd name="T4" fmla="*/ 0 w 43"/>
              <a:gd name="T5" fmla="*/ 2147483647 h 86"/>
              <a:gd name="T6" fmla="*/ 2147483647 w 43"/>
              <a:gd name="T7" fmla="*/ 2147483647 h 86"/>
              <a:gd name="T8" fmla="*/ 2147483647 w 43"/>
              <a:gd name="T9" fmla="*/ 2147483647 h 86"/>
              <a:gd name="T10" fmla="*/ 2147483647 w 43"/>
              <a:gd name="T11" fmla="*/ 2147483647 h 86"/>
              <a:gd name="T12" fmla="*/ 2147483647 w 43"/>
              <a:gd name="T13" fmla="*/ 0 h 86"/>
              <a:gd name="T14" fmla="*/ 2147483647 w 43"/>
              <a:gd name="T15" fmla="*/ 0 h 86"/>
              <a:gd name="T16" fmla="*/ 2147483647 w 43"/>
              <a:gd name="T17" fmla="*/ 2147483647 h 86"/>
              <a:gd name="T18" fmla="*/ 2147483647 w 43"/>
              <a:gd name="T19" fmla="*/ 2147483647 h 86"/>
              <a:gd name="T20" fmla="*/ 2147483647 w 43"/>
              <a:gd name="T21" fmla="*/ 2147483647 h 86"/>
              <a:gd name="T22" fmla="*/ 2147483647 w 43"/>
              <a:gd name="T23" fmla="*/ 2147483647 h 86"/>
              <a:gd name="T24" fmla="*/ 2147483647 w 43"/>
              <a:gd name="T25" fmla="*/ 2147483647 h 8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3" h="86">
                <a:moveTo>
                  <a:pt x="2" y="86"/>
                </a:moveTo>
                <a:cubicBezTo>
                  <a:pt x="0" y="86"/>
                  <a:pt x="0" y="86"/>
                  <a:pt x="0" y="86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41"/>
                  <a:pt x="7" y="34"/>
                  <a:pt x="16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5" y="34"/>
                  <a:pt x="41" y="27"/>
                  <a:pt x="41" y="19"/>
                </a:cubicBezTo>
                <a:cubicBezTo>
                  <a:pt x="41" y="0"/>
                  <a:pt x="41" y="0"/>
                  <a:pt x="41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3" y="19"/>
                  <a:pt x="43" y="19"/>
                  <a:pt x="43" y="19"/>
                </a:cubicBezTo>
                <a:cubicBezTo>
                  <a:pt x="43" y="28"/>
                  <a:pt x="36" y="35"/>
                  <a:pt x="27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8" y="35"/>
                  <a:pt x="2" y="42"/>
                  <a:pt x="2" y="50"/>
                </a:cubicBezTo>
                <a:lnTo>
                  <a:pt x="2" y="86"/>
                </a:lnTo>
                <a:close/>
              </a:path>
            </a:pathLst>
          </a:custGeom>
          <a:solidFill>
            <a:srgbClr val="F4F0D6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grpSp>
        <p:nvGrpSpPr>
          <p:cNvPr id="64" name="组合 63"/>
          <p:cNvGrpSpPr/>
          <p:nvPr/>
        </p:nvGrpSpPr>
        <p:grpSpPr bwMode="auto">
          <a:xfrm>
            <a:off x="5971220" y="1314566"/>
            <a:ext cx="668337" cy="669925"/>
            <a:chOff x="5989638" y="1322387"/>
            <a:chExt cx="668337" cy="669925"/>
          </a:xfrm>
        </p:grpSpPr>
        <p:sp>
          <p:nvSpPr>
            <p:cNvPr id="65" name="Oval 275"/>
            <p:cNvSpPr>
              <a:spLocks noChangeArrowheads="1"/>
            </p:cNvSpPr>
            <p:nvPr/>
          </p:nvSpPr>
          <p:spPr bwMode="auto">
            <a:xfrm>
              <a:off x="5989638" y="1322387"/>
              <a:ext cx="668337" cy="669925"/>
            </a:xfrm>
            <a:prstGeom prst="ellipse">
              <a:avLst/>
            </a:prstGeom>
            <a:noFill/>
            <a:ln w="9525">
              <a:solidFill>
                <a:srgbClr val="F4F0D6"/>
              </a:solidFill>
              <a:round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285"/>
            <p:cNvSpPr/>
            <p:nvPr/>
          </p:nvSpPr>
          <p:spPr bwMode="auto">
            <a:xfrm>
              <a:off x="6164263" y="1528763"/>
              <a:ext cx="357187" cy="273050"/>
            </a:xfrm>
            <a:custGeom>
              <a:avLst/>
              <a:gdLst>
                <a:gd name="T0" fmla="*/ 2147483647 w 47"/>
                <a:gd name="T1" fmla="*/ 0 h 36"/>
                <a:gd name="T2" fmla="*/ 0 w 47"/>
                <a:gd name="T3" fmla="*/ 2147483647 h 36"/>
                <a:gd name="T4" fmla="*/ 2147483647 w 47"/>
                <a:gd name="T5" fmla="*/ 2147483647 h 36"/>
                <a:gd name="T6" fmla="*/ 2147483647 w 47"/>
                <a:gd name="T7" fmla="*/ 2147483647 h 36"/>
                <a:gd name="T8" fmla="*/ 2147483647 w 47"/>
                <a:gd name="T9" fmla="*/ 2147483647 h 36"/>
                <a:gd name="T10" fmla="*/ 2147483647 w 47"/>
                <a:gd name="T11" fmla="*/ 2147483647 h 36"/>
                <a:gd name="T12" fmla="*/ 2147483647 w 47"/>
                <a:gd name="T13" fmla="*/ 2147483647 h 36"/>
                <a:gd name="T14" fmla="*/ 2147483647 w 47"/>
                <a:gd name="T15" fmla="*/ 0 h 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7" h="36">
                  <a:moveTo>
                    <a:pt x="23" y="0"/>
                  </a:moveTo>
                  <a:cubicBezTo>
                    <a:pt x="10" y="0"/>
                    <a:pt x="0" y="8"/>
                    <a:pt x="0" y="16"/>
                  </a:cubicBezTo>
                  <a:cubicBezTo>
                    <a:pt x="0" y="22"/>
                    <a:pt x="4" y="27"/>
                    <a:pt x="11" y="30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8" y="32"/>
                    <a:pt x="21" y="32"/>
                    <a:pt x="23" y="32"/>
                  </a:cubicBezTo>
                  <a:cubicBezTo>
                    <a:pt x="36" y="32"/>
                    <a:pt x="47" y="25"/>
                    <a:pt x="47" y="16"/>
                  </a:cubicBezTo>
                  <a:cubicBezTo>
                    <a:pt x="47" y="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A3B7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67" name="组合 66"/>
          <p:cNvGrpSpPr/>
          <p:nvPr/>
        </p:nvGrpSpPr>
        <p:grpSpPr bwMode="auto">
          <a:xfrm>
            <a:off x="2304095" y="1314566"/>
            <a:ext cx="661987" cy="669925"/>
            <a:chOff x="2322513" y="1322387"/>
            <a:chExt cx="661987" cy="669925"/>
          </a:xfrm>
        </p:grpSpPr>
        <p:sp>
          <p:nvSpPr>
            <p:cNvPr id="68" name="Oval 273"/>
            <p:cNvSpPr>
              <a:spLocks noChangeArrowheads="1"/>
            </p:cNvSpPr>
            <p:nvPr/>
          </p:nvSpPr>
          <p:spPr bwMode="auto">
            <a:xfrm>
              <a:off x="2322513" y="1322387"/>
              <a:ext cx="661987" cy="669925"/>
            </a:xfrm>
            <a:prstGeom prst="ellipse">
              <a:avLst/>
            </a:prstGeom>
            <a:noFill/>
            <a:ln w="9525">
              <a:solidFill>
                <a:srgbClr val="F4F0D6"/>
              </a:solidFill>
              <a:round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286"/>
            <p:cNvSpPr/>
            <p:nvPr/>
          </p:nvSpPr>
          <p:spPr bwMode="auto">
            <a:xfrm>
              <a:off x="2513013" y="1543050"/>
              <a:ext cx="244475" cy="228600"/>
            </a:xfrm>
            <a:custGeom>
              <a:avLst/>
              <a:gdLst>
                <a:gd name="T0" fmla="*/ 2147483647 w 154"/>
                <a:gd name="T1" fmla="*/ 0 h 144"/>
                <a:gd name="T2" fmla="*/ 2147483647 w 154"/>
                <a:gd name="T3" fmla="*/ 2147483647 h 144"/>
                <a:gd name="T4" fmla="*/ 0 w 154"/>
                <a:gd name="T5" fmla="*/ 2147483647 h 144"/>
                <a:gd name="T6" fmla="*/ 0 w 154"/>
                <a:gd name="T7" fmla="*/ 2147483647 h 144"/>
                <a:gd name="T8" fmla="*/ 2147483647 w 154"/>
                <a:gd name="T9" fmla="*/ 2147483647 h 144"/>
                <a:gd name="T10" fmla="*/ 2147483647 w 154"/>
                <a:gd name="T11" fmla="*/ 2147483647 h 144"/>
                <a:gd name="T12" fmla="*/ 2147483647 w 154"/>
                <a:gd name="T13" fmla="*/ 2147483647 h 144"/>
                <a:gd name="T14" fmla="*/ 2147483647 w 154"/>
                <a:gd name="T15" fmla="*/ 2147483647 h 144"/>
                <a:gd name="T16" fmla="*/ 2147483647 w 154"/>
                <a:gd name="T17" fmla="*/ 2147483647 h 144"/>
                <a:gd name="T18" fmla="*/ 2147483647 w 154"/>
                <a:gd name="T19" fmla="*/ 2147483647 h 144"/>
                <a:gd name="T20" fmla="*/ 2147483647 w 154"/>
                <a:gd name="T21" fmla="*/ 2147483647 h 144"/>
                <a:gd name="T22" fmla="*/ 2147483647 w 154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4" h="144">
                  <a:moveTo>
                    <a:pt x="77" y="0"/>
                  </a:moveTo>
                  <a:lnTo>
                    <a:pt x="39" y="29"/>
                  </a:lnTo>
                  <a:lnTo>
                    <a:pt x="0" y="58"/>
                  </a:lnTo>
                  <a:lnTo>
                    <a:pt x="0" y="144"/>
                  </a:lnTo>
                  <a:lnTo>
                    <a:pt x="58" y="144"/>
                  </a:lnTo>
                  <a:lnTo>
                    <a:pt x="58" y="72"/>
                  </a:lnTo>
                  <a:lnTo>
                    <a:pt x="101" y="72"/>
                  </a:lnTo>
                  <a:lnTo>
                    <a:pt x="101" y="144"/>
                  </a:lnTo>
                  <a:lnTo>
                    <a:pt x="154" y="144"/>
                  </a:lnTo>
                  <a:lnTo>
                    <a:pt x="154" y="58"/>
                  </a:lnTo>
                  <a:lnTo>
                    <a:pt x="115" y="29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A3B7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287"/>
            <p:cNvSpPr/>
            <p:nvPr/>
          </p:nvSpPr>
          <p:spPr bwMode="auto">
            <a:xfrm>
              <a:off x="2474913" y="1490663"/>
              <a:ext cx="327025" cy="150813"/>
            </a:xfrm>
            <a:custGeom>
              <a:avLst/>
              <a:gdLst>
                <a:gd name="T0" fmla="*/ 2147483647 w 206"/>
                <a:gd name="T1" fmla="*/ 2147483647 h 95"/>
                <a:gd name="T2" fmla="*/ 2147483647 w 206"/>
                <a:gd name="T3" fmla="*/ 2147483647 h 95"/>
                <a:gd name="T4" fmla="*/ 2147483647 w 206"/>
                <a:gd name="T5" fmla="*/ 2147483647 h 95"/>
                <a:gd name="T6" fmla="*/ 2147483647 w 206"/>
                <a:gd name="T7" fmla="*/ 2147483647 h 95"/>
                <a:gd name="T8" fmla="*/ 2147483647 w 206"/>
                <a:gd name="T9" fmla="*/ 2147483647 h 95"/>
                <a:gd name="T10" fmla="*/ 2147483647 w 206"/>
                <a:gd name="T11" fmla="*/ 0 h 95"/>
                <a:gd name="T12" fmla="*/ 2147483647 w 206"/>
                <a:gd name="T13" fmla="*/ 2147483647 h 95"/>
                <a:gd name="T14" fmla="*/ 0 w 206"/>
                <a:gd name="T15" fmla="*/ 2147483647 h 95"/>
                <a:gd name="T16" fmla="*/ 2147483647 w 206"/>
                <a:gd name="T17" fmla="*/ 2147483647 h 95"/>
                <a:gd name="T18" fmla="*/ 2147483647 w 206"/>
                <a:gd name="T19" fmla="*/ 2147483647 h 95"/>
                <a:gd name="T20" fmla="*/ 2147483647 w 206"/>
                <a:gd name="T21" fmla="*/ 2147483647 h 95"/>
                <a:gd name="T22" fmla="*/ 2147483647 w 206"/>
                <a:gd name="T23" fmla="*/ 2147483647 h 95"/>
                <a:gd name="T24" fmla="*/ 2147483647 w 206"/>
                <a:gd name="T25" fmla="*/ 2147483647 h 9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06" h="95">
                  <a:moveTo>
                    <a:pt x="168" y="48"/>
                  </a:moveTo>
                  <a:lnTo>
                    <a:pt x="168" y="9"/>
                  </a:lnTo>
                  <a:lnTo>
                    <a:pt x="139" y="9"/>
                  </a:lnTo>
                  <a:lnTo>
                    <a:pt x="139" y="24"/>
                  </a:lnTo>
                  <a:lnTo>
                    <a:pt x="115" y="9"/>
                  </a:lnTo>
                  <a:lnTo>
                    <a:pt x="106" y="0"/>
                  </a:lnTo>
                  <a:lnTo>
                    <a:pt x="91" y="9"/>
                  </a:lnTo>
                  <a:lnTo>
                    <a:pt x="0" y="81"/>
                  </a:lnTo>
                  <a:lnTo>
                    <a:pt x="10" y="95"/>
                  </a:lnTo>
                  <a:lnTo>
                    <a:pt x="106" y="19"/>
                  </a:lnTo>
                  <a:lnTo>
                    <a:pt x="197" y="95"/>
                  </a:lnTo>
                  <a:lnTo>
                    <a:pt x="206" y="81"/>
                  </a:lnTo>
                  <a:lnTo>
                    <a:pt x="168" y="48"/>
                  </a:lnTo>
                  <a:close/>
                </a:path>
              </a:pathLst>
            </a:custGeom>
            <a:solidFill>
              <a:srgbClr val="A3B7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71" name="组合 70"/>
          <p:cNvGrpSpPr/>
          <p:nvPr/>
        </p:nvGrpSpPr>
        <p:grpSpPr bwMode="auto">
          <a:xfrm>
            <a:off x="3826507" y="1314566"/>
            <a:ext cx="660400" cy="669925"/>
            <a:chOff x="3844925" y="1322387"/>
            <a:chExt cx="660400" cy="669925"/>
          </a:xfrm>
        </p:grpSpPr>
        <p:sp>
          <p:nvSpPr>
            <p:cNvPr id="72" name="Oval 274"/>
            <p:cNvSpPr>
              <a:spLocks noChangeArrowheads="1"/>
            </p:cNvSpPr>
            <p:nvPr/>
          </p:nvSpPr>
          <p:spPr bwMode="auto">
            <a:xfrm>
              <a:off x="3844925" y="1322387"/>
              <a:ext cx="660400" cy="669925"/>
            </a:xfrm>
            <a:prstGeom prst="ellipse">
              <a:avLst/>
            </a:prstGeom>
            <a:noFill/>
            <a:ln w="9525">
              <a:solidFill>
                <a:srgbClr val="F4F0D6"/>
              </a:solidFill>
              <a:round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3" name="Freeform 288"/>
            <p:cNvSpPr/>
            <p:nvPr/>
          </p:nvSpPr>
          <p:spPr bwMode="auto">
            <a:xfrm>
              <a:off x="4095750" y="1497013"/>
              <a:ext cx="158750" cy="342900"/>
            </a:xfrm>
            <a:custGeom>
              <a:avLst/>
              <a:gdLst>
                <a:gd name="T0" fmla="*/ 2147483647 w 21"/>
                <a:gd name="T1" fmla="*/ 0 h 45"/>
                <a:gd name="T2" fmla="*/ 2147483647 w 21"/>
                <a:gd name="T3" fmla="*/ 0 h 45"/>
                <a:gd name="T4" fmla="*/ 0 w 21"/>
                <a:gd name="T5" fmla="*/ 2147483647 h 45"/>
                <a:gd name="T6" fmla="*/ 0 w 21"/>
                <a:gd name="T7" fmla="*/ 2147483647 h 45"/>
                <a:gd name="T8" fmla="*/ 0 w 21"/>
                <a:gd name="T9" fmla="*/ 2147483647 h 45"/>
                <a:gd name="T10" fmla="*/ 0 w 21"/>
                <a:gd name="T11" fmla="*/ 2147483647 h 45"/>
                <a:gd name="T12" fmla="*/ 2147483647 w 21"/>
                <a:gd name="T13" fmla="*/ 2147483647 h 45"/>
                <a:gd name="T14" fmla="*/ 2147483647 w 21"/>
                <a:gd name="T15" fmla="*/ 2147483647 h 45"/>
                <a:gd name="T16" fmla="*/ 2147483647 w 21"/>
                <a:gd name="T17" fmla="*/ 2147483647 h 45"/>
                <a:gd name="T18" fmla="*/ 2147483647 w 21"/>
                <a:gd name="T19" fmla="*/ 2147483647 h 45"/>
                <a:gd name="T20" fmla="*/ 2147483647 w 21"/>
                <a:gd name="T21" fmla="*/ 2147483647 h 45"/>
                <a:gd name="T22" fmla="*/ 2147483647 w 21"/>
                <a:gd name="T23" fmla="*/ 2147483647 h 45"/>
                <a:gd name="T24" fmla="*/ 2147483647 w 21"/>
                <a:gd name="T25" fmla="*/ 2147483647 h 45"/>
                <a:gd name="T26" fmla="*/ 2147483647 w 21"/>
                <a:gd name="T27" fmla="*/ 2147483647 h 45"/>
                <a:gd name="T28" fmla="*/ 2147483647 w 21"/>
                <a:gd name="T29" fmla="*/ 2147483647 h 45"/>
                <a:gd name="T30" fmla="*/ 2147483647 w 21"/>
                <a:gd name="T31" fmla="*/ 2147483647 h 45"/>
                <a:gd name="T32" fmla="*/ 2147483647 w 21"/>
                <a:gd name="T33" fmla="*/ 2147483647 h 45"/>
                <a:gd name="T34" fmla="*/ 2147483647 w 21"/>
                <a:gd name="T35" fmla="*/ 2147483647 h 45"/>
                <a:gd name="T36" fmla="*/ 2147483647 w 21"/>
                <a:gd name="T37" fmla="*/ 2147483647 h 45"/>
                <a:gd name="T38" fmla="*/ 2147483647 w 21"/>
                <a:gd name="T39" fmla="*/ 2147483647 h 45"/>
                <a:gd name="T40" fmla="*/ 2147483647 w 21"/>
                <a:gd name="T41" fmla="*/ 2147483647 h 45"/>
                <a:gd name="T42" fmla="*/ 2147483647 w 21"/>
                <a:gd name="T43" fmla="*/ 2147483647 h 45"/>
                <a:gd name="T44" fmla="*/ 2147483647 w 21"/>
                <a:gd name="T45" fmla="*/ 2147483647 h 45"/>
                <a:gd name="T46" fmla="*/ 2147483647 w 21"/>
                <a:gd name="T47" fmla="*/ 2147483647 h 45"/>
                <a:gd name="T48" fmla="*/ 2147483647 w 21"/>
                <a:gd name="T49" fmla="*/ 2147483647 h 45"/>
                <a:gd name="T50" fmla="*/ 2147483647 w 21"/>
                <a:gd name="T51" fmla="*/ 2147483647 h 45"/>
                <a:gd name="T52" fmla="*/ 2147483647 w 21"/>
                <a:gd name="T53" fmla="*/ 2147483647 h 45"/>
                <a:gd name="T54" fmla="*/ 2147483647 w 21"/>
                <a:gd name="T55" fmla="*/ 2147483647 h 45"/>
                <a:gd name="T56" fmla="*/ 2147483647 w 21"/>
                <a:gd name="T57" fmla="*/ 2147483647 h 45"/>
                <a:gd name="T58" fmla="*/ 2147483647 w 21"/>
                <a:gd name="T59" fmla="*/ 2147483647 h 45"/>
                <a:gd name="T60" fmla="*/ 2147483647 w 21"/>
                <a:gd name="T61" fmla="*/ 0 h 4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21" h="45">
                  <a:moveTo>
                    <a:pt x="1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1" y="22"/>
                    <a:pt x="2" y="22"/>
                  </a:cubicBezTo>
                  <a:cubicBezTo>
                    <a:pt x="3" y="22"/>
                    <a:pt x="4" y="21"/>
                    <a:pt x="4" y="20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6" y="45"/>
                    <a:pt x="8" y="45"/>
                  </a:cubicBezTo>
                  <a:cubicBezTo>
                    <a:pt x="9" y="45"/>
                    <a:pt x="10" y="44"/>
                    <a:pt x="10" y="4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4"/>
                    <a:pt x="12" y="45"/>
                    <a:pt x="14" y="45"/>
                  </a:cubicBezTo>
                  <a:cubicBezTo>
                    <a:pt x="15" y="45"/>
                    <a:pt x="16" y="44"/>
                    <a:pt x="16" y="43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1"/>
                    <a:pt x="18" y="22"/>
                    <a:pt x="20" y="22"/>
                  </a:cubicBezTo>
                  <a:cubicBezTo>
                    <a:pt x="21" y="22"/>
                    <a:pt x="21" y="21"/>
                    <a:pt x="21" y="20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3"/>
                    <a:pt x="20" y="0"/>
                    <a:pt x="16" y="0"/>
                  </a:cubicBezTo>
                  <a:close/>
                </a:path>
              </a:pathLst>
            </a:custGeom>
            <a:solidFill>
              <a:srgbClr val="A3B7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4" name="Oval 289"/>
            <p:cNvSpPr>
              <a:spLocks noChangeArrowheads="1"/>
            </p:cNvSpPr>
            <p:nvPr/>
          </p:nvSpPr>
          <p:spPr bwMode="auto">
            <a:xfrm>
              <a:off x="4140200" y="1422400"/>
              <a:ext cx="69850" cy="68263"/>
            </a:xfrm>
            <a:prstGeom prst="ellipse">
              <a:avLst/>
            </a:prstGeom>
            <a:solidFill>
              <a:srgbClr val="A3B7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endParaRPr lang="zh-CN" altLang="en-US" sz="1350">
                <a:solidFill>
                  <a:srgbClr val="000000"/>
                </a:solidFill>
              </a:endParaRPr>
            </a:p>
          </p:txBody>
        </p:sp>
      </p:grpSp>
      <p:grpSp>
        <p:nvGrpSpPr>
          <p:cNvPr id="75" name="组合 74"/>
          <p:cNvGrpSpPr/>
          <p:nvPr/>
        </p:nvGrpSpPr>
        <p:grpSpPr bwMode="auto">
          <a:xfrm>
            <a:off x="4647245" y="3443404"/>
            <a:ext cx="661987" cy="661987"/>
            <a:chOff x="4665663" y="3451225"/>
            <a:chExt cx="661987" cy="661988"/>
          </a:xfrm>
        </p:grpSpPr>
        <p:sp>
          <p:nvSpPr>
            <p:cNvPr id="76" name="Oval 277"/>
            <p:cNvSpPr>
              <a:spLocks noChangeArrowheads="1"/>
            </p:cNvSpPr>
            <p:nvPr/>
          </p:nvSpPr>
          <p:spPr bwMode="auto">
            <a:xfrm>
              <a:off x="4665663" y="3451225"/>
              <a:ext cx="661987" cy="661988"/>
            </a:xfrm>
            <a:prstGeom prst="ellipse">
              <a:avLst/>
            </a:prstGeom>
            <a:noFill/>
            <a:ln w="9525">
              <a:solidFill>
                <a:srgbClr val="F4F0D6"/>
              </a:solidFill>
              <a:round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7" name="Freeform 290"/>
            <p:cNvSpPr/>
            <p:nvPr/>
          </p:nvSpPr>
          <p:spPr bwMode="auto">
            <a:xfrm>
              <a:off x="4826000" y="3633788"/>
              <a:ext cx="341312" cy="312738"/>
            </a:xfrm>
            <a:custGeom>
              <a:avLst/>
              <a:gdLst>
                <a:gd name="T0" fmla="*/ 0 w 45"/>
                <a:gd name="T1" fmla="*/ 2147483647 h 41"/>
                <a:gd name="T2" fmla="*/ 2147483647 w 45"/>
                <a:gd name="T3" fmla="*/ 2147483647 h 41"/>
                <a:gd name="T4" fmla="*/ 2147483647 w 45"/>
                <a:gd name="T5" fmla="*/ 2147483647 h 41"/>
                <a:gd name="T6" fmla="*/ 2147483647 w 45"/>
                <a:gd name="T7" fmla="*/ 2147483647 h 41"/>
                <a:gd name="T8" fmla="*/ 2147483647 w 45"/>
                <a:gd name="T9" fmla="*/ 0 h 41"/>
                <a:gd name="T10" fmla="*/ 2147483647 w 45"/>
                <a:gd name="T11" fmla="*/ 2147483647 h 41"/>
                <a:gd name="T12" fmla="*/ 2147483647 w 45"/>
                <a:gd name="T13" fmla="*/ 2147483647 h 41"/>
                <a:gd name="T14" fmla="*/ 0 w 45"/>
                <a:gd name="T15" fmla="*/ 2147483647 h 4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5" h="41">
                  <a:moveTo>
                    <a:pt x="0" y="40"/>
                  </a:moveTo>
                  <a:cubicBezTo>
                    <a:pt x="0" y="40"/>
                    <a:pt x="0" y="41"/>
                    <a:pt x="2" y="41"/>
                  </a:cubicBezTo>
                  <a:cubicBezTo>
                    <a:pt x="2" y="39"/>
                    <a:pt x="8" y="33"/>
                    <a:pt x="8" y="33"/>
                  </a:cubicBezTo>
                  <a:cubicBezTo>
                    <a:pt x="8" y="33"/>
                    <a:pt x="18" y="39"/>
                    <a:pt x="28" y="28"/>
                  </a:cubicBezTo>
                  <a:cubicBezTo>
                    <a:pt x="39" y="17"/>
                    <a:pt x="31" y="8"/>
                    <a:pt x="45" y="0"/>
                  </a:cubicBezTo>
                  <a:cubicBezTo>
                    <a:pt x="12" y="7"/>
                    <a:pt x="5" y="18"/>
                    <a:pt x="5" y="31"/>
                  </a:cubicBezTo>
                  <a:cubicBezTo>
                    <a:pt x="9" y="25"/>
                    <a:pt x="17" y="16"/>
                    <a:pt x="25" y="13"/>
                  </a:cubicBezTo>
                  <a:cubicBezTo>
                    <a:pt x="12" y="21"/>
                    <a:pt x="4" y="34"/>
                    <a:pt x="0" y="40"/>
                  </a:cubicBezTo>
                  <a:close/>
                </a:path>
              </a:pathLst>
            </a:custGeom>
            <a:solidFill>
              <a:srgbClr val="A3B7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78" name="组合 77"/>
          <p:cNvGrpSpPr/>
          <p:nvPr/>
        </p:nvGrpSpPr>
        <p:grpSpPr bwMode="auto">
          <a:xfrm>
            <a:off x="2807332" y="3443404"/>
            <a:ext cx="668338" cy="661987"/>
            <a:chOff x="2825750" y="3451225"/>
            <a:chExt cx="668337" cy="661988"/>
          </a:xfrm>
        </p:grpSpPr>
        <p:sp>
          <p:nvSpPr>
            <p:cNvPr id="79" name="Oval 276"/>
            <p:cNvSpPr>
              <a:spLocks noChangeArrowheads="1"/>
            </p:cNvSpPr>
            <p:nvPr/>
          </p:nvSpPr>
          <p:spPr bwMode="auto">
            <a:xfrm>
              <a:off x="2825750" y="3451225"/>
              <a:ext cx="668337" cy="661988"/>
            </a:xfrm>
            <a:prstGeom prst="ellipse">
              <a:avLst/>
            </a:prstGeom>
            <a:noFill/>
            <a:ln w="9525">
              <a:solidFill>
                <a:srgbClr val="F4F0D6"/>
              </a:solidFill>
              <a:round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0" name="Freeform 291"/>
            <p:cNvSpPr/>
            <p:nvPr/>
          </p:nvSpPr>
          <p:spPr bwMode="auto">
            <a:xfrm>
              <a:off x="3046413" y="3611563"/>
              <a:ext cx="220662" cy="266700"/>
            </a:xfrm>
            <a:custGeom>
              <a:avLst/>
              <a:gdLst>
                <a:gd name="T0" fmla="*/ 2147483647 w 29"/>
                <a:gd name="T1" fmla="*/ 2147483647 h 35"/>
                <a:gd name="T2" fmla="*/ 2147483647 w 29"/>
                <a:gd name="T3" fmla="*/ 0 h 35"/>
                <a:gd name="T4" fmla="*/ 0 w 29"/>
                <a:gd name="T5" fmla="*/ 2147483647 h 35"/>
                <a:gd name="T6" fmla="*/ 2147483647 w 29"/>
                <a:gd name="T7" fmla="*/ 2147483647 h 35"/>
                <a:gd name="T8" fmla="*/ 2147483647 w 29"/>
                <a:gd name="T9" fmla="*/ 2147483647 h 35"/>
                <a:gd name="T10" fmla="*/ 2147483647 w 29"/>
                <a:gd name="T11" fmla="*/ 2147483647 h 35"/>
                <a:gd name="T12" fmla="*/ 2147483647 w 29"/>
                <a:gd name="T13" fmla="*/ 2147483647 h 35"/>
                <a:gd name="T14" fmla="*/ 2147483647 w 29"/>
                <a:gd name="T15" fmla="*/ 2147483647 h 35"/>
                <a:gd name="T16" fmla="*/ 2147483647 w 29"/>
                <a:gd name="T17" fmla="*/ 2147483647 h 35"/>
                <a:gd name="T18" fmla="*/ 2147483647 w 29"/>
                <a:gd name="T19" fmla="*/ 2147483647 h 35"/>
                <a:gd name="T20" fmla="*/ 2147483647 w 29"/>
                <a:gd name="T21" fmla="*/ 2147483647 h 35"/>
                <a:gd name="T22" fmla="*/ 2147483647 w 29"/>
                <a:gd name="T23" fmla="*/ 2147483647 h 35"/>
                <a:gd name="T24" fmla="*/ 2147483647 w 29"/>
                <a:gd name="T25" fmla="*/ 2147483647 h 35"/>
                <a:gd name="T26" fmla="*/ 2147483647 w 29"/>
                <a:gd name="T27" fmla="*/ 2147483647 h 35"/>
                <a:gd name="T28" fmla="*/ 2147483647 w 29"/>
                <a:gd name="T29" fmla="*/ 2147483647 h 3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9" h="35">
                  <a:moveTo>
                    <a:pt x="29" y="14"/>
                  </a:moveTo>
                  <a:cubicBezTo>
                    <a:pt x="29" y="6"/>
                    <a:pt x="23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15"/>
                    <a:pt x="1" y="17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20"/>
                    <a:pt x="2" y="21"/>
                    <a:pt x="3" y="21"/>
                  </a:cubicBezTo>
                  <a:cubicBezTo>
                    <a:pt x="5" y="25"/>
                    <a:pt x="8" y="32"/>
                    <a:pt x="8" y="34"/>
                  </a:cubicBezTo>
                  <a:cubicBezTo>
                    <a:pt x="8" y="35"/>
                    <a:pt x="9" y="35"/>
                    <a:pt x="1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1" y="35"/>
                    <a:pt x="22" y="35"/>
                    <a:pt x="22" y="34"/>
                  </a:cubicBezTo>
                  <a:cubicBezTo>
                    <a:pt x="22" y="32"/>
                    <a:pt x="24" y="25"/>
                    <a:pt x="27" y="21"/>
                  </a:cubicBezTo>
                  <a:cubicBezTo>
                    <a:pt x="27" y="21"/>
                    <a:pt x="28" y="20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9" y="17"/>
                    <a:pt x="29" y="15"/>
                    <a:pt x="29" y="14"/>
                  </a:cubicBezTo>
                  <a:close/>
                </a:path>
              </a:pathLst>
            </a:custGeom>
            <a:solidFill>
              <a:srgbClr val="A3B7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1" name="Freeform 292"/>
            <p:cNvSpPr/>
            <p:nvPr/>
          </p:nvSpPr>
          <p:spPr bwMode="auto">
            <a:xfrm>
              <a:off x="3106738" y="3892550"/>
              <a:ext cx="106362" cy="23813"/>
            </a:xfrm>
            <a:custGeom>
              <a:avLst/>
              <a:gdLst>
                <a:gd name="T0" fmla="*/ 2147483647 w 14"/>
                <a:gd name="T1" fmla="*/ 2147483647 h 3"/>
                <a:gd name="T2" fmla="*/ 2147483647 w 14"/>
                <a:gd name="T3" fmla="*/ 0 h 3"/>
                <a:gd name="T4" fmla="*/ 2147483647 w 14"/>
                <a:gd name="T5" fmla="*/ 0 h 3"/>
                <a:gd name="T6" fmla="*/ 0 w 14"/>
                <a:gd name="T7" fmla="*/ 2147483647 h 3"/>
                <a:gd name="T8" fmla="*/ 0 w 14"/>
                <a:gd name="T9" fmla="*/ 2147483647 h 3"/>
                <a:gd name="T10" fmla="*/ 2147483647 w 14"/>
                <a:gd name="T11" fmla="*/ 2147483647 h 3"/>
                <a:gd name="T12" fmla="*/ 2147483647 w 14"/>
                <a:gd name="T13" fmla="*/ 2147483647 h 3"/>
                <a:gd name="T14" fmla="*/ 2147483647 w 14"/>
                <a:gd name="T15" fmla="*/ 2147483647 h 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" h="3">
                  <a:moveTo>
                    <a:pt x="14" y="2"/>
                  </a:moveTo>
                  <a:cubicBezTo>
                    <a:pt x="14" y="1"/>
                    <a:pt x="13" y="0"/>
                    <a:pt x="1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3"/>
                    <a:pt x="14" y="2"/>
                    <a:pt x="14" y="2"/>
                  </a:cubicBezTo>
                  <a:close/>
                </a:path>
              </a:pathLst>
            </a:custGeom>
            <a:solidFill>
              <a:srgbClr val="A3B7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2" name="Freeform 293"/>
            <p:cNvSpPr/>
            <p:nvPr/>
          </p:nvSpPr>
          <p:spPr bwMode="auto">
            <a:xfrm>
              <a:off x="3106738" y="3930650"/>
              <a:ext cx="106362" cy="15875"/>
            </a:xfrm>
            <a:custGeom>
              <a:avLst/>
              <a:gdLst>
                <a:gd name="T0" fmla="*/ 2147483647 w 14"/>
                <a:gd name="T1" fmla="*/ 2147483647 h 2"/>
                <a:gd name="T2" fmla="*/ 2147483647 w 14"/>
                <a:gd name="T3" fmla="*/ 0 h 2"/>
                <a:gd name="T4" fmla="*/ 2147483647 w 14"/>
                <a:gd name="T5" fmla="*/ 0 h 2"/>
                <a:gd name="T6" fmla="*/ 0 w 14"/>
                <a:gd name="T7" fmla="*/ 2147483647 h 2"/>
                <a:gd name="T8" fmla="*/ 0 w 14"/>
                <a:gd name="T9" fmla="*/ 2147483647 h 2"/>
                <a:gd name="T10" fmla="*/ 2147483647 w 14"/>
                <a:gd name="T11" fmla="*/ 2147483647 h 2"/>
                <a:gd name="T12" fmla="*/ 2147483647 w 14"/>
                <a:gd name="T13" fmla="*/ 2147483647 h 2"/>
                <a:gd name="T14" fmla="*/ 2147483647 w 14"/>
                <a:gd name="T15" fmla="*/ 2147483647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" h="2">
                  <a:moveTo>
                    <a:pt x="14" y="1"/>
                  </a:moveTo>
                  <a:cubicBezTo>
                    <a:pt x="14" y="0"/>
                    <a:pt x="13" y="0"/>
                    <a:pt x="1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4" y="2"/>
                    <a:pt x="14" y="1"/>
                  </a:cubicBezTo>
                  <a:close/>
                </a:path>
              </a:pathLst>
            </a:custGeom>
            <a:solidFill>
              <a:srgbClr val="A3B7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Freeform 294"/>
            <p:cNvSpPr/>
            <p:nvPr/>
          </p:nvSpPr>
          <p:spPr bwMode="auto">
            <a:xfrm>
              <a:off x="3128963" y="3960813"/>
              <a:ext cx="61912" cy="23813"/>
            </a:xfrm>
            <a:custGeom>
              <a:avLst/>
              <a:gdLst>
                <a:gd name="T0" fmla="*/ 2147483647 w 8"/>
                <a:gd name="T1" fmla="*/ 2147483647 h 3"/>
                <a:gd name="T2" fmla="*/ 2147483647 w 8"/>
                <a:gd name="T3" fmla="*/ 2147483647 h 3"/>
                <a:gd name="T4" fmla="*/ 2147483647 w 8"/>
                <a:gd name="T5" fmla="*/ 2147483647 h 3"/>
                <a:gd name="T6" fmla="*/ 0 w 8"/>
                <a:gd name="T7" fmla="*/ 2147483647 h 3"/>
                <a:gd name="T8" fmla="*/ 0 w 8"/>
                <a:gd name="T9" fmla="*/ 2147483647 h 3"/>
                <a:gd name="T10" fmla="*/ 2147483647 w 8"/>
                <a:gd name="T11" fmla="*/ 0 h 3"/>
                <a:gd name="T12" fmla="*/ 2147483647 w 8"/>
                <a:gd name="T13" fmla="*/ 0 h 3"/>
                <a:gd name="T14" fmla="*/ 2147483647 w 8"/>
                <a:gd name="T15" fmla="*/ 2147483647 h 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" h="3">
                  <a:moveTo>
                    <a:pt x="8" y="2"/>
                  </a:moveTo>
                  <a:cubicBezTo>
                    <a:pt x="8" y="2"/>
                    <a:pt x="7" y="3"/>
                    <a:pt x="6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close/>
                </a:path>
              </a:pathLst>
            </a:custGeom>
            <a:solidFill>
              <a:srgbClr val="A3B7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84" name="组合 83"/>
          <p:cNvGrpSpPr/>
          <p:nvPr/>
        </p:nvGrpSpPr>
        <p:grpSpPr bwMode="auto">
          <a:xfrm>
            <a:off x="6631620" y="3443404"/>
            <a:ext cx="669925" cy="661987"/>
            <a:chOff x="6650038" y="3451225"/>
            <a:chExt cx="669925" cy="661988"/>
          </a:xfrm>
        </p:grpSpPr>
        <p:sp>
          <p:nvSpPr>
            <p:cNvPr id="85" name="Oval 278"/>
            <p:cNvSpPr>
              <a:spLocks noChangeArrowheads="1"/>
            </p:cNvSpPr>
            <p:nvPr/>
          </p:nvSpPr>
          <p:spPr bwMode="auto">
            <a:xfrm>
              <a:off x="6650038" y="3451225"/>
              <a:ext cx="669925" cy="661988"/>
            </a:xfrm>
            <a:prstGeom prst="ellipse">
              <a:avLst/>
            </a:prstGeom>
            <a:noFill/>
            <a:ln w="9525">
              <a:solidFill>
                <a:srgbClr val="F4F0D6"/>
              </a:solidFill>
              <a:round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8" name="Freeform 295"/>
            <p:cNvSpPr/>
            <p:nvPr/>
          </p:nvSpPr>
          <p:spPr bwMode="auto">
            <a:xfrm>
              <a:off x="6821488" y="3637757"/>
              <a:ext cx="327025" cy="288925"/>
            </a:xfrm>
            <a:custGeom>
              <a:avLst/>
              <a:gdLst>
                <a:gd name="T0" fmla="*/ 2147483647 w 43"/>
                <a:gd name="T1" fmla="*/ 2147483647 h 38"/>
                <a:gd name="T2" fmla="*/ 2147483647 w 43"/>
                <a:gd name="T3" fmla="*/ 0 h 38"/>
                <a:gd name="T4" fmla="*/ 2147483647 w 43"/>
                <a:gd name="T5" fmla="*/ 2147483647 h 38"/>
                <a:gd name="T6" fmla="*/ 2147483647 w 43"/>
                <a:gd name="T7" fmla="*/ 2147483647 h 38"/>
                <a:gd name="T8" fmla="*/ 2147483647 w 43"/>
                <a:gd name="T9" fmla="*/ 2147483647 h 38"/>
                <a:gd name="T10" fmla="*/ 2147483647 w 43"/>
                <a:gd name="T11" fmla="*/ 0 h 38"/>
                <a:gd name="T12" fmla="*/ 2147483647 w 43"/>
                <a:gd name="T13" fmla="*/ 2147483647 h 3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" h="38">
                  <a:moveTo>
                    <a:pt x="21" y="8"/>
                  </a:moveTo>
                  <a:cubicBezTo>
                    <a:pt x="19" y="3"/>
                    <a:pt x="16" y="0"/>
                    <a:pt x="11" y="0"/>
                  </a:cubicBezTo>
                  <a:cubicBezTo>
                    <a:pt x="3" y="1"/>
                    <a:pt x="0" y="6"/>
                    <a:pt x="1" y="13"/>
                  </a:cubicBezTo>
                  <a:cubicBezTo>
                    <a:pt x="2" y="22"/>
                    <a:pt x="13" y="27"/>
                    <a:pt x="21" y="38"/>
                  </a:cubicBezTo>
                  <a:cubicBezTo>
                    <a:pt x="29" y="27"/>
                    <a:pt x="41" y="22"/>
                    <a:pt x="42" y="13"/>
                  </a:cubicBezTo>
                  <a:cubicBezTo>
                    <a:pt x="43" y="6"/>
                    <a:pt x="40" y="1"/>
                    <a:pt x="32" y="0"/>
                  </a:cubicBezTo>
                  <a:cubicBezTo>
                    <a:pt x="27" y="0"/>
                    <a:pt x="24" y="3"/>
                    <a:pt x="21" y="8"/>
                  </a:cubicBezTo>
                  <a:close/>
                </a:path>
              </a:pathLst>
            </a:custGeom>
            <a:solidFill>
              <a:srgbClr val="A3B7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89" name="矩形 88"/>
          <p:cNvSpPr/>
          <p:nvPr/>
        </p:nvSpPr>
        <p:spPr>
          <a:xfrm>
            <a:off x="992820" y="1703504"/>
            <a:ext cx="1381125" cy="6746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defTabSz="685800">
              <a:lnSpc>
                <a:spcPct val="120000"/>
              </a:lnSpc>
              <a:buClr>
                <a:srgbClr val="0070C0"/>
              </a:buClr>
              <a:defRPr/>
            </a:pPr>
            <a:r>
              <a:rPr lang="zh-CN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</a:t>
            </a:r>
            <a:endParaRPr lang="zh-CN" altLang="zh-CN" sz="105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1457957" y="3356091"/>
            <a:ext cx="1381125" cy="6746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defTabSz="685800">
              <a:lnSpc>
                <a:spcPct val="120000"/>
              </a:lnSpc>
              <a:buClr>
                <a:srgbClr val="0070C0"/>
              </a:buClr>
              <a:defRPr/>
            </a:pPr>
            <a:r>
              <a:rPr lang="zh-CN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</a:t>
            </a:r>
            <a:endParaRPr lang="zh-CN" altLang="zh-CN" sz="105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4971095" y="2984616"/>
            <a:ext cx="1231900" cy="4794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defTabSz="685800">
              <a:lnSpc>
                <a:spcPct val="120000"/>
              </a:lnSpc>
              <a:buClr>
                <a:srgbClr val="0070C0"/>
              </a:buClr>
              <a:defRPr/>
            </a:pPr>
            <a:r>
              <a:rPr lang="zh-CN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</a:t>
            </a:r>
            <a:endParaRPr lang="zh-CN" altLang="zh-CN" sz="105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6966582" y="2984616"/>
            <a:ext cx="1381125" cy="4794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defTabSz="685800">
              <a:lnSpc>
                <a:spcPct val="120000"/>
              </a:lnSpc>
              <a:buClr>
                <a:srgbClr val="0070C0"/>
              </a:buClr>
              <a:defRPr/>
            </a:pPr>
            <a:r>
              <a:rPr lang="zh-CN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</a:t>
            </a:r>
            <a:endParaRPr lang="zh-CN" altLang="zh-CN" sz="105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6579232" y="1713029"/>
            <a:ext cx="1231900" cy="4794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defTabSz="685800">
              <a:lnSpc>
                <a:spcPct val="120000"/>
              </a:lnSpc>
              <a:buClr>
                <a:srgbClr val="0070C0"/>
              </a:buClr>
              <a:defRPr/>
            </a:pPr>
            <a:r>
              <a:rPr lang="zh-CN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</a:t>
            </a:r>
            <a:endParaRPr lang="zh-CN" altLang="zh-CN" sz="105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4432932" y="1697154"/>
            <a:ext cx="1231900" cy="48101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defTabSz="685800">
              <a:lnSpc>
                <a:spcPct val="120000"/>
              </a:lnSpc>
              <a:buClr>
                <a:srgbClr val="0070C0"/>
              </a:buClr>
              <a:defRPr/>
            </a:pPr>
            <a:r>
              <a:rPr lang="zh-CN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</a:t>
            </a:r>
            <a:endParaRPr lang="zh-CN" altLang="zh-CN" sz="105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7000"/>
    </mc:Choice>
    <mc:Fallback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2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8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8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8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2" presetClass="entr" presetSubtype="8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0" presetClass="exit" presetSubtype="0" accel="10000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2" grpId="0" animBg="1"/>
      <p:bldP spid="62" grpId="1" animBg="1"/>
      <p:bldP spid="63" grpId="0" animBg="1"/>
      <p:bldP spid="63" grpId="1" animBg="1"/>
      <p:bldP spid="89" grpId="0"/>
      <p:bldP spid="89" grpId="1"/>
      <p:bldP spid="90" grpId="0"/>
      <p:bldP spid="90" grpId="1"/>
      <p:bldP spid="91" grpId="0"/>
      <p:bldP spid="91" grpId="1"/>
      <p:bldP spid="92" grpId="0"/>
      <p:bldP spid="92" grpId="1"/>
      <p:bldP spid="93" grpId="0"/>
      <p:bldP spid="93" grpId="1"/>
      <p:bldP spid="94" grpId="0"/>
      <p:bldP spid="9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149749"/>
          </a:xfrm>
          <a:prstGeom prst="rect">
            <a:avLst/>
          </a:prstGeom>
          <a:solidFill>
            <a:srgbClr val="2B8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737275" y="4919555"/>
            <a:ext cx="16694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900" dirty="0">
                <a:solidFill>
                  <a:srgbClr val="0C40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http://www.rapidesign.cn</a:t>
            </a:r>
            <a:endParaRPr lang="zh-CN" altLang="en-US" sz="900" dirty="0">
              <a:solidFill>
                <a:srgbClr val="0C40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03981" y="196946"/>
            <a:ext cx="8778240" cy="4729643"/>
          </a:xfrm>
          <a:prstGeom prst="roundRect">
            <a:avLst>
              <a:gd name="adj" fmla="val 1595"/>
            </a:avLst>
          </a:prstGeom>
          <a:solidFill>
            <a:srgbClr val="39A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7192435" y="2645492"/>
            <a:ext cx="1566276" cy="2307310"/>
            <a:chOff x="7197769" y="2439399"/>
            <a:chExt cx="1566276" cy="230731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581532" y="4612985"/>
              <a:ext cx="798750" cy="67500"/>
            </a:xfrm>
            <a:prstGeom prst="rect">
              <a:avLst/>
            </a:pr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7769" y="2439399"/>
              <a:ext cx="1566276" cy="2307310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7783" y="2369867"/>
            <a:ext cx="652500" cy="551250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573193" y="3596525"/>
            <a:ext cx="6046049" cy="646331"/>
            <a:chOff x="573193" y="3596525"/>
            <a:chExt cx="6046049" cy="646331"/>
          </a:xfrm>
        </p:grpSpPr>
        <p:sp>
          <p:nvSpPr>
            <p:cNvPr id="7" name="文本框 6"/>
            <p:cNvSpPr txBox="1"/>
            <p:nvPr/>
          </p:nvSpPr>
          <p:spPr>
            <a:xfrm>
              <a:off x="573193" y="3596525"/>
              <a:ext cx="22015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90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defRPr>
              </a:lvl1pPr>
            </a:lstStyle>
            <a:p>
              <a:pPr algn="dist" defTabSz="685800"/>
              <a:r>
                <a:rPr lang="zh-CN" altLang="en-US" sz="3600" dirty="0"/>
                <a:t>设计理念</a:t>
              </a:r>
              <a:endParaRPr lang="zh-CN" altLang="en-US" sz="3600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692191" y="3658081"/>
              <a:ext cx="39270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410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defRPr>
              </a:lvl1pPr>
            </a:lstStyle>
            <a:p>
              <a:pPr algn="just" defTabSz="685800"/>
              <a:r>
                <a:rPr lang="en-US" altLang="zh-CN" sz="3200" dirty="0"/>
                <a:t> Design Concept</a:t>
              </a:r>
              <a:endParaRPr lang="zh-CN" altLang="en-US" sz="3200" dirty="0"/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63" y="4582554"/>
            <a:ext cx="653308" cy="639838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626013" y="519193"/>
            <a:ext cx="6893170" cy="2880386"/>
            <a:chOff x="626013" y="519193"/>
            <a:chExt cx="6893170" cy="2880386"/>
          </a:xfrm>
        </p:grpSpPr>
        <p:sp>
          <p:nvSpPr>
            <p:cNvPr id="6" name="圆角矩形 5"/>
            <p:cNvSpPr/>
            <p:nvPr/>
          </p:nvSpPr>
          <p:spPr>
            <a:xfrm>
              <a:off x="626013" y="519193"/>
              <a:ext cx="6893170" cy="2880386"/>
            </a:xfrm>
            <a:prstGeom prst="roundRect">
              <a:avLst>
                <a:gd name="adj" fmla="val 2269"/>
              </a:avLst>
            </a:prstGeom>
            <a:solidFill>
              <a:srgbClr val="F0EB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1158753" y="1131741"/>
              <a:ext cx="5851846" cy="1499951"/>
              <a:chOff x="1158753" y="1131741"/>
              <a:chExt cx="5851846" cy="1499951"/>
            </a:xfrm>
          </p:grpSpPr>
          <p:sp>
            <p:nvSpPr>
              <p:cNvPr id="12" name="文本框 4"/>
              <p:cNvSpPr txBox="1">
                <a:spLocks noChangeArrowheads="1"/>
              </p:cNvSpPr>
              <p:nvPr/>
            </p:nvSpPr>
            <p:spPr bwMode="auto">
              <a:xfrm>
                <a:off x="1158753" y="1131741"/>
                <a:ext cx="5851846" cy="6694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100" kern="1100" spc="11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</a:t>
                </a:r>
                <a:r>
                  <a:rPr lang="zh-CN" altLang="en-US" sz="1100" kern="1100" spc="110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</a:t>
                </a:r>
                <a:r>
                  <a:rPr lang="zh-CN" altLang="en-US" sz="1100" kern="1100" spc="11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主要</a:t>
                </a:r>
                <a:r>
                  <a:rPr lang="zh-CN" altLang="en-US" sz="1100" kern="1100" spc="110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适用于各行业年中总结及</a:t>
                </a:r>
                <a:r>
                  <a:rPr lang="zh-CN" altLang="en-US" sz="1100" kern="1100" spc="11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相关类别演示</a:t>
                </a:r>
                <a:r>
                  <a:rPr lang="zh-CN" altLang="en-US" sz="1100" kern="1100" spc="110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，扁平卡通风格，主要色调以深绿色为主，封面用了卡通商务人士、红色箭头和用钱叠起来的上升图表来表达</a:t>
                </a:r>
                <a:r>
                  <a:rPr lang="en-US" altLang="zh-CN" sz="1100" kern="1100" spc="110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kern="1100" spc="110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主题，内页延续封面板式颜色，使整个</a:t>
                </a:r>
                <a:r>
                  <a:rPr lang="en-US" altLang="zh-CN" sz="1100" kern="1100" spc="110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kern="1100" spc="110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统一一致。</a:t>
                </a:r>
                <a:endParaRPr lang="en-US" altLang="zh-CN" sz="1100" spc="11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1158753" y="1962278"/>
                <a:ext cx="5851846" cy="669414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100" kern="1100" spc="11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模板内颜色可以替换为自己的颜色，图片也可以替换为自己的图片。图表以简单实用、易修改为设计原则，从配色到版式都精益求精，满足您不同场合的需要。字体已经嵌入，请放心使用，祝您成功</a:t>
                </a:r>
                <a:r>
                  <a:rPr lang="en-US" altLang="zh-CN" sz="1100" kern="1100" spc="11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!</a:t>
                </a:r>
                <a:endPara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4" name="矩形 23"/>
          <p:cNvSpPr/>
          <p:nvPr/>
        </p:nvSpPr>
        <p:spPr>
          <a:xfrm>
            <a:off x="9142474" y="0"/>
            <a:ext cx="9144000" cy="1703776"/>
          </a:xfrm>
          <a:prstGeom prst="rect">
            <a:avLst/>
          </a:prstGeom>
          <a:solidFill>
            <a:srgbClr val="F0E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142474" y="1703776"/>
            <a:ext cx="9144000" cy="1702051"/>
          </a:xfrm>
          <a:prstGeom prst="rect">
            <a:avLst/>
          </a:prstGeom>
          <a:solidFill>
            <a:srgbClr val="F0E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142474" y="3399579"/>
            <a:ext cx="9144000" cy="1785512"/>
          </a:xfrm>
          <a:prstGeom prst="rect">
            <a:avLst/>
          </a:prstGeom>
          <a:solidFill>
            <a:srgbClr val="F0E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18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7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6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6" presetClass="exit" presetSubtype="26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Effect transition="out" filter="barn(inHorizontal)">
                                          <p:cBhvr>
                                            <p:cTn id="2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16" presetClass="exit" presetSubtype="26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Effect transition="out" filter="barn(inHorizontal)">
                                          <p:cBhvr>
                                            <p:cTn id="2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16" presetClass="exit" presetSubtype="26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Effect transition="out" filter="barn(inHorizontal)">
                                          <p:cBhvr>
                                            <p:cTn id="2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16" presetClass="exit" presetSubtype="26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Effect transition="out" filter="barn(inHorizontal)">
                                          <p:cBhvr>
                                            <p:cTn id="3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35" presetClass="path" presetSubtype="0" accel="50000" decel="5000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Motion origin="layout" path="M 3.61111E-6 -2.09877E-6 L -0.99983 -2.09877E-6 " pathEditMode="relative" rAng="0" ptsTypes="AA">
                                          <p:cBhvr>
                                            <p:cTn id="34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35" presetClass="path" presetSubtype="0" accel="50000" decel="50000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Motion origin="layout" path="M 3.61111E-6 -2.09877E-6 L -0.99983 -2.09877E-6 " pathEditMode="relative" rAng="0" ptsTypes="AA">
                                          <p:cBhvr>
                                            <p:cTn id="3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35" presetClass="path" presetSubtype="0" accel="50000" decel="5000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3.61111E-6 -2.09877E-6 L -0.99983 -2.09877E-6 " pathEditMode="relative" rAng="0" ptsTypes="AA">
                                          <p:cBhvr>
                                            <p:cTn id="3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25" grpId="0" animBg="1"/>
          <p:bldP spid="26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7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6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6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6" presetClass="exit" presetSubtype="26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Effect transition="out" filter="barn(inHorizontal)">
                                          <p:cBhvr>
                                            <p:cTn id="2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16" presetClass="exit" presetSubtype="26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Effect transition="out" filter="barn(inHorizontal)">
                                          <p:cBhvr>
                                            <p:cTn id="2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16" presetClass="exit" presetSubtype="26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Effect transition="out" filter="barn(inHorizontal)">
                                          <p:cBhvr>
                                            <p:cTn id="2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16" presetClass="exit" presetSubtype="26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Effect transition="out" filter="barn(inHorizontal)">
                                          <p:cBhvr>
                                            <p:cTn id="3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35" presetClass="path" presetSubtype="0" accel="50000" decel="5000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Motion origin="layout" path="M 3.61111E-6 -2.09877E-6 L -0.99983 -2.09877E-6 " pathEditMode="relative" rAng="0" ptsTypes="AA">
                                          <p:cBhvr>
                                            <p:cTn id="34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35" presetClass="path" presetSubtype="0" accel="50000" decel="50000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Motion origin="layout" path="M 3.61111E-6 -2.09877E-6 L -0.99983 -2.09877E-6 " pathEditMode="relative" rAng="0" ptsTypes="AA">
                                          <p:cBhvr>
                                            <p:cTn id="3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35" presetClass="path" presetSubtype="0" accel="50000" decel="5000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3.61111E-6 -2.09877E-6 L -0.99983 -2.09877E-6 " pathEditMode="relative" rAng="0" ptsTypes="AA">
                                          <p:cBhvr>
                                            <p:cTn id="3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25" grpId="0" animBg="1"/>
          <p:bldP spid="26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149749"/>
          </a:xfrm>
          <a:prstGeom prst="rect">
            <a:avLst/>
          </a:prstGeom>
          <a:solidFill>
            <a:srgbClr val="2B8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03981" y="196946"/>
            <a:ext cx="8778240" cy="4729643"/>
          </a:xfrm>
          <a:prstGeom prst="roundRect">
            <a:avLst>
              <a:gd name="adj" fmla="val 1595"/>
            </a:avLst>
          </a:prstGeom>
          <a:solidFill>
            <a:srgbClr val="39A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740" y="353221"/>
            <a:ext cx="6791374" cy="472682"/>
            <a:chOff x="320740" y="353221"/>
            <a:chExt cx="6791374" cy="472682"/>
          </a:xfrm>
        </p:grpSpPr>
        <p:sp>
          <p:nvSpPr>
            <p:cNvPr id="5" name="文本框 4"/>
            <p:cNvSpPr txBox="1"/>
            <p:nvPr/>
          </p:nvSpPr>
          <p:spPr>
            <a:xfrm>
              <a:off x="320740" y="353221"/>
              <a:ext cx="4152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90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defRPr>
              </a:lvl1pPr>
            </a:lstStyle>
            <a:p>
              <a:pPr defTabSz="685800"/>
              <a:r>
                <a:rPr lang="zh-CN" altLang="en-US" sz="2400" dirty="0"/>
                <a:t>三</a:t>
              </a:r>
              <a:r>
                <a:rPr lang="zh-CN" altLang="en-US" sz="2400" dirty="0" smtClean="0"/>
                <a:t>、点击</a:t>
              </a:r>
              <a:r>
                <a:rPr lang="zh-CN" altLang="en-US" sz="2400" dirty="0"/>
                <a:t>添加标题</a:t>
              </a:r>
              <a:endParaRPr lang="zh-CN" altLang="en-US" sz="2400" dirty="0"/>
            </a:p>
          </p:txBody>
        </p:sp>
        <p:sp>
          <p:nvSpPr>
            <p:cNvPr id="6" name="矩形 148"/>
            <p:cNvSpPr>
              <a:spLocks noChangeArrowheads="1"/>
            </p:cNvSpPr>
            <p:nvPr/>
          </p:nvSpPr>
          <p:spPr bwMode="auto">
            <a:xfrm>
              <a:off x="2864528" y="425793"/>
              <a:ext cx="42475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/>
              <a:r>
                <a:rPr lang="en-US" altLang="zh-CN" sz="2000" dirty="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Add a title</a:t>
              </a:r>
              <a:endParaRPr lang="zh-CN" altLang="en-US" sz="2000" dirty="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pic>
        <p:nvPicPr>
          <p:cNvPr id="87" name="图片 8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63" y="4582554"/>
            <a:ext cx="653308" cy="639838"/>
          </a:xfrm>
          <a:prstGeom prst="rect">
            <a:avLst/>
          </a:prstGeom>
        </p:spPr>
      </p:pic>
      <p:pic>
        <p:nvPicPr>
          <p:cNvPr id="3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48"/>
          <a:stretch>
            <a:fillRect/>
          </a:stretch>
        </p:blipFill>
        <p:spPr bwMode="auto">
          <a:xfrm>
            <a:off x="764918" y="1054750"/>
            <a:ext cx="3807082" cy="3329270"/>
          </a:xfrm>
          <a:prstGeom prst="rect">
            <a:avLst/>
          </a:prstGeom>
          <a:noFill/>
          <a:ln w="3810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组合 38"/>
          <p:cNvGrpSpPr/>
          <p:nvPr/>
        </p:nvGrpSpPr>
        <p:grpSpPr>
          <a:xfrm>
            <a:off x="4854693" y="1323722"/>
            <a:ext cx="3706553" cy="2502304"/>
            <a:chOff x="735076" y="1302436"/>
            <a:chExt cx="3706553" cy="2502304"/>
          </a:xfrm>
        </p:grpSpPr>
        <p:sp>
          <p:nvSpPr>
            <p:cNvPr id="40" name="Text Box 11"/>
            <p:cNvSpPr txBox="1">
              <a:spLocks noChangeArrowheads="1"/>
            </p:cNvSpPr>
            <p:nvPr/>
          </p:nvSpPr>
          <p:spPr bwMode="auto">
            <a:xfrm>
              <a:off x="735076" y="1732804"/>
              <a:ext cx="3706553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</a:t>
              </a:r>
              <a:r>
                <a:rPr lang="zh-CN" altLang="en-US" sz="1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价值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矩形 18"/>
            <p:cNvSpPr>
              <a:spLocks noChangeArrowheads="1"/>
            </p:cNvSpPr>
            <p:nvPr/>
          </p:nvSpPr>
          <p:spPr bwMode="auto">
            <a:xfrm>
              <a:off x="735076" y="2789077"/>
              <a:ext cx="3706553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8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8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 </a:t>
              </a:r>
              <a:r>
                <a: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differs from the traditional production model, and create a new PPT experience.</a:t>
              </a:r>
              <a:endPara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764260" y="1302436"/>
              <a:ext cx="2209582" cy="379608"/>
              <a:chOff x="504108" y="1349384"/>
              <a:chExt cx="2209582" cy="379608"/>
            </a:xfrm>
          </p:grpSpPr>
          <p:sp>
            <p:nvSpPr>
              <p:cNvPr id="44" name="文本框 43"/>
              <p:cNvSpPr txBox="1"/>
              <p:nvPr/>
            </p:nvSpPr>
            <p:spPr>
              <a:xfrm>
                <a:off x="504108" y="1349384"/>
                <a:ext cx="1240744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srgbClr val="F4F0D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srgbClr val="F4F0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1633782" y="1371971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srgbClr val="F4F0D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srgbClr val="F4F0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000"/>
    </mc:Choice>
    <mc:Fallback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xit" presetSubtype="2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2" presetClass="exit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149749"/>
          </a:xfrm>
          <a:prstGeom prst="rect">
            <a:avLst/>
          </a:prstGeom>
          <a:solidFill>
            <a:srgbClr val="2B8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03981" y="196946"/>
            <a:ext cx="8778240" cy="4729643"/>
          </a:xfrm>
          <a:prstGeom prst="roundRect">
            <a:avLst>
              <a:gd name="adj" fmla="val 1595"/>
            </a:avLst>
          </a:prstGeom>
          <a:solidFill>
            <a:srgbClr val="39A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740" y="353221"/>
            <a:ext cx="6791374" cy="472682"/>
            <a:chOff x="320740" y="353221"/>
            <a:chExt cx="6791374" cy="472682"/>
          </a:xfrm>
        </p:grpSpPr>
        <p:sp>
          <p:nvSpPr>
            <p:cNvPr id="5" name="文本框 4"/>
            <p:cNvSpPr txBox="1"/>
            <p:nvPr/>
          </p:nvSpPr>
          <p:spPr>
            <a:xfrm>
              <a:off x="320740" y="353221"/>
              <a:ext cx="4152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90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defRPr>
              </a:lvl1pPr>
            </a:lstStyle>
            <a:p>
              <a:pPr defTabSz="685800"/>
              <a:r>
                <a:rPr lang="zh-CN" altLang="en-US" sz="2400" dirty="0"/>
                <a:t>三</a:t>
              </a:r>
              <a:r>
                <a:rPr lang="zh-CN" altLang="en-US" sz="2400" dirty="0" smtClean="0"/>
                <a:t>、点击</a:t>
              </a:r>
              <a:r>
                <a:rPr lang="zh-CN" altLang="en-US" sz="2400" dirty="0"/>
                <a:t>添加标题</a:t>
              </a:r>
              <a:endParaRPr lang="zh-CN" altLang="en-US" sz="2400" dirty="0"/>
            </a:p>
          </p:txBody>
        </p:sp>
        <p:sp>
          <p:nvSpPr>
            <p:cNvPr id="6" name="矩形 148"/>
            <p:cNvSpPr>
              <a:spLocks noChangeArrowheads="1"/>
            </p:cNvSpPr>
            <p:nvPr/>
          </p:nvSpPr>
          <p:spPr bwMode="auto">
            <a:xfrm>
              <a:off x="2864528" y="425793"/>
              <a:ext cx="42475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/>
              <a:r>
                <a:rPr lang="en-US" altLang="zh-CN" sz="2000" dirty="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Add a title</a:t>
              </a:r>
              <a:endParaRPr lang="zh-CN" altLang="en-US" sz="2000" dirty="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pic>
        <p:nvPicPr>
          <p:cNvPr id="87" name="图片 8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63" y="4582554"/>
            <a:ext cx="653308" cy="639838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 bwMode="auto">
          <a:xfrm>
            <a:off x="4484345" y="1678200"/>
            <a:ext cx="306815" cy="2568249"/>
            <a:chOff x="4418088" y="1865613"/>
            <a:chExt cx="305489" cy="2568708"/>
          </a:xfrm>
          <a:effectLst/>
        </p:grpSpPr>
        <p:sp>
          <p:nvSpPr>
            <p:cNvPr id="10" name="TextBox 15"/>
            <p:cNvSpPr txBox="1">
              <a:spLocks noChangeArrowheads="1"/>
            </p:cNvSpPr>
            <p:nvPr/>
          </p:nvSpPr>
          <p:spPr bwMode="auto">
            <a:xfrm>
              <a:off x="4427984" y="1865613"/>
              <a:ext cx="289208" cy="261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1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1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TextBox 16"/>
            <p:cNvSpPr txBox="1">
              <a:spLocks noChangeArrowheads="1"/>
            </p:cNvSpPr>
            <p:nvPr/>
          </p:nvSpPr>
          <p:spPr bwMode="auto">
            <a:xfrm>
              <a:off x="4427984" y="2256208"/>
              <a:ext cx="279632" cy="261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1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1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TextBox 17"/>
            <p:cNvSpPr txBox="1">
              <a:spLocks noChangeArrowheads="1"/>
            </p:cNvSpPr>
            <p:nvPr/>
          </p:nvSpPr>
          <p:spPr bwMode="auto">
            <a:xfrm>
              <a:off x="4427984" y="2640452"/>
              <a:ext cx="278037" cy="261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100" b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11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TextBox 18"/>
            <p:cNvSpPr txBox="1">
              <a:spLocks noChangeArrowheads="1"/>
            </p:cNvSpPr>
            <p:nvPr/>
          </p:nvSpPr>
          <p:spPr bwMode="auto">
            <a:xfrm>
              <a:off x="4427984" y="3023108"/>
              <a:ext cx="295593" cy="261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100" b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11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19"/>
            <p:cNvSpPr txBox="1">
              <a:spLocks noChangeArrowheads="1"/>
            </p:cNvSpPr>
            <p:nvPr/>
          </p:nvSpPr>
          <p:spPr bwMode="auto">
            <a:xfrm>
              <a:off x="4427984" y="3405763"/>
              <a:ext cx="263671" cy="261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100" b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11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TextBox 20"/>
            <p:cNvSpPr txBox="1">
              <a:spLocks noChangeArrowheads="1"/>
            </p:cNvSpPr>
            <p:nvPr/>
          </p:nvSpPr>
          <p:spPr bwMode="auto">
            <a:xfrm>
              <a:off x="4427984" y="3790007"/>
              <a:ext cx="262076" cy="261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100" b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  <a:endParaRPr lang="zh-CN" altLang="en-US" sz="11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Box 21"/>
            <p:cNvSpPr txBox="1">
              <a:spLocks noChangeArrowheads="1"/>
            </p:cNvSpPr>
            <p:nvPr/>
          </p:nvSpPr>
          <p:spPr bwMode="auto">
            <a:xfrm>
              <a:off x="4418088" y="4172664"/>
              <a:ext cx="290806" cy="261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1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</a:t>
              </a:r>
              <a:endParaRPr lang="zh-CN" altLang="en-US" sz="11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 bwMode="auto">
          <a:xfrm>
            <a:off x="1498677" y="1682654"/>
            <a:ext cx="2968625" cy="268287"/>
            <a:chOff x="1431864" y="1885640"/>
            <a:chExt cx="2969063" cy="269023"/>
          </a:xfrm>
          <a:effectLst/>
        </p:grpSpPr>
        <p:sp>
          <p:nvSpPr>
            <p:cNvPr id="18" name="矩形 17"/>
            <p:cNvSpPr/>
            <p:nvPr/>
          </p:nvSpPr>
          <p:spPr>
            <a:xfrm>
              <a:off x="1958992" y="1920661"/>
              <a:ext cx="2441935" cy="198981"/>
            </a:xfrm>
            <a:prstGeom prst="rect">
              <a:avLst/>
            </a:prstGeom>
            <a:solidFill>
              <a:srgbClr val="A3B7A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9" name="TextBox 42"/>
            <p:cNvSpPr txBox="1">
              <a:spLocks noChangeArrowheads="1"/>
            </p:cNvSpPr>
            <p:nvPr/>
          </p:nvSpPr>
          <p:spPr bwMode="auto">
            <a:xfrm>
              <a:off x="1431864" y="1885640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 bwMode="auto">
          <a:xfrm>
            <a:off x="1874914" y="2082704"/>
            <a:ext cx="2592388" cy="269875"/>
            <a:chOff x="1807558" y="2286131"/>
            <a:chExt cx="2593369" cy="269023"/>
          </a:xfrm>
          <a:effectLst/>
        </p:grpSpPr>
        <p:sp>
          <p:nvSpPr>
            <p:cNvPr id="21" name="矩形 20"/>
            <p:cNvSpPr/>
            <p:nvPr/>
          </p:nvSpPr>
          <p:spPr>
            <a:xfrm>
              <a:off x="2320515" y="2320946"/>
              <a:ext cx="2080412" cy="199394"/>
            </a:xfrm>
            <a:prstGeom prst="rect">
              <a:avLst/>
            </a:prstGeom>
            <a:solidFill>
              <a:srgbClr val="A3B7A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2" name="TextBox 43"/>
            <p:cNvSpPr txBox="1">
              <a:spLocks noChangeArrowheads="1"/>
            </p:cNvSpPr>
            <p:nvPr/>
          </p:nvSpPr>
          <p:spPr bwMode="auto">
            <a:xfrm>
              <a:off x="1807558" y="2286131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 bwMode="auto">
          <a:xfrm>
            <a:off x="2946477" y="2455766"/>
            <a:ext cx="1520825" cy="269875"/>
            <a:chOff x="2879824" y="2659754"/>
            <a:chExt cx="1521102" cy="269023"/>
          </a:xfrm>
          <a:effectLst/>
        </p:grpSpPr>
        <p:sp>
          <p:nvSpPr>
            <p:cNvPr id="24" name="矩形 23"/>
            <p:cNvSpPr/>
            <p:nvPr/>
          </p:nvSpPr>
          <p:spPr>
            <a:xfrm>
              <a:off x="3360924" y="2694569"/>
              <a:ext cx="1040002" cy="199394"/>
            </a:xfrm>
            <a:prstGeom prst="rect">
              <a:avLst/>
            </a:prstGeom>
            <a:solidFill>
              <a:srgbClr val="A3B7A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5" name="TextBox 44"/>
            <p:cNvSpPr txBox="1">
              <a:spLocks noChangeArrowheads="1"/>
            </p:cNvSpPr>
            <p:nvPr/>
          </p:nvSpPr>
          <p:spPr bwMode="auto">
            <a:xfrm>
              <a:off x="2879824" y="2659754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 bwMode="auto">
          <a:xfrm>
            <a:off x="2073352" y="2839941"/>
            <a:ext cx="2393950" cy="268288"/>
            <a:chOff x="2006846" y="3043125"/>
            <a:chExt cx="2394079" cy="269023"/>
          </a:xfrm>
          <a:effectLst/>
        </p:grpSpPr>
        <p:sp>
          <p:nvSpPr>
            <p:cNvPr id="27" name="矩形 26"/>
            <p:cNvSpPr/>
            <p:nvPr/>
          </p:nvSpPr>
          <p:spPr>
            <a:xfrm>
              <a:off x="2487884" y="3078146"/>
              <a:ext cx="1913041" cy="198982"/>
            </a:xfrm>
            <a:prstGeom prst="rect">
              <a:avLst/>
            </a:prstGeom>
            <a:solidFill>
              <a:srgbClr val="A3B7A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8" name="TextBox 45"/>
            <p:cNvSpPr txBox="1">
              <a:spLocks noChangeArrowheads="1"/>
            </p:cNvSpPr>
            <p:nvPr/>
          </p:nvSpPr>
          <p:spPr bwMode="auto">
            <a:xfrm>
              <a:off x="2006846" y="3043125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 bwMode="auto">
          <a:xfrm>
            <a:off x="1303414" y="3222529"/>
            <a:ext cx="3163888" cy="269875"/>
            <a:chOff x="1237344" y="3426494"/>
            <a:chExt cx="3163583" cy="269023"/>
          </a:xfrm>
          <a:effectLst/>
        </p:grpSpPr>
        <p:sp>
          <p:nvSpPr>
            <p:cNvPr id="30" name="矩形 29"/>
            <p:cNvSpPr/>
            <p:nvPr/>
          </p:nvSpPr>
          <p:spPr>
            <a:xfrm>
              <a:off x="1718311" y="3461309"/>
              <a:ext cx="2682616" cy="199394"/>
            </a:xfrm>
            <a:prstGeom prst="rect">
              <a:avLst/>
            </a:prstGeom>
            <a:solidFill>
              <a:srgbClr val="A3B7A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31" name="TextBox 46"/>
            <p:cNvSpPr txBox="1">
              <a:spLocks noChangeArrowheads="1"/>
            </p:cNvSpPr>
            <p:nvPr/>
          </p:nvSpPr>
          <p:spPr bwMode="auto">
            <a:xfrm>
              <a:off x="1237344" y="3426494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 bwMode="auto">
          <a:xfrm>
            <a:off x="3230639" y="3606704"/>
            <a:ext cx="1236663" cy="268287"/>
            <a:chOff x="3164281" y="3809865"/>
            <a:chExt cx="1236645" cy="269023"/>
          </a:xfrm>
          <a:effectLst/>
        </p:grpSpPr>
        <p:sp>
          <p:nvSpPr>
            <p:cNvPr id="33" name="矩形 32"/>
            <p:cNvSpPr/>
            <p:nvPr/>
          </p:nvSpPr>
          <p:spPr>
            <a:xfrm>
              <a:off x="3646874" y="3844886"/>
              <a:ext cx="754052" cy="198981"/>
            </a:xfrm>
            <a:prstGeom prst="rect">
              <a:avLst/>
            </a:prstGeom>
            <a:solidFill>
              <a:srgbClr val="A3B7A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34" name="TextBox 47"/>
            <p:cNvSpPr txBox="1">
              <a:spLocks noChangeArrowheads="1"/>
            </p:cNvSpPr>
            <p:nvPr/>
          </p:nvSpPr>
          <p:spPr bwMode="auto">
            <a:xfrm>
              <a:off x="3164281" y="3809865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 bwMode="auto">
          <a:xfrm>
            <a:off x="2449589" y="3989291"/>
            <a:ext cx="2017713" cy="269875"/>
            <a:chOff x="2382284" y="4193232"/>
            <a:chExt cx="2018642" cy="269023"/>
          </a:xfrm>
          <a:effectLst/>
        </p:grpSpPr>
        <p:sp>
          <p:nvSpPr>
            <p:cNvPr id="36" name="矩形 35"/>
            <p:cNvSpPr/>
            <p:nvPr/>
          </p:nvSpPr>
          <p:spPr>
            <a:xfrm>
              <a:off x="2863518" y="4228047"/>
              <a:ext cx="1537408" cy="199394"/>
            </a:xfrm>
            <a:prstGeom prst="rect">
              <a:avLst/>
            </a:prstGeom>
            <a:solidFill>
              <a:srgbClr val="A3B7A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37" name="TextBox 48"/>
            <p:cNvSpPr txBox="1">
              <a:spLocks noChangeArrowheads="1"/>
            </p:cNvSpPr>
            <p:nvPr/>
          </p:nvSpPr>
          <p:spPr bwMode="auto">
            <a:xfrm>
              <a:off x="2382284" y="4193232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 bwMode="auto">
          <a:xfrm>
            <a:off x="4813377" y="3989291"/>
            <a:ext cx="2874962" cy="269875"/>
            <a:chOff x="4746039" y="4193232"/>
            <a:chExt cx="2876195" cy="269023"/>
          </a:xfrm>
          <a:effectLst/>
        </p:grpSpPr>
        <p:sp>
          <p:nvSpPr>
            <p:cNvPr id="39" name="矩形 38"/>
            <p:cNvSpPr/>
            <p:nvPr/>
          </p:nvSpPr>
          <p:spPr>
            <a:xfrm>
              <a:off x="4746039" y="4228047"/>
              <a:ext cx="2394977" cy="199394"/>
            </a:xfrm>
            <a:prstGeom prst="rect">
              <a:avLst/>
            </a:prstGeom>
            <a:solidFill>
              <a:srgbClr val="2B8088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0" name="TextBox 49"/>
            <p:cNvSpPr txBox="1">
              <a:spLocks noChangeArrowheads="1"/>
            </p:cNvSpPr>
            <p:nvPr/>
          </p:nvSpPr>
          <p:spPr bwMode="auto">
            <a:xfrm>
              <a:off x="7141012" y="4193232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 bwMode="auto">
          <a:xfrm>
            <a:off x="4813377" y="3606704"/>
            <a:ext cx="1235075" cy="268287"/>
            <a:chOff x="4746040" y="3809865"/>
            <a:chExt cx="1235262" cy="269023"/>
          </a:xfrm>
          <a:effectLst/>
        </p:grpSpPr>
        <p:sp>
          <p:nvSpPr>
            <p:cNvPr id="42" name="矩形 41"/>
            <p:cNvSpPr/>
            <p:nvPr/>
          </p:nvSpPr>
          <p:spPr>
            <a:xfrm>
              <a:off x="4746040" y="3844886"/>
              <a:ext cx="754176" cy="198981"/>
            </a:xfrm>
            <a:prstGeom prst="rect">
              <a:avLst/>
            </a:prstGeom>
            <a:solidFill>
              <a:srgbClr val="2B8088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3" name="TextBox 50"/>
            <p:cNvSpPr txBox="1">
              <a:spLocks noChangeArrowheads="1"/>
            </p:cNvSpPr>
            <p:nvPr/>
          </p:nvSpPr>
          <p:spPr bwMode="auto">
            <a:xfrm>
              <a:off x="5500080" y="3809865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 bwMode="auto">
          <a:xfrm>
            <a:off x="4813377" y="3222529"/>
            <a:ext cx="3162300" cy="269875"/>
            <a:chOff x="4746040" y="3426494"/>
            <a:chExt cx="3163582" cy="269023"/>
          </a:xfrm>
          <a:effectLst/>
        </p:grpSpPr>
        <p:sp>
          <p:nvSpPr>
            <p:cNvPr id="45" name="矩形 44"/>
            <p:cNvSpPr/>
            <p:nvPr/>
          </p:nvSpPr>
          <p:spPr>
            <a:xfrm>
              <a:off x="4746040" y="3461309"/>
              <a:ext cx="2682374" cy="199394"/>
            </a:xfrm>
            <a:prstGeom prst="rect">
              <a:avLst/>
            </a:prstGeom>
            <a:solidFill>
              <a:srgbClr val="2B8088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6" name="TextBox 51"/>
            <p:cNvSpPr txBox="1">
              <a:spLocks noChangeArrowheads="1"/>
            </p:cNvSpPr>
            <p:nvPr/>
          </p:nvSpPr>
          <p:spPr bwMode="auto">
            <a:xfrm>
              <a:off x="7428400" y="3426494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 bwMode="auto">
          <a:xfrm>
            <a:off x="4813377" y="2839941"/>
            <a:ext cx="2028825" cy="268288"/>
            <a:chOff x="4746041" y="3043125"/>
            <a:chExt cx="2029268" cy="269023"/>
          </a:xfrm>
          <a:effectLst/>
        </p:grpSpPr>
        <p:sp>
          <p:nvSpPr>
            <p:cNvPr id="48" name="矩形 47"/>
            <p:cNvSpPr/>
            <p:nvPr/>
          </p:nvSpPr>
          <p:spPr>
            <a:xfrm>
              <a:off x="4746041" y="3078146"/>
              <a:ext cx="1548150" cy="198982"/>
            </a:xfrm>
            <a:prstGeom prst="rect">
              <a:avLst/>
            </a:prstGeom>
            <a:solidFill>
              <a:srgbClr val="2B8088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9" name="TextBox 52"/>
            <p:cNvSpPr txBox="1">
              <a:spLocks noChangeArrowheads="1"/>
            </p:cNvSpPr>
            <p:nvPr/>
          </p:nvSpPr>
          <p:spPr bwMode="auto">
            <a:xfrm>
              <a:off x="6294087" y="3043125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 bwMode="auto">
          <a:xfrm>
            <a:off x="4813377" y="2455766"/>
            <a:ext cx="993775" cy="269875"/>
            <a:chOff x="4746041" y="2659754"/>
            <a:chExt cx="994649" cy="269023"/>
          </a:xfrm>
          <a:effectLst/>
        </p:grpSpPr>
        <p:sp>
          <p:nvSpPr>
            <p:cNvPr id="51" name="矩形 50"/>
            <p:cNvSpPr/>
            <p:nvPr/>
          </p:nvSpPr>
          <p:spPr>
            <a:xfrm>
              <a:off x="4746041" y="2697734"/>
              <a:ext cx="519569" cy="193064"/>
            </a:xfrm>
            <a:prstGeom prst="rect">
              <a:avLst/>
            </a:prstGeom>
            <a:solidFill>
              <a:srgbClr val="2B8088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2" name="TextBox 53"/>
            <p:cNvSpPr txBox="1">
              <a:spLocks noChangeArrowheads="1"/>
            </p:cNvSpPr>
            <p:nvPr/>
          </p:nvSpPr>
          <p:spPr bwMode="auto">
            <a:xfrm>
              <a:off x="5259468" y="2659754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 bwMode="auto">
          <a:xfrm>
            <a:off x="4813377" y="2082704"/>
            <a:ext cx="1836737" cy="269875"/>
            <a:chOff x="4746041" y="2286131"/>
            <a:chExt cx="1836744" cy="269023"/>
          </a:xfrm>
          <a:effectLst/>
        </p:grpSpPr>
        <p:sp>
          <p:nvSpPr>
            <p:cNvPr id="54" name="矩形 53"/>
            <p:cNvSpPr/>
            <p:nvPr/>
          </p:nvSpPr>
          <p:spPr>
            <a:xfrm>
              <a:off x="4746041" y="2319363"/>
              <a:ext cx="1355730" cy="202558"/>
            </a:xfrm>
            <a:prstGeom prst="rect">
              <a:avLst/>
            </a:prstGeom>
            <a:solidFill>
              <a:srgbClr val="2B8088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5" name="TextBox 54"/>
            <p:cNvSpPr txBox="1">
              <a:spLocks noChangeArrowheads="1"/>
            </p:cNvSpPr>
            <p:nvPr/>
          </p:nvSpPr>
          <p:spPr bwMode="auto">
            <a:xfrm>
              <a:off x="6101563" y="2286131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 bwMode="auto">
          <a:xfrm>
            <a:off x="4813377" y="1682654"/>
            <a:ext cx="1385887" cy="268287"/>
            <a:chOff x="4746040" y="1885640"/>
            <a:chExt cx="1387146" cy="269023"/>
          </a:xfrm>
          <a:effectLst/>
        </p:grpSpPr>
        <p:sp>
          <p:nvSpPr>
            <p:cNvPr id="57" name="矩形 56"/>
            <p:cNvSpPr/>
            <p:nvPr/>
          </p:nvSpPr>
          <p:spPr>
            <a:xfrm>
              <a:off x="4746040" y="1920661"/>
              <a:ext cx="905697" cy="198981"/>
            </a:xfrm>
            <a:prstGeom prst="rect">
              <a:avLst/>
            </a:prstGeom>
            <a:solidFill>
              <a:srgbClr val="2B8088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8" name="TextBox 55"/>
            <p:cNvSpPr txBox="1">
              <a:spLocks noChangeArrowheads="1"/>
            </p:cNvSpPr>
            <p:nvPr/>
          </p:nvSpPr>
          <p:spPr bwMode="auto">
            <a:xfrm>
              <a:off x="5651964" y="1885640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 bwMode="auto">
          <a:xfrm>
            <a:off x="1222452" y="1198740"/>
            <a:ext cx="3244850" cy="311656"/>
            <a:chOff x="1156290" y="1361026"/>
            <a:chExt cx="3244730" cy="312531"/>
          </a:xfrm>
          <a:effectLst/>
        </p:grpSpPr>
        <p:cxnSp>
          <p:nvCxnSpPr>
            <p:cNvPr id="60" name="直接连接符 59"/>
            <p:cNvCxnSpPr/>
            <p:nvPr/>
          </p:nvCxnSpPr>
          <p:spPr>
            <a:xfrm>
              <a:off x="1326146" y="1613062"/>
              <a:ext cx="307487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>
              <a:off x="1326146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>
              <a:off x="1672208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2365920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>
              <a:off x="2711982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>
              <a:off x="3404107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>
              <a:off x="3751756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>
              <a:off x="2018270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>
              <a:off x="3058045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4097818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56"/>
            <p:cNvSpPr txBox="1">
              <a:spLocks noChangeArrowheads="1"/>
            </p:cNvSpPr>
            <p:nvPr/>
          </p:nvSpPr>
          <p:spPr bwMode="auto">
            <a:xfrm>
              <a:off x="3941184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TextBox 59"/>
            <p:cNvSpPr txBox="1">
              <a:spLocks noChangeArrowheads="1"/>
            </p:cNvSpPr>
            <p:nvPr/>
          </p:nvSpPr>
          <p:spPr bwMode="auto">
            <a:xfrm>
              <a:off x="3610352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TextBox 60"/>
            <p:cNvSpPr txBox="1">
              <a:spLocks noChangeArrowheads="1"/>
            </p:cNvSpPr>
            <p:nvPr/>
          </p:nvSpPr>
          <p:spPr bwMode="auto">
            <a:xfrm>
              <a:off x="3251158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TextBox 63"/>
            <p:cNvSpPr txBox="1">
              <a:spLocks noChangeArrowheads="1"/>
            </p:cNvSpPr>
            <p:nvPr/>
          </p:nvSpPr>
          <p:spPr bwMode="auto">
            <a:xfrm>
              <a:off x="2906013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40</a:t>
              </a:r>
              <a:endPara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TextBox 64"/>
            <p:cNvSpPr txBox="1">
              <a:spLocks noChangeArrowheads="1"/>
            </p:cNvSpPr>
            <p:nvPr/>
          </p:nvSpPr>
          <p:spPr bwMode="auto">
            <a:xfrm>
              <a:off x="2572358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</a:t>
              </a:r>
              <a:endPara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TextBox 67"/>
            <p:cNvSpPr txBox="1">
              <a:spLocks noChangeArrowheads="1"/>
            </p:cNvSpPr>
            <p:nvPr/>
          </p:nvSpPr>
          <p:spPr bwMode="auto">
            <a:xfrm>
              <a:off x="2218651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</a:t>
              </a:r>
              <a:endPara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TextBox 68"/>
            <p:cNvSpPr txBox="1">
              <a:spLocks noChangeArrowheads="1"/>
            </p:cNvSpPr>
            <p:nvPr/>
          </p:nvSpPr>
          <p:spPr bwMode="auto">
            <a:xfrm>
              <a:off x="1865226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TextBox 71"/>
            <p:cNvSpPr txBox="1">
              <a:spLocks noChangeArrowheads="1"/>
            </p:cNvSpPr>
            <p:nvPr/>
          </p:nvSpPr>
          <p:spPr bwMode="auto">
            <a:xfrm>
              <a:off x="1518742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TextBox 72"/>
            <p:cNvSpPr txBox="1">
              <a:spLocks noChangeArrowheads="1"/>
            </p:cNvSpPr>
            <p:nvPr/>
          </p:nvSpPr>
          <p:spPr bwMode="auto">
            <a:xfrm>
              <a:off x="1156290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90</a:t>
              </a:r>
              <a:endPara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9" name="组合 78"/>
          <p:cNvGrpSpPr/>
          <p:nvPr/>
        </p:nvGrpSpPr>
        <p:grpSpPr bwMode="auto">
          <a:xfrm>
            <a:off x="4822902" y="1198740"/>
            <a:ext cx="3275966" cy="311656"/>
            <a:chOff x="4756574" y="1361026"/>
            <a:chExt cx="3274938" cy="312531"/>
          </a:xfrm>
          <a:effectLst/>
        </p:grpSpPr>
        <p:cxnSp>
          <p:nvCxnSpPr>
            <p:cNvPr id="80" name="直接连接符 79"/>
            <p:cNvCxnSpPr/>
            <p:nvPr/>
          </p:nvCxnSpPr>
          <p:spPr>
            <a:xfrm>
              <a:off x="4756574" y="1613062"/>
              <a:ext cx="307561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5062865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>
              <a:off x="5408831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>
              <a:off x="6102352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>
              <a:off x="6448318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>
              <a:off x="7140251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>
              <a:off x="7487804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5754798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6794285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>
              <a:off x="7833770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57"/>
            <p:cNvSpPr txBox="1">
              <a:spLocks noChangeArrowheads="1"/>
            </p:cNvSpPr>
            <p:nvPr/>
          </p:nvSpPr>
          <p:spPr bwMode="auto">
            <a:xfrm>
              <a:off x="4891535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TextBox 58"/>
            <p:cNvSpPr txBox="1">
              <a:spLocks noChangeArrowheads="1"/>
            </p:cNvSpPr>
            <p:nvPr/>
          </p:nvSpPr>
          <p:spPr bwMode="auto">
            <a:xfrm>
              <a:off x="5234199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TextBox 61"/>
            <p:cNvSpPr txBox="1">
              <a:spLocks noChangeArrowheads="1"/>
            </p:cNvSpPr>
            <p:nvPr/>
          </p:nvSpPr>
          <p:spPr bwMode="auto">
            <a:xfrm>
              <a:off x="5585109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</a:t>
              </a:r>
              <a:endPara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TextBox 62"/>
            <p:cNvSpPr txBox="1">
              <a:spLocks noChangeArrowheads="1"/>
            </p:cNvSpPr>
            <p:nvPr/>
          </p:nvSpPr>
          <p:spPr bwMode="auto">
            <a:xfrm>
              <a:off x="5947829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40</a:t>
              </a:r>
              <a:endPara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TextBox 65"/>
            <p:cNvSpPr txBox="1">
              <a:spLocks noChangeArrowheads="1"/>
            </p:cNvSpPr>
            <p:nvPr/>
          </p:nvSpPr>
          <p:spPr bwMode="auto">
            <a:xfrm>
              <a:off x="6292664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</a:t>
              </a:r>
              <a:endPara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TextBox 66"/>
            <p:cNvSpPr txBox="1">
              <a:spLocks noChangeArrowheads="1"/>
            </p:cNvSpPr>
            <p:nvPr/>
          </p:nvSpPr>
          <p:spPr bwMode="auto">
            <a:xfrm>
              <a:off x="6640796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</a:t>
              </a:r>
              <a:endPara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TextBox 69"/>
            <p:cNvSpPr txBox="1">
              <a:spLocks noChangeArrowheads="1"/>
            </p:cNvSpPr>
            <p:nvPr/>
          </p:nvSpPr>
          <p:spPr bwMode="auto">
            <a:xfrm>
              <a:off x="6987278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</a:t>
              </a:r>
              <a:endPara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TextBox 70"/>
            <p:cNvSpPr txBox="1">
              <a:spLocks noChangeArrowheads="1"/>
            </p:cNvSpPr>
            <p:nvPr/>
          </p:nvSpPr>
          <p:spPr bwMode="auto">
            <a:xfrm>
              <a:off x="7319095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</a:t>
              </a:r>
              <a:endPara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TextBox 73"/>
            <p:cNvSpPr txBox="1">
              <a:spLocks noChangeArrowheads="1"/>
            </p:cNvSpPr>
            <p:nvPr/>
          </p:nvSpPr>
          <p:spPr bwMode="auto">
            <a:xfrm>
              <a:off x="7680244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90</a:t>
              </a:r>
              <a:endPara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000"/>
    </mc:Choice>
    <mc:Fallback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4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4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4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4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4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xit" presetSubtype="2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2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xit" presetSubtype="2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xit" presetSubtype="2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xit" presetSubtype="2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xit" presetSubtype="2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xit" presetSubtype="2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xit" presetSubtype="2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xit" presetSubtype="8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xit" presetSubtype="8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xit" presetSubtype="8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2" presetClass="exit" presetSubtype="8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2" presetClass="exit" presetSubtype="8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2" presetClass="exit" presetSubtype="8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2" presetClass="exit" presetSubtype="8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2" presetClass="exit" presetSubtype="8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2" presetClass="exit" presetSubtype="4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0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3" presetClass="exit" presetSubtype="32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149749"/>
          </a:xfrm>
          <a:prstGeom prst="rect">
            <a:avLst/>
          </a:prstGeom>
          <a:solidFill>
            <a:srgbClr val="2B8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03981" y="196946"/>
            <a:ext cx="8778240" cy="4729643"/>
          </a:xfrm>
          <a:prstGeom prst="roundRect">
            <a:avLst>
              <a:gd name="adj" fmla="val 1595"/>
            </a:avLst>
          </a:prstGeom>
          <a:solidFill>
            <a:srgbClr val="39A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740" y="353221"/>
            <a:ext cx="6791374" cy="472682"/>
            <a:chOff x="320740" y="353221"/>
            <a:chExt cx="6791374" cy="472682"/>
          </a:xfrm>
        </p:grpSpPr>
        <p:sp>
          <p:nvSpPr>
            <p:cNvPr id="5" name="文本框 4"/>
            <p:cNvSpPr txBox="1"/>
            <p:nvPr/>
          </p:nvSpPr>
          <p:spPr>
            <a:xfrm>
              <a:off x="320740" y="353221"/>
              <a:ext cx="4152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90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defRPr>
              </a:lvl1pPr>
            </a:lstStyle>
            <a:p>
              <a:pPr defTabSz="685800"/>
              <a:r>
                <a:rPr lang="zh-CN" altLang="en-US" sz="2400" dirty="0"/>
                <a:t>三</a:t>
              </a:r>
              <a:r>
                <a:rPr lang="zh-CN" altLang="en-US" sz="2400" dirty="0" smtClean="0"/>
                <a:t>、点击</a:t>
              </a:r>
              <a:r>
                <a:rPr lang="zh-CN" altLang="en-US" sz="2400" dirty="0"/>
                <a:t>添加标题</a:t>
              </a:r>
              <a:endParaRPr lang="zh-CN" altLang="en-US" sz="2400" dirty="0"/>
            </a:p>
          </p:txBody>
        </p:sp>
        <p:sp>
          <p:nvSpPr>
            <p:cNvPr id="6" name="矩形 148"/>
            <p:cNvSpPr>
              <a:spLocks noChangeArrowheads="1"/>
            </p:cNvSpPr>
            <p:nvPr/>
          </p:nvSpPr>
          <p:spPr bwMode="auto">
            <a:xfrm>
              <a:off x="2864528" y="425793"/>
              <a:ext cx="42475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/>
              <a:r>
                <a:rPr lang="en-US" altLang="zh-CN" sz="2000" dirty="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Add a title</a:t>
              </a:r>
              <a:endParaRPr lang="zh-CN" altLang="en-US" sz="2000" dirty="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pic>
        <p:nvPicPr>
          <p:cNvPr id="87" name="图片 8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63" y="4582554"/>
            <a:ext cx="653308" cy="639838"/>
          </a:xfrm>
          <a:prstGeom prst="rect">
            <a:avLst/>
          </a:prstGeom>
        </p:spPr>
      </p:pic>
      <p:sp>
        <p:nvSpPr>
          <p:cNvPr id="74" name="矩形 73"/>
          <p:cNvSpPr/>
          <p:nvPr/>
        </p:nvSpPr>
        <p:spPr>
          <a:xfrm>
            <a:off x="893239" y="2771477"/>
            <a:ext cx="5424999" cy="173777"/>
          </a:xfrm>
          <a:prstGeom prst="rect">
            <a:avLst/>
          </a:prstGeom>
          <a:solidFill>
            <a:srgbClr val="2B8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893239" y="2577178"/>
            <a:ext cx="5424999" cy="152552"/>
          </a:xfrm>
          <a:prstGeom prst="rect">
            <a:avLst/>
          </a:prstGeom>
          <a:solidFill>
            <a:srgbClr val="A3B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76" name="组合 75"/>
          <p:cNvGrpSpPr/>
          <p:nvPr/>
        </p:nvGrpSpPr>
        <p:grpSpPr bwMode="auto">
          <a:xfrm>
            <a:off x="6179614" y="1533169"/>
            <a:ext cx="2409825" cy="2447511"/>
            <a:chOff x="5674980" y="1596526"/>
            <a:chExt cx="2410294" cy="2446964"/>
          </a:xfrm>
        </p:grpSpPr>
        <p:sp>
          <p:nvSpPr>
            <p:cNvPr id="77" name="椭圆 1"/>
            <p:cNvSpPr/>
            <p:nvPr/>
          </p:nvSpPr>
          <p:spPr>
            <a:xfrm>
              <a:off x="5674980" y="1596526"/>
              <a:ext cx="2410294" cy="1204643"/>
            </a:xfrm>
            <a:custGeom>
              <a:avLst/>
              <a:gdLst/>
              <a:ahLst/>
              <a:cxnLst/>
              <a:rect l="l" t="t" r="r" b="b"/>
              <a:pathLst>
                <a:path w="2410294" h="1205147">
                  <a:moveTo>
                    <a:pt x="1205147" y="0"/>
                  </a:moveTo>
                  <a:cubicBezTo>
                    <a:pt x="1870731" y="0"/>
                    <a:pt x="2410294" y="539563"/>
                    <a:pt x="2410294" y="1205147"/>
                  </a:cubicBezTo>
                  <a:lnTo>
                    <a:pt x="0" y="1205147"/>
                  </a:lnTo>
                  <a:cubicBezTo>
                    <a:pt x="0" y="539563"/>
                    <a:pt x="539563" y="0"/>
                    <a:pt x="1205147" y="0"/>
                  </a:cubicBezTo>
                  <a:close/>
                </a:path>
              </a:pathLst>
            </a:custGeom>
            <a:solidFill>
              <a:srgbClr val="A3B7A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srgbClr val="F4F0D6"/>
                </a:solidFill>
              </a:endParaRPr>
            </a:p>
          </p:txBody>
        </p:sp>
        <p:sp>
          <p:nvSpPr>
            <p:cNvPr id="78" name="椭圆 1"/>
            <p:cNvSpPr/>
            <p:nvPr/>
          </p:nvSpPr>
          <p:spPr>
            <a:xfrm flipV="1">
              <a:off x="5674980" y="2838846"/>
              <a:ext cx="2410294" cy="1204644"/>
            </a:xfrm>
            <a:custGeom>
              <a:avLst/>
              <a:gdLst/>
              <a:ahLst/>
              <a:cxnLst/>
              <a:rect l="l" t="t" r="r" b="b"/>
              <a:pathLst>
                <a:path w="2410294" h="1205147">
                  <a:moveTo>
                    <a:pt x="1205147" y="0"/>
                  </a:moveTo>
                  <a:cubicBezTo>
                    <a:pt x="1870731" y="0"/>
                    <a:pt x="2410294" y="539563"/>
                    <a:pt x="2410294" y="1205147"/>
                  </a:cubicBezTo>
                  <a:lnTo>
                    <a:pt x="0" y="1205147"/>
                  </a:lnTo>
                  <a:cubicBezTo>
                    <a:pt x="0" y="539563"/>
                    <a:pt x="539563" y="0"/>
                    <a:pt x="1205147" y="0"/>
                  </a:cubicBezTo>
                  <a:close/>
                </a:path>
              </a:pathLst>
            </a:custGeom>
            <a:solidFill>
              <a:srgbClr val="2B808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9" name="矩形 9"/>
            <p:cNvSpPr>
              <a:spLocks noChangeArrowheads="1"/>
            </p:cNvSpPr>
            <p:nvPr/>
          </p:nvSpPr>
          <p:spPr bwMode="auto">
            <a:xfrm>
              <a:off x="6372921" y="1738032"/>
              <a:ext cx="1031252" cy="261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zh-CN" altLang="en-US" sz="1100" dirty="0">
                  <a:solidFill>
                    <a:srgbClr val="F4F0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zh-CN" altLang="en-US" sz="1100" dirty="0">
                <a:solidFill>
                  <a:srgbClr val="F4F0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矩形 50"/>
            <p:cNvSpPr>
              <a:spLocks noChangeArrowheads="1"/>
            </p:cNvSpPr>
            <p:nvPr/>
          </p:nvSpPr>
          <p:spPr bwMode="auto">
            <a:xfrm>
              <a:off x="6372920" y="2944556"/>
              <a:ext cx="1031252" cy="261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zh-CN" altLang="en-US" sz="1100" dirty="0">
                  <a:solidFill>
                    <a:srgbClr val="F4F0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zh-CN" altLang="en-US" sz="1100" dirty="0">
                <a:solidFill>
                  <a:srgbClr val="F4F0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1" name="组合 7"/>
            <p:cNvGrpSpPr/>
            <p:nvPr/>
          </p:nvGrpSpPr>
          <p:grpSpPr bwMode="auto">
            <a:xfrm>
              <a:off x="6730578" y="2096115"/>
              <a:ext cx="275978" cy="488168"/>
              <a:chOff x="6750025" y="1785132"/>
              <a:chExt cx="252855" cy="447267"/>
            </a:xfrm>
          </p:grpSpPr>
          <p:sp>
            <p:nvSpPr>
              <p:cNvPr id="85" name="Freeform 9"/>
              <p:cNvSpPr>
                <a:spLocks noEditPoints="1"/>
              </p:cNvSpPr>
              <p:nvPr/>
            </p:nvSpPr>
            <p:spPr bwMode="auto">
              <a:xfrm>
                <a:off x="6750025" y="1859080"/>
                <a:ext cx="252855" cy="373319"/>
              </a:xfrm>
              <a:custGeom>
                <a:avLst/>
                <a:gdLst>
                  <a:gd name="T0" fmla="*/ 178891 w 294"/>
                  <a:gd name="T1" fmla="*/ 127014 h 435"/>
                  <a:gd name="T2" fmla="*/ 206412 w 294"/>
                  <a:gd name="T3" fmla="*/ 72089 h 435"/>
                  <a:gd name="T4" fmla="*/ 126428 w 294"/>
                  <a:gd name="T5" fmla="*/ 0 h 435"/>
                  <a:gd name="T6" fmla="*/ 46443 w 294"/>
                  <a:gd name="T7" fmla="*/ 72089 h 435"/>
                  <a:gd name="T8" fmla="*/ 73964 w 294"/>
                  <a:gd name="T9" fmla="*/ 127014 h 435"/>
                  <a:gd name="T10" fmla="*/ 0 w 294"/>
                  <a:gd name="T11" fmla="*/ 231715 h 435"/>
                  <a:gd name="T12" fmla="*/ 860 w 294"/>
                  <a:gd name="T13" fmla="*/ 359588 h 435"/>
                  <a:gd name="T14" fmla="*/ 22361 w 294"/>
                  <a:gd name="T15" fmla="*/ 373319 h 435"/>
                  <a:gd name="T16" fmla="*/ 230494 w 294"/>
                  <a:gd name="T17" fmla="*/ 373319 h 435"/>
                  <a:gd name="T18" fmla="*/ 251135 w 294"/>
                  <a:gd name="T19" fmla="*/ 359588 h 435"/>
                  <a:gd name="T20" fmla="*/ 252855 w 294"/>
                  <a:gd name="T21" fmla="*/ 231715 h 435"/>
                  <a:gd name="T22" fmla="*/ 178891 w 294"/>
                  <a:gd name="T23" fmla="*/ 127014 h 435"/>
                  <a:gd name="T24" fmla="*/ 148789 w 294"/>
                  <a:gd name="T25" fmla="*/ 187089 h 435"/>
                  <a:gd name="T26" fmla="*/ 143629 w 294"/>
                  <a:gd name="T27" fmla="*/ 218842 h 435"/>
                  <a:gd name="T28" fmla="*/ 138468 w 294"/>
                  <a:gd name="T29" fmla="*/ 251454 h 435"/>
                  <a:gd name="T30" fmla="*/ 126428 w 294"/>
                  <a:gd name="T31" fmla="*/ 266043 h 435"/>
                  <a:gd name="T32" fmla="*/ 114387 w 294"/>
                  <a:gd name="T33" fmla="*/ 251454 h 435"/>
                  <a:gd name="T34" fmla="*/ 109226 w 294"/>
                  <a:gd name="T35" fmla="*/ 218842 h 435"/>
                  <a:gd name="T36" fmla="*/ 104066 w 294"/>
                  <a:gd name="T37" fmla="*/ 187089 h 435"/>
                  <a:gd name="T38" fmla="*/ 105786 w 294"/>
                  <a:gd name="T39" fmla="*/ 169066 h 435"/>
                  <a:gd name="T40" fmla="*/ 116107 w 294"/>
                  <a:gd name="T41" fmla="*/ 161342 h 435"/>
                  <a:gd name="T42" fmla="*/ 136748 w 294"/>
                  <a:gd name="T43" fmla="*/ 161342 h 435"/>
                  <a:gd name="T44" fmla="*/ 147069 w 294"/>
                  <a:gd name="T45" fmla="*/ 169066 h 435"/>
                  <a:gd name="T46" fmla="*/ 148789 w 294"/>
                  <a:gd name="T47" fmla="*/ 187089 h 435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294" h="435">
                    <a:moveTo>
                      <a:pt x="208" y="148"/>
                    </a:moveTo>
                    <a:cubicBezTo>
                      <a:pt x="227" y="133"/>
                      <a:pt x="240" y="110"/>
                      <a:pt x="240" y="84"/>
                    </a:cubicBezTo>
                    <a:cubicBezTo>
                      <a:pt x="240" y="38"/>
                      <a:pt x="198" y="0"/>
                      <a:pt x="147" y="0"/>
                    </a:cubicBezTo>
                    <a:cubicBezTo>
                      <a:pt x="95" y="0"/>
                      <a:pt x="54" y="38"/>
                      <a:pt x="54" y="84"/>
                    </a:cubicBezTo>
                    <a:cubicBezTo>
                      <a:pt x="54" y="110"/>
                      <a:pt x="66" y="133"/>
                      <a:pt x="86" y="148"/>
                    </a:cubicBezTo>
                    <a:cubicBezTo>
                      <a:pt x="35" y="169"/>
                      <a:pt x="0" y="216"/>
                      <a:pt x="0" y="270"/>
                    </a:cubicBezTo>
                    <a:cubicBezTo>
                      <a:pt x="0" y="276"/>
                      <a:pt x="1" y="419"/>
                      <a:pt x="1" y="419"/>
                    </a:cubicBezTo>
                    <a:cubicBezTo>
                      <a:pt x="1" y="428"/>
                      <a:pt x="12" y="435"/>
                      <a:pt x="26" y="435"/>
                    </a:cubicBezTo>
                    <a:cubicBezTo>
                      <a:pt x="268" y="435"/>
                      <a:pt x="268" y="435"/>
                      <a:pt x="268" y="435"/>
                    </a:cubicBezTo>
                    <a:cubicBezTo>
                      <a:pt x="282" y="435"/>
                      <a:pt x="292" y="428"/>
                      <a:pt x="292" y="419"/>
                    </a:cubicBezTo>
                    <a:cubicBezTo>
                      <a:pt x="292" y="419"/>
                      <a:pt x="294" y="276"/>
                      <a:pt x="294" y="270"/>
                    </a:cubicBezTo>
                    <a:cubicBezTo>
                      <a:pt x="294" y="216"/>
                      <a:pt x="259" y="169"/>
                      <a:pt x="208" y="148"/>
                    </a:cubicBezTo>
                    <a:close/>
                    <a:moveTo>
                      <a:pt x="173" y="218"/>
                    </a:moveTo>
                    <a:cubicBezTo>
                      <a:pt x="167" y="255"/>
                      <a:pt x="167" y="255"/>
                      <a:pt x="167" y="255"/>
                    </a:cubicBezTo>
                    <a:cubicBezTo>
                      <a:pt x="161" y="293"/>
                      <a:pt x="161" y="293"/>
                      <a:pt x="161" y="293"/>
                    </a:cubicBezTo>
                    <a:cubicBezTo>
                      <a:pt x="159" y="303"/>
                      <a:pt x="153" y="310"/>
                      <a:pt x="147" y="310"/>
                    </a:cubicBezTo>
                    <a:cubicBezTo>
                      <a:pt x="141" y="310"/>
                      <a:pt x="135" y="303"/>
                      <a:pt x="133" y="293"/>
                    </a:cubicBezTo>
                    <a:cubicBezTo>
                      <a:pt x="127" y="255"/>
                      <a:pt x="127" y="255"/>
                      <a:pt x="127" y="255"/>
                    </a:cubicBezTo>
                    <a:cubicBezTo>
                      <a:pt x="121" y="218"/>
                      <a:pt x="121" y="218"/>
                      <a:pt x="121" y="218"/>
                    </a:cubicBezTo>
                    <a:cubicBezTo>
                      <a:pt x="120" y="211"/>
                      <a:pt x="121" y="203"/>
                      <a:pt x="123" y="197"/>
                    </a:cubicBezTo>
                    <a:cubicBezTo>
                      <a:pt x="126" y="191"/>
                      <a:pt x="130" y="188"/>
                      <a:pt x="135" y="188"/>
                    </a:cubicBezTo>
                    <a:cubicBezTo>
                      <a:pt x="159" y="188"/>
                      <a:pt x="159" y="188"/>
                      <a:pt x="159" y="188"/>
                    </a:cubicBezTo>
                    <a:cubicBezTo>
                      <a:pt x="164" y="188"/>
                      <a:pt x="168" y="191"/>
                      <a:pt x="171" y="197"/>
                    </a:cubicBezTo>
                    <a:cubicBezTo>
                      <a:pt x="173" y="203"/>
                      <a:pt x="174" y="211"/>
                      <a:pt x="173" y="218"/>
                    </a:cubicBezTo>
                    <a:close/>
                  </a:path>
                </a:pathLst>
              </a:custGeom>
              <a:solidFill>
                <a:srgbClr val="F4F0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Oval 10"/>
              <p:cNvSpPr>
                <a:spLocks noChangeArrowheads="1"/>
              </p:cNvSpPr>
              <p:nvPr/>
            </p:nvSpPr>
            <p:spPr bwMode="auto">
              <a:xfrm>
                <a:off x="6948015" y="1879356"/>
                <a:ext cx="45323" cy="85875"/>
              </a:xfrm>
              <a:prstGeom prst="ellipse">
                <a:avLst/>
              </a:prstGeom>
              <a:solidFill>
                <a:srgbClr val="F4F0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/>
                <a:endParaRPr lang="zh-CN" altLang="en-US" sz="1350">
                  <a:solidFill>
                    <a:srgbClr val="F4F0D6"/>
                  </a:solidFill>
                </a:endParaRPr>
              </a:p>
            </p:txBody>
          </p:sp>
          <p:sp>
            <p:nvSpPr>
              <p:cNvPr id="89" name="Oval 11"/>
              <p:cNvSpPr>
                <a:spLocks noChangeArrowheads="1"/>
              </p:cNvSpPr>
              <p:nvPr/>
            </p:nvSpPr>
            <p:spPr bwMode="auto">
              <a:xfrm>
                <a:off x="6752410" y="1879356"/>
                <a:ext cx="46516" cy="85875"/>
              </a:xfrm>
              <a:prstGeom prst="ellipse">
                <a:avLst/>
              </a:prstGeom>
              <a:solidFill>
                <a:srgbClr val="F4F0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/>
                <a:endParaRPr lang="zh-CN" altLang="en-US" sz="1350">
                  <a:solidFill>
                    <a:srgbClr val="F4F0D6"/>
                  </a:solidFill>
                </a:endParaRPr>
              </a:p>
            </p:txBody>
          </p:sp>
          <p:sp>
            <p:nvSpPr>
              <p:cNvPr id="90" name="Freeform 12"/>
              <p:cNvSpPr/>
              <p:nvPr/>
            </p:nvSpPr>
            <p:spPr bwMode="auto">
              <a:xfrm>
                <a:off x="6757181" y="1785132"/>
                <a:ext cx="232579" cy="124042"/>
              </a:xfrm>
              <a:custGeom>
                <a:avLst/>
                <a:gdLst>
                  <a:gd name="T0" fmla="*/ 0 w 271"/>
                  <a:gd name="T1" fmla="*/ 114567 h 144"/>
                  <a:gd name="T2" fmla="*/ 9440 w 271"/>
                  <a:gd name="T3" fmla="*/ 124042 h 144"/>
                  <a:gd name="T4" fmla="*/ 18881 w 271"/>
                  <a:gd name="T5" fmla="*/ 114567 h 144"/>
                  <a:gd name="T6" fmla="*/ 116719 w 271"/>
                  <a:gd name="T7" fmla="*/ 19812 h 144"/>
                  <a:gd name="T8" fmla="*/ 213698 w 271"/>
                  <a:gd name="T9" fmla="*/ 114567 h 144"/>
                  <a:gd name="T10" fmla="*/ 223139 w 271"/>
                  <a:gd name="T11" fmla="*/ 124042 h 144"/>
                  <a:gd name="T12" fmla="*/ 232579 w 271"/>
                  <a:gd name="T13" fmla="*/ 114567 h 144"/>
                  <a:gd name="T14" fmla="*/ 116719 w 271"/>
                  <a:gd name="T15" fmla="*/ 0 h 144"/>
                  <a:gd name="T16" fmla="*/ 0 w 271"/>
                  <a:gd name="T17" fmla="*/ 114567 h 14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71" h="144">
                    <a:moveTo>
                      <a:pt x="0" y="133"/>
                    </a:moveTo>
                    <a:cubicBezTo>
                      <a:pt x="0" y="139"/>
                      <a:pt x="5" y="144"/>
                      <a:pt x="11" y="144"/>
                    </a:cubicBezTo>
                    <a:cubicBezTo>
                      <a:pt x="17" y="144"/>
                      <a:pt x="22" y="139"/>
                      <a:pt x="22" y="133"/>
                    </a:cubicBezTo>
                    <a:cubicBezTo>
                      <a:pt x="22" y="72"/>
                      <a:pt x="73" y="23"/>
                      <a:pt x="136" y="23"/>
                    </a:cubicBezTo>
                    <a:cubicBezTo>
                      <a:pt x="198" y="23"/>
                      <a:pt x="249" y="72"/>
                      <a:pt x="249" y="133"/>
                    </a:cubicBezTo>
                    <a:cubicBezTo>
                      <a:pt x="249" y="139"/>
                      <a:pt x="254" y="144"/>
                      <a:pt x="260" y="144"/>
                    </a:cubicBezTo>
                    <a:cubicBezTo>
                      <a:pt x="266" y="144"/>
                      <a:pt x="271" y="139"/>
                      <a:pt x="271" y="133"/>
                    </a:cubicBezTo>
                    <a:cubicBezTo>
                      <a:pt x="271" y="60"/>
                      <a:pt x="210" y="0"/>
                      <a:pt x="136" y="0"/>
                    </a:cubicBezTo>
                    <a:cubicBezTo>
                      <a:pt x="61" y="0"/>
                      <a:pt x="0" y="60"/>
                      <a:pt x="0" y="133"/>
                    </a:cubicBezTo>
                    <a:close/>
                  </a:path>
                </a:pathLst>
              </a:custGeom>
              <a:solidFill>
                <a:srgbClr val="F4F0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2" name="组合 8"/>
            <p:cNvGrpSpPr/>
            <p:nvPr/>
          </p:nvGrpSpPr>
          <p:grpSpPr bwMode="auto">
            <a:xfrm>
              <a:off x="6673788" y="3317526"/>
              <a:ext cx="501556" cy="498657"/>
              <a:chOff x="6634825" y="2939099"/>
              <a:chExt cx="412678" cy="410293"/>
            </a:xfrm>
          </p:grpSpPr>
          <p:sp>
            <p:nvSpPr>
              <p:cNvPr id="83" name="Freeform 15"/>
              <p:cNvSpPr>
                <a:spLocks noEditPoints="1"/>
              </p:cNvSpPr>
              <p:nvPr/>
            </p:nvSpPr>
            <p:spPr bwMode="auto">
              <a:xfrm>
                <a:off x="6763638" y="3009469"/>
                <a:ext cx="155053" cy="218267"/>
              </a:xfrm>
              <a:custGeom>
                <a:avLst/>
                <a:gdLst>
                  <a:gd name="T0" fmla="*/ 109399 w 180"/>
                  <a:gd name="T1" fmla="*/ 74194 h 253"/>
                  <a:gd name="T2" fmla="*/ 126627 w 180"/>
                  <a:gd name="T3" fmla="*/ 42273 h 253"/>
                  <a:gd name="T4" fmla="*/ 77527 w 180"/>
                  <a:gd name="T5" fmla="*/ 0 h 253"/>
                  <a:gd name="T6" fmla="*/ 28426 w 180"/>
                  <a:gd name="T7" fmla="*/ 42273 h 253"/>
                  <a:gd name="T8" fmla="*/ 45654 w 180"/>
                  <a:gd name="T9" fmla="*/ 74194 h 253"/>
                  <a:gd name="T10" fmla="*/ 0 w 180"/>
                  <a:gd name="T11" fmla="*/ 135446 h 253"/>
                  <a:gd name="T12" fmla="*/ 861 w 180"/>
                  <a:gd name="T13" fmla="*/ 210503 h 253"/>
                  <a:gd name="T14" fmla="*/ 13782 w 180"/>
                  <a:gd name="T15" fmla="*/ 218267 h 253"/>
                  <a:gd name="T16" fmla="*/ 141271 w 180"/>
                  <a:gd name="T17" fmla="*/ 218267 h 253"/>
                  <a:gd name="T18" fmla="*/ 154192 w 180"/>
                  <a:gd name="T19" fmla="*/ 210503 h 253"/>
                  <a:gd name="T20" fmla="*/ 155053 w 180"/>
                  <a:gd name="T21" fmla="*/ 135446 h 253"/>
                  <a:gd name="T22" fmla="*/ 109399 w 180"/>
                  <a:gd name="T23" fmla="*/ 74194 h 253"/>
                  <a:gd name="T24" fmla="*/ 91309 w 180"/>
                  <a:gd name="T25" fmla="*/ 109565 h 253"/>
                  <a:gd name="T26" fmla="*/ 87863 w 180"/>
                  <a:gd name="T27" fmla="*/ 127682 h 253"/>
                  <a:gd name="T28" fmla="*/ 84418 w 180"/>
                  <a:gd name="T29" fmla="*/ 146662 h 253"/>
                  <a:gd name="T30" fmla="*/ 77527 w 180"/>
                  <a:gd name="T31" fmla="*/ 155289 h 253"/>
                  <a:gd name="T32" fmla="*/ 70635 w 180"/>
                  <a:gd name="T33" fmla="*/ 146662 h 253"/>
                  <a:gd name="T34" fmla="*/ 67190 w 180"/>
                  <a:gd name="T35" fmla="*/ 127682 h 253"/>
                  <a:gd name="T36" fmla="*/ 63744 w 180"/>
                  <a:gd name="T37" fmla="*/ 109565 h 253"/>
                  <a:gd name="T38" fmla="*/ 64605 w 180"/>
                  <a:gd name="T39" fmla="*/ 98350 h 253"/>
                  <a:gd name="T40" fmla="*/ 70635 w 180"/>
                  <a:gd name="T41" fmla="*/ 94036 h 253"/>
                  <a:gd name="T42" fmla="*/ 83556 w 180"/>
                  <a:gd name="T43" fmla="*/ 94036 h 253"/>
                  <a:gd name="T44" fmla="*/ 89586 w 180"/>
                  <a:gd name="T45" fmla="*/ 98350 h 253"/>
                  <a:gd name="T46" fmla="*/ 91309 w 180"/>
                  <a:gd name="T47" fmla="*/ 109565 h 25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80" h="253">
                    <a:moveTo>
                      <a:pt x="127" y="86"/>
                    </a:moveTo>
                    <a:cubicBezTo>
                      <a:pt x="139" y="77"/>
                      <a:pt x="147" y="64"/>
                      <a:pt x="147" y="49"/>
                    </a:cubicBezTo>
                    <a:cubicBezTo>
                      <a:pt x="147" y="22"/>
                      <a:pt x="121" y="0"/>
                      <a:pt x="90" y="0"/>
                    </a:cubicBezTo>
                    <a:cubicBezTo>
                      <a:pt x="58" y="0"/>
                      <a:pt x="33" y="22"/>
                      <a:pt x="33" y="49"/>
                    </a:cubicBezTo>
                    <a:cubicBezTo>
                      <a:pt x="33" y="64"/>
                      <a:pt x="41" y="77"/>
                      <a:pt x="53" y="86"/>
                    </a:cubicBezTo>
                    <a:cubicBezTo>
                      <a:pt x="22" y="98"/>
                      <a:pt x="0" y="125"/>
                      <a:pt x="0" y="157"/>
                    </a:cubicBezTo>
                    <a:cubicBezTo>
                      <a:pt x="0" y="160"/>
                      <a:pt x="1" y="244"/>
                      <a:pt x="1" y="244"/>
                    </a:cubicBezTo>
                    <a:cubicBezTo>
                      <a:pt x="1" y="249"/>
                      <a:pt x="8" y="253"/>
                      <a:pt x="16" y="253"/>
                    </a:cubicBezTo>
                    <a:cubicBezTo>
                      <a:pt x="164" y="253"/>
                      <a:pt x="164" y="253"/>
                      <a:pt x="164" y="253"/>
                    </a:cubicBezTo>
                    <a:cubicBezTo>
                      <a:pt x="172" y="253"/>
                      <a:pt x="179" y="249"/>
                      <a:pt x="179" y="244"/>
                    </a:cubicBezTo>
                    <a:cubicBezTo>
                      <a:pt x="179" y="244"/>
                      <a:pt x="180" y="160"/>
                      <a:pt x="180" y="157"/>
                    </a:cubicBezTo>
                    <a:cubicBezTo>
                      <a:pt x="180" y="125"/>
                      <a:pt x="158" y="98"/>
                      <a:pt x="127" y="86"/>
                    </a:cubicBezTo>
                    <a:close/>
                    <a:moveTo>
                      <a:pt x="106" y="127"/>
                    </a:moveTo>
                    <a:cubicBezTo>
                      <a:pt x="102" y="148"/>
                      <a:pt x="102" y="148"/>
                      <a:pt x="102" y="148"/>
                    </a:cubicBezTo>
                    <a:cubicBezTo>
                      <a:pt x="98" y="170"/>
                      <a:pt x="98" y="170"/>
                      <a:pt x="98" y="170"/>
                    </a:cubicBezTo>
                    <a:cubicBezTo>
                      <a:pt x="97" y="176"/>
                      <a:pt x="94" y="180"/>
                      <a:pt x="90" y="180"/>
                    </a:cubicBezTo>
                    <a:cubicBezTo>
                      <a:pt x="86" y="180"/>
                      <a:pt x="83" y="176"/>
                      <a:pt x="82" y="170"/>
                    </a:cubicBezTo>
                    <a:cubicBezTo>
                      <a:pt x="78" y="148"/>
                      <a:pt x="78" y="148"/>
                      <a:pt x="78" y="148"/>
                    </a:cubicBezTo>
                    <a:cubicBezTo>
                      <a:pt x="74" y="127"/>
                      <a:pt x="74" y="127"/>
                      <a:pt x="74" y="127"/>
                    </a:cubicBezTo>
                    <a:cubicBezTo>
                      <a:pt x="73" y="122"/>
                      <a:pt x="74" y="118"/>
                      <a:pt x="75" y="114"/>
                    </a:cubicBezTo>
                    <a:cubicBezTo>
                      <a:pt x="77" y="111"/>
                      <a:pt x="80" y="109"/>
                      <a:pt x="82" y="109"/>
                    </a:cubicBezTo>
                    <a:cubicBezTo>
                      <a:pt x="97" y="109"/>
                      <a:pt x="97" y="109"/>
                      <a:pt x="97" y="109"/>
                    </a:cubicBezTo>
                    <a:cubicBezTo>
                      <a:pt x="100" y="109"/>
                      <a:pt x="103" y="111"/>
                      <a:pt x="104" y="114"/>
                    </a:cubicBezTo>
                    <a:cubicBezTo>
                      <a:pt x="106" y="118"/>
                      <a:pt x="107" y="122"/>
                      <a:pt x="106" y="127"/>
                    </a:cubicBezTo>
                    <a:close/>
                  </a:path>
                </a:pathLst>
              </a:custGeom>
              <a:solidFill>
                <a:srgbClr val="F4F0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6"/>
              <p:cNvSpPr>
                <a:spLocks noEditPoints="1"/>
              </p:cNvSpPr>
              <p:nvPr/>
            </p:nvSpPr>
            <p:spPr bwMode="auto">
              <a:xfrm>
                <a:off x="6634825" y="2939099"/>
                <a:ext cx="412678" cy="410293"/>
              </a:xfrm>
              <a:custGeom>
                <a:avLst/>
                <a:gdLst>
                  <a:gd name="T0" fmla="*/ 355935 w 480"/>
                  <a:gd name="T1" fmla="*/ 0 h 477"/>
                  <a:gd name="T2" fmla="*/ 56743 w 480"/>
                  <a:gd name="T3" fmla="*/ 0 h 477"/>
                  <a:gd name="T4" fmla="*/ 0 w 480"/>
                  <a:gd name="T5" fmla="*/ 50749 h 477"/>
                  <a:gd name="T6" fmla="*/ 0 w 480"/>
                  <a:gd name="T7" fmla="*/ 258906 h 477"/>
                  <a:gd name="T8" fmla="*/ 56743 w 480"/>
                  <a:gd name="T9" fmla="*/ 310515 h 477"/>
                  <a:gd name="T10" fmla="*/ 175388 w 480"/>
                  <a:gd name="T11" fmla="*/ 310515 h 477"/>
                  <a:gd name="T12" fmla="*/ 175388 w 480"/>
                  <a:gd name="T13" fmla="*/ 367285 h 477"/>
                  <a:gd name="T14" fmla="*/ 99731 w 480"/>
                  <a:gd name="T15" fmla="*/ 410293 h 477"/>
                  <a:gd name="T16" fmla="*/ 312947 w 480"/>
                  <a:gd name="T17" fmla="*/ 410293 h 477"/>
                  <a:gd name="T18" fmla="*/ 237290 w 480"/>
                  <a:gd name="T19" fmla="*/ 367285 h 477"/>
                  <a:gd name="T20" fmla="*/ 237290 w 480"/>
                  <a:gd name="T21" fmla="*/ 310515 h 477"/>
                  <a:gd name="T22" fmla="*/ 355935 w 480"/>
                  <a:gd name="T23" fmla="*/ 310515 h 477"/>
                  <a:gd name="T24" fmla="*/ 412678 w 480"/>
                  <a:gd name="T25" fmla="*/ 258906 h 477"/>
                  <a:gd name="T26" fmla="*/ 412678 w 480"/>
                  <a:gd name="T27" fmla="*/ 50749 h 477"/>
                  <a:gd name="T28" fmla="*/ 355935 w 480"/>
                  <a:gd name="T29" fmla="*/ 0 h 477"/>
                  <a:gd name="T30" fmla="*/ 369691 w 480"/>
                  <a:gd name="T31" fmla="*/ 258906 h 477"/>
                  <a:gd name="T32" fmla="*/ 355935 w 480"/>
                  <a:gd name="T33" fmla="*/ 271808 h 477"/>
                  <a:gd name="T34" fmla="*/ 56743 w 480"/>
                  <a:gd name="T35" fmla="*/ 271808 h 477"/>
                  <a:gd name="T36" fmla="*/ 42987 w 480"/>
                  <a:gd name="T37" fmla="*/ 258906 h 477"/>
                  <a:gd name="T38" fmla="*/ 42987 w 480"/>
                  <a:gd name="T39" fmla="*/ 50749 h 477"/>
                  <a:gd name="T40" fmla="*/ 56743 w 480"/>
                  <a:gd name="T41" fmla="*/ 38707 h 477"/>
                  <a:gd name="T42" fmla="*/ 355935 w 480"/>
                  <a:gd name="T43" fmla="*/ 38707 h 477"/>
                  <a:gd name="T44" fmla="*/ 369691 w 480"/>
                  <a:gd name="T45" fmla="*/ 50749 h 477"/>
                  <a:gd name="T46" fmla="*/ 369691 w 480"/>
                  <a:gd name="T47" fmla="*/ 258906 h 477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480" h="477">
                    <a:moveTo>
                      <a:pt x="414" y="0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30" y="0"/>
                      <a:pt x="0" y="26"/>
                      <a:pt x="0" y="59"/>
                    </a:cubicBezTo>
                    <a:cubicBezTo>
                      <a:pt x="0" y="301"/>
                      <a:pt x="0" y="301"/>
                      <a:pt x="0" y="301"/>
                    </a:cubicBezTo>
                    <a:cubicBezTo>
                      <a:pt x="0" y="334"/>
                      <a:pt x="30" y="361"/>
                      <a:pt x="66" y="361"/>
                    </a:cubicBezTo>
                    <a:cubicBezTo>
                      <a:pt x="204" y="361"/>
                      <a:pt x="204" y="361"/>
                      <a:pt x="204" y="361"/>
                    </a:cubicBezTo>
                    <a:cubicBezTo>
                      <a:pt x="204" y="427"/>
                      <a:pt x="204" y="427"/>
                      <a:pt x="204" y="427"/>
                    </a:cubicBezTo>
                    <a:cubicBezTo>
                      <a:pt x="153" y="434"/>
                      <a:pt x="116" y="454"/>
                      <a:pt x="116" y="477"/>
                    </a:cubicBezTo>
                    <a:cubicBezTo>
                      <a:pt x="364" y="477"/>
                      <a:pt x="364" y="477"/>
                      <a:pt x="364" y="477"/>
                    </a:cubicBezTo>
                    <a:cubicBezTo>
                      <a:pt x="364" y="454"/>
                      <a:pt x="327" y="434"/>
                      <a:pt x="276" y="427"/>
                    </a:cubicBezTo>
                    <a:cubicBezTo>
                      <a:pt x="276" y="361"/>
                      <a:pt x="276" y="361"/>
                      <a:pt x="276" y="361"/>
                    </a:cubicBezTo>
                    <a:cubicBezTo>
                      <a:pt x="414" y="361"/>
                      <a:pt x="414" y="361"/>
                      <a:pt x="414" y="361"/>
                    </a:cubicBezTo>
                    <a:cubicBezTo>
                      <a:pt x="450" y="361"/>
                      <a:pt x="480" y="334"/>
                      <a:pt x="480" y="301"/>
                    </a:cubicBezTo>
                    <a:cubicBezTo>
                      <a:pt x="480" y="59"/>
                      <a:pt x="480" y="59"/>
                      <a:pt x="480" y="59"/>
                    </a:cubicBezTo>
                    <a:cubicBezTo>
                      <a:pt x="480" y="26"/>
                      <a:pt x="450" y="0"/>
                      <a:pt x="414" y="0"/>
                    </a:cubicBezTo>
                    <a:close/>
                    <a:moveTo>
                      <a:pt x="430" y="301"/>
                    </a:moveTo>
                    <a:cubicBezTo>
                      <a:pt x="430" y="309"/>
                      <a:pt x="423" y="316"/>
                      <a:pt x="414" y="316"/>
                    </a:cubicBezTo>
                    <a:cubicBezTo>
                      <a:pt x="66" y="316"/>
                      <a:pt x="66" y="316"/>
                      <a:pt x="66" y="316"/>
                    </a:cubicBezTo>
                    <a:cubicBezTo>
                      <a:pt x="57" y="316"/>
                      <a:pt x="50" y="309"/>
                      <a:pt x="50" y="301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0" y="51"/>
                      <a:pt x="57" y="45"/>
                      <a:pt x="66" y="45"/>
                    </a:cubicBezTo>
                    <a:cubicBezTo>
                      <a:pt x="414" y="45"/>
                      <a:pt x="414" y="45"/>
                      <a:pt x="414" y="45"/>
                    </a:cubicBezTo>
                    <a:cubicBezTo>
                      <a:pt x="423" y="45"/>
                      <a:pt x="430" y="51"/>
                      <a:pt x="430" y="59"/>
                    </a:cubicBezTo>
                    <a:lnTo>
                      <a:pt x="430" y="301"/>
                    </a:lnTo>
                    <a:close/>
                  </a:path>
                </a:pathLst>
              </a:custGeom>
              <a:solidFill>
                <a:srgbClr val="F4F0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97" name="组合 96"/>
          <p:cNvGrpSpPr/>
          <p:nvPr/>
        </p:nvGrpSpPr>
        <p:grpSpPr bwMode="auto">
          <a:xfrm>
            <a:off x="899589" y="1239067"/>
            <a:ext cx="6551613" cy="339725"/>
            <a:chOff x="933450" y="1301583"/>
            <a:chExt cx="6008437" cy="276471"/>
          </a:xfrm>
        </p:grpSpPr>
        <p:sp>
          <p:nvSpPr>
            <p:cNvPr id="98" name="任意多边形 97"/>
            <p:cNvSpPr/>
            <p:nvPr/>
          </p:nvSpPr>
          <p:spPr>
            <a:xfrm>
              <a:off x="933450" y="1301583"/>
              <a:ext cx="5942922" cy="257093"/>
            </a:xfrm>
            <a:custGeom>
              <a:avLst/>
              <a:gdLst>
                <a:gd name="connsiteX0" fmla="*/ 5943600 w 5943600"/>
                <a:gd name="connsiteY0" fmla="*/ 257175 h 257175"/>
                <a:gd name="connsiteX1" fmla="*/ 5943600 w 5943600"/>
                <a:gd name="connsiteY1" fmla="*/ 0 h 257175"/>
                <a:gd name="connsiteX2" fmla="*/ 0 w 5943600"/>
                <a:gd name="connsiteY2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43600" h="257175">
                  <a:moveTo>
                    <a:pt x="5943600" y="257175"/>
                  </a:moveTo>
                  <a:lnTo>
                    <a:pt x="5943600" y="0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F4F0D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6818136" y="1473409"/>
              <a:ext cx="123751" cy="104645"/>
            </a:xfrm>
            <a:prstGeom prst="ellipse">
              <a:avLst/>
            </a:prstGeom>
            <a:solidFill>
              <a:srgbClr val="F4F0D6"/>
            </a:solidFill>
            <a:ln w="9525">
              <a:solidFill>
                <a:srgbClr val="F4F0D6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00" name="组合 99"/>
          <p:cNvGrpSpPr/>
          <p:nvPr/>
        </p:nvGrpSpPr>
        <p:grpSpPr bwMode="auto">
          <a:xfrm>
            <a:off x="899589" y="3895426"/>
            <a:ext cx="6546850" cy="341784"/>
            <a:chOff x="933450" y="3967163"/>
            <a:chExt cx="6008437" cy="341185"/>
          </a:xfrm>
        </p:grpSpPr>
        <p:sp>
          <p:nvSpPr>
            <p:cNvPr id="101" name="椭圆 100"/>
            <p:cNvSpPr/>
            <p:nvPr/>
          </p:nvSpPr>
          <p:spPr>
            <a:xfrm>
              <a:off x="6818047" y="3967163"/>
              <a:ext cx="123840" cy="137870"/>
            </a:xfrm>
            <a:prstGeom prst="ellipse">
              <a:avLst/>
            </a:prstGeom>
            <a:solidFill>
              <a:srgbClr val="F4F0D6"/>
            </a:solidFill>
            <a:ln w="9525">
              <a:solidFill>
                <a:srgbClr val="F4F0D6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2" name="任意多边形 101"/>
            <p:cNvSpPr/>
            <p:nvPr/>
          </p:nvSpPr>
          <p:spPr>
            <a:xfrm flipV="1">
              <a:off x="933450" y="4105504"/>
              <a:ext cx="5942875" cy="202844"/>
            </a:xfrm>
            <a:custGeom>
              <a:avLst/>
              <a:gdLst>
                <a:gd name="connsiteX0" fmla="*/ 5943600 w 5943600"/>
                <a:gd name="connsiteY0" fmla="*/ 257175 h 257175"/>
                <a:gd name="connsiteX1" fmla="*/ 5943600 w 5943600"/>
                <a:gd name="connsiteY1" fmla="*/ 0 h 257175"/>
                <a:gd name="connsiteX2" fmla="*/ 0 w 5943600"/>
                <a:gd name="connsiteY2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43600" h="257175">
                  <a:moveTo>
                    <a:pt x="5943600" y="257175"/>
                  </a:moveTo>
                  <a:lnTo>
                    <a:pt x="5943600" y="0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F4F0D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911274" y="1324182"/>
            <a:ext cx="4992570" cy="1165503"/>
            <a:chOff x="941091" y="1363938"/>
            <a:chExt cx="4992570" cy="1165503"/>
          </a:xfrm>
        </p:grpSpPr>
        <p:sp>
          <p:nvSpPr>
            <p:cNvPr id="109" name="Text Box 11"/>
            <p:cNvSpPr txBox="1">
              <a:spLocks noChangeArrowheads="1"/>
            </p:cNvSpPr>
            <p:nvPr/>
          </p:nvSpPr>
          <p:spPr bwMode="auto">
            <a:xfrm>
              <a:off x="941091" y="1744611"/>
              <a:ext cx="4992570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</a:t>
              </a:r>
              <a:r>
                <a:rPr lang="zh-CN" altLang="en-US" sz="1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价值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970275" y="1363938"/>
              <a:ext cx="1240744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srgbClr val="F4F0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srgbClr val="F4F0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21213" y="3060581"/>
            <a:ext cx="5094770" cy="1019306"/>
            <a:chOff x="951030" y="3130154"/>
            <a:chExt cx="5094770" cy="1019306"/>
          </a:xfrm>
        </p:grpSpPr>
        <p:sp>
          <p:nvSpPr>
            <p:cNvPr id="111" name="矩形 18"/>
            <p:cNvSpPr>
              <a:spLocks noChangeArrowheads="1"/>
            </p:cNvSpPr>
            <p:nvPr/>
          </p:nvSpPr>
          <p:spPr bwMode="auto">
            <a:xfrm>
              <a:off x="951030" y="3503129"/>
              <a:ext cx="509477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8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8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 </a:t>
              </a:r>
              <a:r>
                <a: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differs from the traditional production model, and create a new PPT experience.</a:t>
              </a:r>
              <a:endPara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/>
          </p:nvSpPr>
          <p:spPr>
            <a:xfrm>
              <a:off x="980214" y="3130154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srgbClr val="F4F0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srgbClr val="F4F0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000"/>
    </mc:Choice>
    <mc:Fallback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xit" presetSubtype="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2" presetClass="exit" presetSubtype="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3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2" presetClass="exit" presetSubtype="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3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2" presetClass="exit" presetSubtype="2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2" presetClass="exit" presetSubtype="2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4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2" presetClass="exit" presetSubtype="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2" presetClass="exit" presetSubtype="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4" grpId="1" animBg="1"/>
      <p:bldP spid="75" grpId="0" animBg="1"/>
      <p:bldP spid="75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149749"/>
          </a:xfrm>
          <a:prstGeom prst="rect">
            <a:avLst/>
          </a:prstGeom>
          <a:solidFill>
            <a:srgbClr val="2B8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03981" y="196946"/>
            <a:ext cx="8778240" cy="4729643"/>
          </a:xfrm>
          <a:prstGeom prst="roundRect">
            <a:avLst>
              <a:gd name="adj" fmla="val 1595"/>
            </a:avLst>
          </a:prstGeom>
          <a:solidFill>
            <a:srgbClr val="39A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740" y="353221"/>
            <a:ext cx="6791374" cy="472682"/>
            <a:chOff x="320740" y="353221"/>
            <a:chExt cx="6791374" cy="472682"/>
          </a:xfrm>
        </p:grpSpPr>
        <p:sp>
          <p:nvSpPr>
            <p:cNvPr id="5" name="文本框 4"/>
            <p:cNvSpPr txBox="1"/>
            <p:nvPr/>
          </p:nvSpPr>
          <p:spPr>
            <a:xfrm>
              <a:off x="320740" y="353221"/>
              <a:ext cx="4152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90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defRPr>
              </a:lvl1pPr>
            </a:lstStyle>
            <a:p>
              <a:pPr defTabSz="685800"/>
              <a:r>
                <a:rPr lang="zh-CN" altLang="en-US" sz="2400" dirty="0"/>
                <a:t>三</a:t>
              </a:r>
              <a:r>
                <a:rPr lang="zh-CN" altLang="en-US" sz="2400" dirty="0" smtClean="0"/>
                <a:t>、点击</a:t>
              </a:r>
              <a:r>
                <a:rPr lang="zh-CN" altLang="en-US" sz="2400" dirty="0"/>
                <a:t>添加标题</a:t>
              </a:r>
              <a:endParaRPr lang="zh-CN" altLang="en-US" sz="2400" dirty="0"/>
            </a:p>
          </p:txBody>
        </p:sp>
        <p:sp>
          <p:nvSpPr>
            <p:cNvPr id="6" name="矩形 148"/>
            <p:cNvSpPr>
              <a:spLocks noChangeArrowheads="1"/>
            </p:cNvSpPr>
            <p:nvPr/>
          </p:nvSpPr>
          <p:spPr bwMode="auto">
            <a:xfrm>
              <a:off x="2864528" y="425793"/>
              <a:ext cx="42475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/>
              <a:r>
                <a:rPr lang="en-US" altLang="zh-CN" sz="2000" dirty="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Add a title</a:t>
              </a:r>
              <a:endParaRPr lang="zh-CN" altLang="en-US" sz="2000" dirty="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pic>
        <p:nvPicPr>
          <p:cNvPr id="87" name="图片 8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63" y="4582554"/>
            <a:ext cx="653308" cy="639838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040664" y="2706788"/>
            <a:ext cx="1582576" cy="310812"/>
            <a:chOff x="1123756" y="3006683"/>
            <a:chExt cx="1582576" cy="310812"/>
          </a:xfrm>
        </p:grpSpPr>
        <p:grpSp>
          <p:nvGrpSpPr>
            <p:cNvPr id="11" name="组合 10"/>
            <p:cNvGrpSpPr/>
            <p:nvPr/>
          </p:nvGrpSpPr>
          <p:grpSpPr>
            <a:xfrm>
              <a:off x="1123756" y="3006683"/>
              <a:ext cx="310812" cy="310812"/>
              <a:chOff x="683568" y="1140565"/>
              <a:chExt cx="310812" cy="310812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683568" y="1140565"/>
                <a:ext cx="310812" cy="310812"/>
              </a:xfrm>
              <a:prstGeom prst="ellipse">
                <a:avLst/>
              </a:prstGeom>
              <a:solidFill>
                <a:srgbClr val="A3B7A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276"/>
              <p:cNvSpPr>
                <a:spLocks noEditPoints="1"/>
              </p:cNvSpPr>
              <p:nvPr/>
            </p:nvSpPr>
            <p:spPr bwMode="auto">
              <a:xfrm>
                <a:off x="758671" y="1219288"/>
                <a:ext cx="160606" cy="153365"/>
              </a:xfrm>
              <a:custGeom>
                <a:avLst/>
                <a:gdLst>
                  <a:gd name="T0" fmla="*/ 2147483646 w 156"/>
                  <a:gd name="T1" fmla="*/ 2147483646 h 161"/>
                  <a:gd name="T2" fmla="*/ 2147483646 w 156"/>
                  <a:gd name="T3" fmla="*/ 2147483646 h 161"/>
                  <a:gd name="T4" fmla="*/ 2147483646 w 156"/>
                  <a:gd name="T5" fmla="*/ 2147483646 h 161"/>
                  <a:gd name="T6" fmla="*/ 2147483646 w 156"/>
                  <a:gd name="T7" fmla="*/ 2147483646 h 161"/>
                  <a:gd name="T8" fmla="*/ 0 w 156"/>
                  <a:gd name="T9" fmla="*/ 2147483646 h 161"/>
                  <a:gd name="T10" fmla="*/ 0 w 156"/>
                  <a:gd name="T11" fmla="*/ 2147483646 h 161"/>
                  <a:gd name="T12" fmla="*/ 2147483646 w 156"/>
                  <a:gd name="T13" fmla="*/ 2147483646 h 161"/>
                  <a:gd name="T14" fmla="*/ 2147483646 w 156"/>
                  <a:gd name="T15" fmla="*/ 2147483646 h 161"/>
                  <a:gd name="T16" fmla="*/ 2147483646 w 156"/>
                  <a:gd name="T17" fmla="*/ 0 h 161"/>
                  <a:gd name="T18" fmla="*/ 2147483646 w 156"/>
                  <a:gd name="T19" fmla="*/ 2147483646 h 161"/>
                  <a:gd name="T20" fmla="*/ 2147483646 w 156"/>
                  <a:gd name="T21" fmla="*/ 2147483646 h 161"/>
                  <a:gd name="T22" fmla="*/ 0 w 156"/>
                  <a:gd name="T23" fmla="*/ 2147483646 h 161"/>
                  <a:gd name="T24" fmla="*/ 2147483646 w 156"/>
                  <a:gd name="T25" fmla="*/ 2147483646 h 161"/>
                  <a:gd name="T26" fmla="*/ 2147483646 w 156"/>
                  <a:gd name="T27" fmla="*/ 2147483646 h 161"/>
                  <a:gd name="T28" fmla="*/ 2147483646 w 156"/>
                  <a:gd name="T29" fmla="*/ 2147483646 h 161"/>
                  <a:gd name="T30" fmla="*/ 2147483646 w 156"/>
                  <a:gd name="T31" fmla="*/ 2147483646 h 161"/>
                  <a:gd name="T32" fmla="*/ 2147483646 w 156"/>
                  <a:gd name="T33" fmla="*/ 2147483646 h 161"/>
                  <a:gd name="T34" fmla="*/ 2147483646 w 156"/>
                  <a:gd name="T35" fmla="*/ 2147483646 h 161"/>
                  <a:gd name="T36" fmla="*/ 2147483646 w 156"/>
                  <a:gd name="T37" fmla="*/ 2147483646 h 161"/>
                  <a:gd name="T38" fmla="*/ 2147483646 w 156"/>
                  <a:gd name="T39" fmla="*/ 2147483646 h 161"/>
                  <a:gd name="T40" fmla="*/ 2147483646 w 156"/>
                  <a:gd name="T41" fmla="*/ 2147483646 h 161"/>
                  <a:gd name="T42" fmla="*/ 2147483646 w 156"/>
                  <a:gd name="T43" fmla="*/ 2147483646 h 161"/>
                  <a:gd name="T44" fmla="*/ 2147483646 w 156"/>
                  <a:gd name="T45" fmla="*/ 2147483646 h 161"/>
                  <a:gd name="T46" fmla="*/ 2147483646 w 156"/>
                  <a:gd name="T47" fmla="*/ 2147483646 h 161"/>
                  <a:gd name="T48" fmla="*/ 2147483646 w 156"/>
                  <a:gd name="T49" fmla="*/ 2147483646 h 161"/>
                  <a:gd name="T50" fmla="*/ 2147483646 w 156"/>
                  <a:gd name="T51" fmla="*/ 2147483646 h 161"/>
                  <a:gd name="T52" fmla="*/ 2147483646 w 156"/>
                  <a:gd name="T53" fmla="*/ 2147483646 h 161"/>
                  <a:gd name="T54" fmla="*/ 2147483646 w 156"/>
                  <a:gd name="T55" fmla="*/ 2147483646 h 161"/>
                  <a:gd name="T56" fmla="*/ 2147483646 w 156"/>
                  <a:gd name="T57" fmla="*/ 2147483646 h 161"/>
                  <a:gd name="T58" fmla="*/ 2147483646 w 156"/>
                  <a:gd name="T59" fmla="*/ 2147483646 h 161"/>
                  <a:gd name="T60" fmla="*/ 2147483646 w 156"/>
                  <a:gd name="T61" fmla="*/ 2147483646 h 161"/>
                  <a:gd name="T62" fmla="*/ 2147483646 w 156"/>
                  <a:gd name="T63" fmla="*/ 2147483646 h 161"/>
                  <a:gd name="T64" fmla="*/ 2147483646 w 156"/>
                  <a:gd name="T65" fmla="*/ 2147483646 h 161"/>
                  <a:gd name="T66" fmla="*/ 2147483646 w 156"/>
                  <a:gd name="T67" fmla="*/ 2147483646 h 161"/>
                  <a:gd name="T68" fmla="*/ 2147483646 w 156"/>
                  <a:gd name="T69" fmla="*/ 2147483646 h 161"/>
                  <a:gd name="T70" fmla="*/ 2147483646 w 156"/>
                  <a:gd name="T71" fmla="*/ 2147483646 h 161"/>
                  <a:gd name="T72" fmla="*/ 2147483646 w 156"/>
                  <a:gd name="T73" fmla="*/ 2147483646 h 16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56" h="161">
                    <a:moveTo>
                      <a:pt x="120" y="64"/>
                    </a:moveTo>
                    <a:lnTo>
                      <a:pt x="120" y="137"/>
                    </a:lnTo>
                    <a:lnTo>
                      <a:pt x="127" y="137"/>
                    </a:lnTo>
                    <a:lnTo>
                      <a:pt x="127" y="55"/>
                    </a:lnTo>
                    <a:lnTo>
                      <a:pt x="120" y="64"/>
                    </a:lnTo>
                    <a:close/>
                    <a:moveTo>
                      <a:pt x="0" y="144"/>
                    </a:moveTo>
                    <a:lnTo>
                      <a:pt x="156" y="144"/>
                    </a:lnTo>
                    <a:lnTo>
                      <a:pt x="156" y="161"/>
                    </a:lnTo>
                    <a:lnTo>
                      <a:pt x="0" y="161"/>
                    </a:lnTo>
                    <a:lnTo>
                      <a:pt x="0" y="144"/>
                    </a:lnTo>
                    <a:close/>
                    <a:moveTo>
                      <a:pt x="0" y="100"/>
                    </a:moveTo>
                    <a:lnTo>
                      <a:pt x="49" y="50"/>
                    </a:lnTo>
                    <a:lnTo>
                      <a:pt x="71" y="71"/>
                    </a:lnTo>
                    <a:lnTo>
                      <a:pt x="130" y="12"/>
                    </a:lnTo>
                    <a:lnTo>
                      <a:pt x="118" y="0"/>
                    </a:lnTo>
                    <a:lnTo>
                      <a:pt x="156" y="0"/>
                    </a:lnTo>
                    <a:lnTo>
                      <a:pt x="156" y="38"/>
                    </a:lnTo>
                    <a:lnTo>
                      <a:pt x="144" y="26"/>
                    </a:lnTo>
                    <a:lnTo>
                      <a:pt x="71" y="100"/>
                    </a:lnTo>
                    <a:lnTo>
                      <a:pt x="49" y="78"/>
                    </a:lnTo>
                    <a:lnTo>
                      <a:pt x="0" y="128"/>
                    </a:lnTo>
                    <a:lnTo>
                      <a:pt x="0" y="100"/>
                    </a:lnTo>
                    <a:close/>
                    <a:moveTo>
                      <a:pt x="134" y="48"/>
                    </a:moveTo>
                    <a:lnTo>
                      <a:pt x="134" y="137"/>
                    </a:lnTo>
                    <a:lnTo>
                      <a:pt x="144" y="137"/>
                    </a:lnTo>
                    <a:lnTo>
                      <a:pt x="144" y="38"/>
                    </a:lnTo>
                    <a:lnTo>
                      <a:pt x="134" y="48"/>
                    </a:lnTo>
                    <a:close/>
                    <a:moveTo>
                      <a:pt x="14" y="128"/>
                    </a:moveTo>
                    <a:lnTo>
                      <a:pt x="14" y="137"/>
                    </a:lnTo>
                    <a:lnTo>
                      <a:pt x="21" y="137"/>
                    </a:lnTo>
                    <a:lnTo>
                      <a:pt x="21" y="118"/>
                    </a:lnTo>
                    <a:lnTo>
                      <a:pt x="14" y="128"/>
                    </a:lnTo>
                    <a:close/>
                    <a:moveTo>
                      <a:pt x="28" y="111"/>
                    </a:moveTo>
                    <a:lnTo>
                      <a:pt x="28" y="137"/>
                    </a:lnTo>
                    <a:lnTo>
                      <a:pt x="38" y="137"/>
                    </a:lnTo>
                    <a:lnTo>
                      <a:pt x="38" y="104"/>
                    </a:lnTo>
                    <a:lnTo>
                      <a:pt x="28" y="111"/>
                    </a:lnTo>
                    <a:close/>
                    <a:moveTo>
                      <a:pt x="42" y="97"/>
                    </a:moveTo>
                    <a:lnTo>
                      <a:pt x="42" y="137"/>
                    </a:lnTo>
                    <a:lnTo>
                      <a:pt x="52" y="137"/>
                    </a:lnTo>
                    <a:lnTo>
                      <a:pt x="52" y="93"/>
                    </a:lnTo>
                    <a:lnTo>
                      <a:pt x="49" y="90"/>
                    </a:lnTo>
                    <a:lnTo>
                      <a:pt x="42" y="97"/>
                    </a:lnTo>
                    <a:close/>
                    <a:moveTo>
                      <a:pt x="59" y="100"/>
                    </a:moveTo>
                    <a:lnTo>
                      <a:pt x="59" y="137"/>
                    </a:lnTo>
                    <a:lnTo>
                      <a:pt x="68" y="137"/>
                    </a:lnTo>
                    <a:lnTo>
                      <a:pt x="68" y="109"/>
                    </a:lnTo>
                    <a:lnTo>
                      <a:pt x="61" y="102"/>
                    </a:lnTo>
                    <a:lnTo>
                      <a:pt x="59" y="100"/>
                    </a:lnTo>
                    <a:close/>
                    <a:moveTo>
                      <a:pt x="73" y="109"/>
                    </a:moveTo>
                    <a:lnTo>
                      <a:pt x="73" y="137"/>
                    </a:lnTo>
                    <a:lnTo>
                      <a:pt x="82" y="137"/>
                    </a:lnTo>
                    <a:lnTo>
                      <a:pt x="82" y="100"/>
                    </a:lnTo>
                    <a:lnTo>
                      <a:pt x="80" y="102"/>
                    </a:lnTo>
                    <a:lnTo>
                      <a:pt x="73" y="109"/>
                    </a:lnTo>
                    <a:close/>
                    <a:moveTo>
                      <a:pt x="90" y="95"/>
                    </a:moveTo>
                    <a:lnTo>
                      <a:pt x="90" y="137"/>
                    </a:lnTo>
                    <a:lnTo>
                      <a:pt x="99" y="137"/>
                    </a:lnTo>
                    <a:lnTo>
                      <a:pt x="99" y="85"/>
                    </a:lnTo>
                    <a:lnTo>
                      <a:pt x="90" y="95"/>
                    </a:lnTo>
                    <a:close/>
                    <a:moveTo>
                      <a:pt x="104" y="78"/>
                    </a:moveTo>
                    <a:lnTo>
                      <a:pt x="104" y="137"/>
                    </a:lnTo>
                    <a:lnTo>
                      <a:pt x="113" y="137"/>
                    </a:lnTo>
                    <a:lnTo>
                      <a:pt x="113" y="69"/>
                    </a:lnTo>
                    <a:lnTo>
                      <a:pt x="104" y="7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" name="矩形 11"/>
            <p:cNvSpPr/>
            <p:nvPr/>
          </p:nvSpPr>
          <p:spPr bwMode="auto">
            <a:xfrm>
              <a:off x="1471716" y="3009546"/>
              <a:ext cx="1234616" cy="305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 defTabSz="685800">
                <a:lnSpc>
                  <a:spcPts val="1800"/>
                </a:lnSpc>
                <a:buClr>
                  <a:srgbClr val="0070C0"/>
                </a:buClr>
              </a:pPr>
              <a:r>
                <a:rPr lang="zh-CN" altLang="en-US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964801" y="2706788"/>
            <a:ext cx="1516370" cy="323165"/>
            <a:chOff x="2810266" y="3006683"/>
            <a:chExt cx="1516370" cy="323165"/>
          </a:xfrm>
        </p:grpSpPr>
        <p:grpSp>
          <p:nvGrpSpPr>
            <p:cNvPr id="16" name="组合 15"/>
            <p:cNvGrpSpPr/>
            <p:nvPr/>
          </p:nvGrpSpPr>
          <p:grpSpPr>
            <a:xfrm>
              <a:off x="2810266" y="3006683"/>
              <a:ext cx="310812" cy="310812"/>
              <a:chOff x="6804248" y="3369280"/>
              <a:chExt cx="310812" cy="310812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6804248" y="3369280"/>
                <a:ext cx="310812" cy="310812"/>
              </a:xfrm>
              <a:prstGeom prst="ellipse">
                <a:avLst/>
              </a:prstGeom>
              <a:solidFill>
                <a:srgbClr val="2B808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29"/>
              <p:cNvSpPr>
                <a:spLocks noEditPoints="1"/>
              </p:cNvSpPr>
              <p:nvPr/>
            </p:nvSpPr>
            <p:spPr bwMode="auto">
              <a:xfrm>
                <a:off x="6884009" y="3441473"/>
                <a:ext cx="151289" cy="147375"/>
              </a:xfrm>
              <a:custGeom>
                <a:avLst/>
                <a:gdLst>
                  <a:gd name="T0" fmla="*/ 2147483646 w 33"/>
                  <a:gd name="T1" fmla="*/ 2147483646 h 32"/>
                  <a:gd name="T2" fmla="*/ 2147483646 w 33"/>
                  <a:gd name="T3" fmla="*/ 0 h 32"/>
                  <a:gd name="T4" fmla="*/ 2147483646 w 33"/>
                  <a:gd name="T5" fmla="*/ 0 h 32"/>
                  <a:gd name="T6" fmla="*/ 2147483646 w 33"/>
                  <a:gd name="T7" fmla="*/ 0 h 32"/>
                  <a:gd name="T8" fmla="*/ 2147483646 w 33"/>
                  <a:gd name="T9" fmla="*/ 2147483646 h 32"/>
                  <a:gd name="T10" fmla="*/ 2147483646 w 33"/>
                  <a:gd name="T11" fmla="*/ 2147483646 h 32"/>
                  <a:gd name="T12" fmla="*/ 2147483646 w 33"/>
                  <a:gd name="T13" fmla="*/ 2147483646 h 32"/>
                  <a:gd name="T14" fmla="*/ 2147483646 w 33"/>
                  <a:gd name="T15" fmla="*/ 2147483646 h 32"/>
                  <a:gd name="T16" fmla="*/ 2147483646 w 33"/>
                  <a:gd name="T17" fmla="*/ 2147483646 h 32"/>
                  <a:gd name="T18" fmla="*/ 0 w 33"/>
                  <a:gd name="T19" fmla="*/ 2147483646 h 32"/>
                  <a:gd name="T20" fmla="*/ 2147483646 w 33"/>
                  <a:gd name="T21" fmla="*/ 2147483646 h 32"/>
                  <a:gd name="T22" fmla="*/ 2147483646 w 33"/>
                  <a:gd name="T23" fmla="*/ 2147483646 h 32"/>
                  <a:gd name="T24" fmla="*/ 2147483646 w 33"/>
                  <a:gd name="T25" fmla="*/ 2147483646 h 32"/>
                  <a:gd name="T26" fmla="*/ 2147483646 w 33"/>
                  <a:gd name="T27" fmla="*/ 2147483646 h 32"/>
                  <a:gd name="T28" fmla="*/ 2147483646 w 33"/>
                  <a:gd name="T29" fmla="*/ 2147483646 h 32"/>
                  <a:gd name="T30" fmla="*/ 2147483646 w 33"/>
                  <a:gd name="T31" fmla="*/ 2147483646 h 32"/>
                  <a:gd name="T32" fmla="*/ 2147483646 w 33"/>
                  <a:gd name="T33" fmla="*/ 2147483646 h 32"/>
                  <a:gd name="T34" fmla="*/ 2147483646 w 33"/>
                  <a:gd name="T35" fmla="*/ 2147483646 h 32"/>
                  <a:gd name="T36" fmla="*/ 2147483646 w 33"/>
                  <a:gd name="T37" fmla="*/ 2147483646 h 32"/>
                  <a:gd name="T38" fmla="*/ 2147483646 w 33"/>
                  <a:gd name="T39" fmla="*/ 2147483646 h 32"/>
                  <a:gd name="T40" fmla="*/ 2147483646 w 33"/>
                  <a:gd name="T41" fmla="*/ 2147483646 h 32"/>
                  <a:gd name="T42" fmla="*/ 2147483646 w 33"/>
                  <a:gd name="T43" fmla="*/ 2147483646 h 32"/>
                  <a:gd name="T44" fmla="*/ 2147483646 w 33"/>
                  <a:gd name="T45" fmla="*/ 2147483646 h 32"/>
                  <a:gd name="T46" fmla="*/ 2147483646 w 33"/>
                  <a:gd name="T47" fmla="*/ 2147483646 h 32"/>
                  <a:gd name="T48" fmla="*/ 2147483646 w 33"/>
                  <a:gd name="T49" fmla="*/ 2147483646 h 32"/>
                  <a:gd name="T50" fmla="*/ 2147483646 w 33"/>
                  <a:gd name="T51" fmla="*/ 2147483646 h 32"/>
                  <a:gd name="T52" fmla="*/ 2147483646 w 33"/>
                  <a:gd name="T53" fmla="*/ 2147483646 h 32"/>
                  <a:gd name="T54" fmla="*/ 2147483646 w 33"/>
                  <a:gd name="T55" fmla="*/ 2147483646 h 32"/>
                  <a:gd name="T56" fmla="*/ 2147483646 w 33"/>
                  <a:gd name="T57" fmla="*/ 2147483646 h 32"/>
                  <a:gd name="T58" fmla="*/ 2147483646 w 33"/>
                  <a:gd name="T59" fmla="*/ 2147483646 h 32"/>
                  <a:gd name="T60" fmla="*/ 2147483646 w 33"/>
                  <a:gd name="T61" fmla="*/ 2147483646 h 32"/>
                  <a:gd name="T62" fmla="*/ 2147483646 w 33"/>
                  <a:gd name="T63" fmla="*/ 2147483646 h 32"/>
                  <a:gd name="T64" fmla="*/ 2147483646 w 33"/>
                  <a:gd name="T65" fmla="*/ 2147483646 h 32"/>
                  <a:gd name="T66" fmla="*/ 2147483646 w 33"/>
                  <a:gd name="T67" fmla="*/ 2147483646 h 32"/>
                  <a:gd name="T68" fmla="*/ 2147483646 w 33"/>
                  <a:gd name="T69" fmla="*/ 2147483646 h 32"/>
                  <a:gd name="T70" fmla="*/ 2147483646 w 33"/>
                  <a:gd name="T71" fmla="*/ 2147483646 h 32"/>
                  <a:gd name="T72" fmla="*/ 2147483646 w 33"/>
                  <a:gd name="T73" fmla="*/ 2147483646 h 32"/>
                  <a:gd name="T74" fmla="*/ 2147483646 w 33"/>
                  <a:gd name="T75" fmla="*/ 2147483646 h 3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33" h="32">
                    <a:moveTo>
                      <a:pt x="2" y="16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1"/>
                      <a:pt x="9" y="0"/>
                      <a:pt x="1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2" y="16"/>
                      <a:pt x="33" y="17"/>
                      <a:pt x="33" y="18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1"/>
                      <a:pt x="32" y="32"/>
                      <a:pt x="31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1" y="32"/>
                      <a:pt x="0" y="31"/>
                      <a:pt x="0" y="3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7"/>
                      <a:pt x="1" y="16"/>
                      <a:pt x="2" y="16"/>
                    </a:cubicBezTo>
                    <a:close/>
                    <a:moveTo>
                      <a:pt x="10" y="16"/>
                    </a:moveTo>
                    <a:cubicBezTo>
                      <a:pt x="23" y="16"/>
                      <a:pt x="23" y="16"/>
                      <a:pt x="23" y="16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8"/>
                      <a:pt x="17" y="8"/>
                      <a:pt x="16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8"/>
                      <a:pt x="12" y="7"/>
                      <a:pt x="12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12" y="5"/>
                      <a:pt x="12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1" y="2"/>
                      <a:pt x="10" y="3"/>
                      <a:pt x="10" y="4"/>
                    </a:cubicBezTo>
                    <a:cubicBezTo>
                      <a:pt x="10" y="16"/>
                      <a:pt x="10" y="16"/>
                      <a:pt x="10" y="16"/>
                    </a:cubicBezTo>
                    <a:close/>
                    <a:moveTo>
                      <a:pt x="12" y="10"/>
                    </a:move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2" y="11"/>
                      <a:pt x="22" y="11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9"/>
                      <a:pt x="21" y="9"/>
                      <a:pt x="21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12" y="9"/>
                      <a:pt x="12" y="10"/>
                    </a:cubicBezTo>
                    <a:close/>
                    <a:moveTo>
                      <a:pt x="21" y="13"/>
                    </a:moveTo>
                    <a:cubicBezTo>
                      <a:pt x="12" y="13"/>
                      <a:pt x="12" y="13"/>
                      <a:pt x="12" y="13"/>
                    </a:cubicBezTo>
                    <a:cubicBezTo>
                      <a:pt x="12" y="13"/>
                      <a:pt x="12" y="13"/>
                      <a:pt x="12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1" y="15"/>
                      <a:pt x="22" y="15"/>
                      <a:pt x="22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2" y="13"/>
                      <a:pt x="21" y="13"/>
                      <a:pt x="21" y="13"/>
                    </a:cubicBezTo>
                    <a:close/>
                    <a:moveTo>
                      <a:pt x="19" y="6"/>
                    </a:moveTo>
                    <a:cubicBezTo>
                      <a:pt x="24" y="6"/>
                      <a:pt x="24" y="6"/>
                      <a:pt x="24" y="6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lose/>
                    <a:moveTo>
                      <a:pt x="8" y="22"/>
                    </a:moveTo>
                    <a:cubicBezTo>
                      <a:pt x="7" y="24"/>
                      <a:pt x="6" y="25"/>
                      <a:pt x="6" y="26"/>
                    </a:cubicBezTo>
                    <a:cubicBezTo>
                      <a:pt x="6" y="26"/>
                      <a:pt x="7" y="27"/>
                      <a:pt x="7" y="27"/>
                    </a:cubicBezTo>
                    <a:cubicBezTo>
                      <a:pt x="7" y="27"/>
                      <a:pt x="8" y="27"/>
                      <a:pt x="8" y="27"/>
                    </a:cubicBezTo>
                    <a:cubicBezTo>
                      <a:pt x="10" y="27"/>
                      <a:pt x="11" y="27"/>
                      <a:pt x="12" y="25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24"/>
                      <a:pt x="13" y="23"/>
                      <a:pt x="17" y="23"/>
                    </a:cubicBezTo>
                    <a:cubicBezTo>
                      <a:pt x="20" y="23"/>
                      <a:pt x="21" y="24"/>
                      <a:pt x="22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2" y="27"/>
                      <a:pt x="23" y="27"/>
                      <a:pt x="25" y="27"/>
                    </a:cubicBezTo>
                    <a:cubicBezTo>
                      <a:pt x="26" y="27"/>
                      <a:pt x="27" y="27"/>
                      <a:pt x="27" y="26"/>
                    </a:cubicBezTo>
                    <a:cubicBezTo>
                      <a:pt x="27" y="25"/>
                      <a:pt x="26" y="24"/>
                      <a:pt x="25" y="22"/>
                    </a:cubicBezTo>
                    <a:cubicBezTo>
                      <a:pt x="23" y="21"/>
                      <a:pt x="20" y="21"/>
                      <a:pt x="17" y="21"/>
                    </a:cubicBezTo>
                    <a:cubicBezTo>
                      <a:pt x="15" y="21"/>
                      <a:pt x="13" y="21"/>
                      <a:pt x="12" y="21"/>
                    </a:cubicBezTo>
                    <a:cubicBezTo>
                      <a:pt x="11" y="21"/>
                      <a:pt x="9" y="22"/>
                      <a:pt x="8" y="2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 bwMode="auto">
            <a:xfrm>
              <a:off x="3134566" y="3006683"/>
              <a:ext cx="119207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 defTabSz="685800">
                <a:lnSpc>
                  <a:spcPts val="1800"/>
                </a:lnSpc>
                <a:buClr>
                  <a:srgbClr val="0070C0"/>
                </a:buClr>
              </a:pPr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tittle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040664" y="3296682"/>
            <a:ext cx="1563954" cy="328318"/>
            <a:chOff x="1123756" y="3472546"/>
            <a:chExt cx="1563954" cy="328318"/>
          </a:xfrm>
        </p:grpSpPr>
        <p:grpSp>
          <p:nvGrpSpPr>
            <p:cNvPr id="21" name="组合 20"/>
            <p:cNvGrpSpPr/>
            <p:nvPr/>
          </p:nvGrpSpPr>
          <p:grpSpPr>
            <a:xfrm>
              <a:off x="1123756" y="3490052"/>
              <a:ext cx="310812" cy="310812"/>
              <a:chOff x="683568" y="2355726"/>
              <a:chExt cx="310812" cy="310812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683568" y="2355726"/>
                <a:ext cx="310812" cy="310812"/>
              </a:xfrm>
              <a:prstGeom prst="ellipse">
                <a:avLst/>
              </a:prstGeom>
              <a:solidFill>
                <a:srgbClr val="2B808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74"/>
              <p:cNvSpPr>
                <a:spLocks noEditPoints="1"/>
              </p:cNvSpPr>
              <p:nvPr/>
            </p:nvSpPr>
            <p:spPr bwMode="auto">
              <a:xfrm>
                <a:off x="772889" y="2448817"/>
                <a:ext cx="128920" cy="129125"/>
              </a:xfrm>
              <a:custGeom>
                <a:avLst/>
                <a:gdLst>
                  <a:gd name="T0" fmla="*/ 95 w 242"/>
                  <a:gd name="T1" fmla="*/ 208 h 242"/>
                  <a:gd name="T2" fmla="*/ 66 w 242"/>
                  <a:gd name="T3" fmla="*/ 210 h 242"/>
                  <a:gd name="T4" fmla="*/ 34 w 242"/>
                  <a:gd name="T5" fmla="*/ 206 h 242"/>
                  <a:gd name="T6" fmla="*/ 30 w 242"/>
                  <a:gd name="T7" fmla="*/ 174 h 242"/>
                  <a:gd name="T8" fmla="*/ 37 w 242"/>
                  <a:gd name="T9" fmla="*/ 155 h 242"/>
                  <a:gd name="T10" fmla="*/ 19 w 242"/>
                  <a:gd name="T11" fmla="*/ 146 h 242"/>
                  <a:gd name="T12" fmla="*/ 0 w 242"/>
                  <a:gd name="T13" fmla="*/ 119 h 242"/>
                  <a:gd name="T14" fmla="*/ 20 w 242"/>
                  <a:gd name="T15" fmla="*/ 95 h 242"/>
                  <a:gd name="T16" fmla="*/ 37 w 242"/>
                  <a:gd name="T17" fmla="*/ 87 h 242"/>
                  <a:gd name="T18" fmla="*/ 31 w 242"/>
                  <a:gd name="T19" fmla="*/ 67 h 242"/>
                  <a:gd name="T20" fmla="*/ 34 w 242"/>
                  <a:gd name="T21" fmla="*/ 34 h 242"/>
                  <a:gd name="T22" fmla="*/ 68 w 242"/>
                  <a:gd name="T23" fmla="*/ 31 h 242"/>
                  <a:gd name="T24" fmla="*/ 88 w 242"/>
                  <a:gd name="T25" fmla="*/ 36 h 242"/>
                  <a:gd name="T26" fmla="*/ 96 w 242"/>
                  <a:gd name="T27" fmla="*/ 20 h 242"/>
                  <a:gd name="T28" fmla="*/ 122 w 242"/>
                  <a:gd name="T29" fmla="*/ 0 h 242"/>
                  <a:gd name="T30" fmla="*/ 146 w 242"/>
                  <a:gd name="T31" fmla="*/ 21 h 242"/>
                  <a:gd name="T32" fmla="*/ 153 w 242"/>
                  <a:gd name="T33" fmla="*/ 36 h 242"/>
                  <a:gd name="T34" fmla="*/ 172 w 242"/>
                  <a:gd name="T35" fmla="*/ 32 h 242"/>
                  <a:gd name="T36" fmla="*/ 208 w 242"/>
                  <a:gd name="T37" fmla="*/ 35 h 242"/>
                  <a:gd name="T38" fmla="*/ 208 w 242"/>
                  <a:gd name="T39" fmla="*/ 69 h 242"/>
                  <a:gd name="T40" fmla="*/ 205 w 242"/>
                  <a:gd name="T41" fmla="*/ 88 h 242"/>
                  <a:gd name="T42" fmla="*/ 220 w 242"/>
                  <a:gd name="T43" fmla="*/ 95 h 242"/>
                  <a:gd name="T44" fmla="*/ 242 w 242"/>
                  <a:gd name="T45" fmla="*/ 120 h 242"/>
                  <a:gd name="T46" fmla="*/ 220 w 242"/>
                  <a:gd name="T47" fmla="*/ 146 h 242"/>
                  <a:gd name="T48" fmla="*/ 205 w 242"/>
                  <a:gd name="T49" fmla="*/ 153 h 242"/>
                  <a:gd name="T50" fmla="*/ 209 w 242"/>
                  <a:gd name="T51" fmla="*/ 172 h 242"/>
                  <a:gd name="T52" fmla="*/ 207 w 242"/>
                  <a:gd name="T53" fmla="*/ 206 h 242"/>
                  <a:gd name="T54" fmla="*/ 172 w 242"/>
                  <a:gd name="T55" fmla="*/ 208 h 242"/>
                  <a:gd name="T56" fmla="*/ 155 w 242"/>
                  <a:gd name="T57" fmla="*/ 204 h 242"/>
                  <a:gd name="T58" fmla="*/ 146 w 242"/>
                  <a:gd name="T59" fmla="*/ 216 h 242"/>
                  <a:gd name="T60" fmla="*/ 117 w 242"/>
                  <a:gd name="T61" fmla="*/ 242 h 242"/>
                  <a:gd name="T62" fmla="*/ 96 w 242"/>
                  <a:gd name="T63" fmla="*/ 213 h 242"/>
                  <a:gd name="T64" fmla="*/ 95 w 242"/>
                  <a:gd name="T65" fmla="*/ 208 h 242"/>
                  <a:gd name="T66" fmla="*/ 121 w 242"/>
                  <a:gd name="T67" fmla="*/ 168 h 242"/>
                  <a:gd name="T68" fmla="*/ 168 w 242"/>
                  <a:gd name="T69" fmla="*/ 120 h 242"/>
                  <a:gd name="T70" fmla="*/ 122 w 242"/>
                  <a:gd name="T71" fmla="*/ 74 h 242"/>
                  <a:gd name="T72" fmla="*/ 74 w 242"/>
                  <a:gd name="T73" fmla="*/ 120 h 242"/>
                  <a:gd name="T74" fmla="*/ 121 w 242"/>
                  <a:gd name="T75" fmla="*/ 168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42" h="242">
                    <a:moveTo>
                      <a:pt x="95" y="208"/>
                    </a:moveTo>
                    <a:cubicBezTo>
                      <a:pt x="85" y="199"/>
                      <a:pt x="76" y="199"/>
                      <a:pt x="66" y="210"/>
                    </a:cubicBezTo>
                    <a:cubicBezTo>
                      <a:pt x="54" y="223"/>
                      <a:pt x="44" y="216"/>
                      <a:pt x="34" y="206"/>
                    </a:cubicBezTo>
                    <a:cubicBezTo>
                      <a:pt x="24" y="196"/>
                      <a:pt x="20" y="187"/>
                      <a:pt x="30" y="174"/>
                    </a:cubicBezTo>
                    <a:cubicBezTo>
                      <a:pt x="34" y="169"/>
                      <a:pt x="39" y="160"/>
                      <a:pt x="37" y="155"/>
                    </a:cubicBezTo>
                    <a:cubicBezTo>
                      <a:pt x="36" y="150"/>
                      <a:pt x="26" y="147"/>
                      <a:pt x="19" y="146"/>
                    </a:cubicBezTo>
                    <a:cubicBezTo>
                      <a:pt x="2" y="144"/>
                      <a:pt x="0" y="133"/>
                      <a:pt x="0" y="119"/>
                    </a:cubicBezTo>
                    <a:cubicBezTo>
                      <a:pt x="0" y="105"/>
                      <a:pt x="5" y="97"/>
                      <a:pt x="20" y="95"/>
                    </a:cubicBezTo>
                    <a:cubicBezTo>
                      <a:pt x="26" y="95"/>
                      <a:pt x="36" y="91"/>
                      <a:pt x="37" y="87"/>
                    </a:cubicBezTo>
                    <a:cubicBezTo>
                      <a:pt x="38" y="81"/>
                      <a:pt x="36" y="72"/>
                      <a:pt x="31" y="67"/>
                    </a:cubicBezTo>
                    <a:cubicBezTo>
                      <a:pt x="20" y="55"/>
                      <a:pt x="23" y="45"/>
                      <a:pt x="34" y="34"/>
                    </a:cubicBezTo>
                    <a:cubicBezTo>
                      <a:pt x="44" y="24"/>
                      <a:pt x="54" y="19"/>
                      <a:pt x="68" y="31"/>
                    </a:cubicBezTo>
                    <a:cubicBezTo>
                      <a:pt x="73" y="35"/>
                      <a:pt x="82" y="38"/>
                      <a:pt x="88" y="36"/>
                    </a:cubicBezTo>
                    <a:cubicBezTo>
                      <a:pt x="92" y="35"/>
                      <a:pt x="95" y="26"/>
                      <a:pt x="96" y="20"/>
                    </a:cubicBezTo>
                    <a:cubicBezTo>
                      <a:pt x="97" y="2"/>
                      <a:pt x="108" y="0"/>
                      <a:pt x="122" y="0"/>
                    </a:cubicBezTo>
                    <a:cubicBezTo>
                      <a:pt x="137" y="0"/>
                      <a:pt x="146" y="4"/>
                      <a:pt x="146" y="21"/>
                    </a:cubicBezTo>
                    <a:cubicBezTo>
                      <a:pt x="146" y="26"/>
                      <a:pt x="150" y="35"/>
                      <a:pt x="153" y="36"/>
                    </a:cubicBezTo>
                    <a:cubicBezTo>
                      <a:pt x="159" y="38"/>
                      <a:pt x="168" y="36"/>
                      <a:pt x="172" y="32"/>
                    </a:cubicBezTo>
                    <a:cubicBezTo>
                      <a:pt x="186" y="20"/>
                      <a:pt x="196" y="23"/>
                      <a:pt x="208" y="35"/>
                    </a:cubicBezTo>
                    <a:cubicBezTo>
                      <a:pt x="220" y="47"/>
                      <a:pt x="220" y="57"/>
                      <a:pt x="208" y="69"/>
                    </a:cubicBezTo>
                    <a:cubicBezTo>
                      <a:pt x="205" y="73"/>
                      <a:pt x="203" y="82"/>
                      <a:pt x="205" y="88"/>
                    </a:cubicBezTo>
                    <a:cubicBezTo>
                      <a:pt x="206" y="92"/>
                      <a:pt x="215" y="95"/>
                      <a:pt x="220" y="95"/>
                    </a:cubicBezTo>
                    <a:cubicBezTo>
                      <a:pt x="237" y="96"/>
                      <a:pt x="242" y="104"/>
                      <a:pt x="242" y="120"/>
                    </a:cubicBezTo>
                    <a:cubicBezTo>
                      <a:pt x="242" y="135"/>
                      <a:pt x="238" y="145"/>
                      <a:pt x="220" y="146"/>
                    </a:cubicBezTo>
                    <a:cubicBezTo>
                      <a:pt x="215" y="146"/>
                      <a:pt x="206" y="150"/>
                      <a:pt x="205" y="153"/>
                    </a:cubicBezTo>
                    <a:cubicBezTo>
                      <a:pt x="203" y="159"/>
                      <a:pt x="205" y="168"/>
                      <a:pt x="209" y="172"/>
                    </a:cubicBezTo>
                    <a:cubicBezTo>
                      <a:pt x="221" y="185"/>
                      <a:pt x="218" y="195"/>
                      <a:pt x="207" y="206"/>
                    </a:cubicBezTo>
                    <a:cubicBezTo>
                      <a:pt x="195" y="218"/>
                      <a:pt x="185" y="220"/>
                      <a:pt x="172" y="208"/>
                    </a:cubicBezTo>
                    <a:cubicBezTo>
                      <a:pt x="168" y="205"/>
                      <a:pt x="160" y="203"/>
                      <a:pt x="155" y="204"/>
                    </a:cubicBezTo>
                    <a:cubicBezTo>
                      <a:pt x="151" y="204"/>
                      <a:pt x="146" y="212"/>
                      <a:pt x="146" y="216"/>
                    </a:cubicBezTo>
                    <a:cubicBezTo>
                      <a:pt x="147" y="237"/>
                      <a:pt x="136" y="242"/>
                      <a:pt x="117" y="242"/>
                    </a:cubicBezTo>
                    <a:cubicBezTo>
                      <a:pt x="97" y="241"/>
                      <a:pt x="95" y="229"/>
                      <a:pt x="96" y="213"/>
                    </a:cubicBezTo>
                    <a:cubicBezTo>
                      <a:pt x="96" y="211"/>
                      <a:pt x="96" y="209"/>
                      <a:pt x="95" y="208"/>
                    </a:cubicBezTo>
                    <a:close/>
                    <a:moveTo>
                      <a:pt x="121" y="168"/>
                    </a:moveTo>
                    <a:cubicBezTo>
                      <a:pt x="146" y="167"/>
                      <a:pt x="169" y="144"/>
                      <a:pt x="168" y="120"/>
                    </a:cubicBezTo>
                    <a:cubicBezTo>
                      <a:pt x="167" y="96"/>
                      <a:pt x="145" y="74"/>
                      <a:pt x="122" y="74"/>
                    </a:cubicBezTo>
                    <a:cubicBezTo>
                      <a:pt x="97" y="73"/>
                      <a:pt x="74" y="96"/>
                      <a:pt x="74" y="120"/>
                    </a:cubicBezTo>
                    <a:cubicBezTo>
                      <a:pt x="74" y="145"/>
                      <a:pt x="97" y="168"/>
                      <a:pt x="121" y="1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2" name="矩形 21"/>
            <p:cNvSpPr/>
            <p:nvPr/>
          </p:nvSpPr>
          <p:spPr bwMode="auto">
            <a:xfrm>
              <a:off x="1453094" y="3472546"/>
              <a:ext cx="1234616" cy="305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 defTabSz="685800">
                <a:lnSpc>
                  <a:spcPts val="1800"/>
                </a:lnSpc>
                <a:buClr>
                  <a:srgbClr val="0070C0"/>
                </a:buClr>
              </a:pPr>
              <a:r>
                <a:rPr lang="zh-CN" altLang="en-US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954180" y="3308312"/>
            <a:ext cx="1524859" cy="322564"/>
            <a:chOff x="2810266" y="3478300"/>
            <a:chExt cx="1524859" cy="322564"/>
          </a:xfrm>
        </p:grpSpPr>
        <p:sp>
          <p:nvSpPr>
            <p:cNvPr id="26" name="矩形 25"/>
            <p:cNvSpPr/>
            <p:nvPr/>
          </p:nvSpPr>
          <p:spPr bwMode="auto">
            <a:xfrm>
              <a:off x="3143055" y="3478300"/>
              <a:ext cx="1192070" cy="305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 defTabSz="685800">
                <a:lnSpc>
                  <a:spcPts val="1800"/>
                </a:lnSpc>
                <a:buClr>
                  <a:srgbClr val="0070C0"/>
                </a:buClr>
              </a:pPr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tittle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2810266" y="3490052"/>
              <a:ext cx="310812" cy="310812"/>
              <a:chOff x="2666250" y="3559175"/>
              <a:chExt cx="310812" cy="31081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2666250" y="3559175"/>
                <a:ext cx="310812" cy="310812"/>
              </a:xfrm>
              <a:prstGeom prst="ellipse">
                <a:avLst/>
              </a:prstGeom>
              <a:solidFill>
                <a:srgbClr val="A3B7A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623"/>
              <p:cNvSpPr>
                <a:spLocks noEditPoints="1"/>
              </p:cNvSpPr>
              <p:nvPr/>
            </p:nvSpPr>
            <p:spPr bwMode="auto">
              <a:xfrm>
                <a:off x="2746011" y="3640013"/>
                <a:ext cx="151289" cy="151699"/>
              </a:xfrm>
              <a:custGeom>
                <a:avLst/>
                <a:gdLst>
                  <a:gd name="T0" fmla="*/ 4 w 26"/>
                  <a:gd name="T1" fmla="*/ 18 h 26"/>
                  <a:gd name="T2" fmla="*/ 8 w 26"/>
                  <a:gd name="T3" fmla="*/ 22 h 26"/>
                  <a:gd name="T4" fmla="*/ 10 w 26"/>
                  <a:gd name="T5" fmla="*/ 20 h 26"/>
                  <a:gd name="T6" fmla="*/ 12 w 26"/>
                  <a:gd name="T7" fmla="*/ 18 h 26"/>
                  <a:gd name="T8" fmla="*/ 14 w 26"/>
                  <a:gd name="T9" fmla="*/ 23 h 26"/>
                  <a:gd name="T10" fmla="*/ 18 w 26"/>
                  <a:gd name="T11" fmla="*/ 18 h 26"/>
                  <a:gd name="T12" fmla="*/ 14 w 26"/>
                  <a:gd name="T13" fmla="*/ 23 h 26"/>
                  <a:gd name="T14" fmla="*/ 20 w 26"/>
                  <a:gd name="T15" fmla="*/ 18 h 26"/>
                  <a:gd name="T16" fmla="*/ 19 w 26"/>
                  <a:gd name="T17" fmla="*/ 22 h 26"/>
                  <a:gd name="T18" fmla="*/ 3 w 26"/>
                  <a:gd name="T19" fmla="*/ 13 h 26"/>
                  <a:gd name="T20" fmla="*/ 6 w 26"/>
                  <a:gd name="T21" fmla="*/ 10 h 26"/>
                  <a:gd name="T22" fmla="*/ 6 w 26"/>
                  <a:gd name="T23" fmla="*/ 15 h 26"/>
                  <a:gd name="T24" fmla="*/ 8 w 26"/>
                  <a:gd name="T25" fmla="*/ 15 h 26"/>
                  <a:gd name="T26" fmla="*/ 8 w 26"/>
                  <a:gd name="T27" fmla="*/ 10 h 26"/>
                  <a:gd name="T28" fmla="*/ 12 w 26"/>
                  <a:gd name="T29" fmla="*/ 15 h 26"/>
                  <a:gd name="T30" fmla="*/ 14 w 26"/>
                  <a:gd name="T31" fmla="*/ 15 h 26"/>
                  <a:gd name="T32" fmla="*/ 18 w 26"/>
                  <a:gd name="T33" fmla="*/ 10 h 26"/>
                  <a:gd name="T34" fmla="*/ 18 w 26"/>
                  <a:gd name="T35" fmla="*/ 15 h 26"/>
                  <a:gd name="T36" fmla="*/ 21 w 26"/>
                  <a:gd name="T37" fmla="*/ 15 h 26"/>
                  <a:gd name="T38" fmla="*/ 21 w 26"/>
                  <a:gd name="T39" fmla="*/ 10 h 26"/>
                  <a:gd name="T40" fmla="*/ 23 w 26"/>
                  <a:gd name="T41" fmla="*/ 13 h 26"/>
                  <a:gd name="T42" fmla="*/ 21 w 26"/>
                  <a:gd name="T43" fmla="*/ 15 h 26"/>
                  <a:gd name="T44" fmla="*/ 8 w 26"/>
                  <a:gd name="T45" fmla="*/ 4 h 26"/>
                  <a:gd name="T46" fmla="*/ 4 w 26"/>
                  <a:gd name="T47" fmla="*/ 8 h 26"/>
                  <a:gd name="T48" fmla="*/ 19 w 26"/>
                  <a:gd name="T49" fmla="*/ 4 h 26"/>
                  <a:gd name="T50" fmla="*/ 20 w 26"/>
                  <a:gd name="T51" fmla="*/ 8 h 26"/>
                  <a:gd name="T52" fmla="*/ 10 w 26"/>
                  <a:gd name="T53" fmla="*/ 5 h 26"/>
                  <a:gd name="T54" fmla="*/ 12 w 26"/>
                  <a:gd name="T55" fmla="*/ 8 h 26"/>
                  <a:gd name="T56" fmla="*/ 14 w 26"/>
                  <a:gd name="T57" fmla="*/ 8 h 26"/>
                  <a:gd name="T58" fmla="*/ 17 w 26"/>
                  <a:gd name="T59" fmla="*/ 5 h 26"/>
                  <a:gd name="T60" fmla="*/ 14 w 26"/>
                  <a:gd name="T61" fmla="*/ 8 h 26"/>
                  <a:gd name="T62" fmla="*/ 0 w 26"/>
                  <a:gd name="T63" fmla="*/ 13 h 26"/>
                  <a:gd name="T64" fmla="*/ 26 w 26"/>
                  <a:gd name="T65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6" h="26">
                    <a:moveTo>
                      <a:pt x="8" y="22"/>
                    </a:moveTo>
                    <a:cubicBezTo>
                      <a:pt x="6" y="21"/>
                      <a:pt x="5" y="19"/>
                      <a:pt x="4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7" y="20"/>
                      <a:pt x="8" y="22"/>
                    </a:cubicBezTo>
                    <a:moveTo>
                      <a:pt x="12" y="23"/>
                    </a:moveTo>
                    <a:cubicBezTo>
                      <a:pt x="11" y="22"/>
                      <a:pt x="10" y="22"/>
                      <a:pt x="10" y="20"/>
                    </a:cubicBezTo>
                    <a:cubicBezTo>
                      <a:pt x="9" y="20"/>
                      <a:pt x="9" y="19"/>
                      <a:pt x="9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23"/>
                      <a:pt x="12" y="23"/>
                      <a:pt x="12" y="23"/>
                    </a:cubicBezTo>
                    <a:moveTo>
                      <a:pt x="14" y="23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9"/>
                      <a:pt x="17" y="20"/>
                      <a:pt x="17" y="20"/>
                    </a:cubicBezTo>
                    <a:cubicBezTo>
                      <a:pt x="16" y="22"/>
                      <a:pt x="15" y="22"/>
                      <a:pt x="14" y="23"/>
                    </a:cubicBezTo>
                    <a:moveTo>
                      <a:pt x="19" y="22"/>
                    </a:moveTo>
                    <a:cubicBezTo>
                      <a:pt x="19" y="20"/>
                      <a:pt x="20" y="19"/>
                      <a:pt x="20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1" y="19"/>
                      <a:pt x="20" y="21"/>
                      <a:pt x="19" y="22"/>
                    </a:cubicBezTo>
                    <a:moveTo>
                      <a:pt x="3" y="15"/>
                    </a:moveTo>
                    <a:cubicBezTo>
                      <a:pt x="3" y="14"/>
                      <a:pt x="3" y="14"/>
                      <a:pt x="3" y="13"/>
                    </a:cubicBezTo>
                    <a:cubicBezTo>
                      <a:pt x="3" y="12"/>
                      <a:pt x="3" y="11"/>
                      <a:pt x="3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1"/>
                      <a:pt x="6" y="12"/>
                      <a:pt x="6" y="13"/>
                    </a:cubicBezTo>
                    <a:cubicBezTo>
                      <a:pt x="6" y="14"/>
                      <a:pt x="6" y="14"/>
                      <a:pt x="6" y="15"/>
                    </a:cubicBezTo>
                    <a:cubicBezTo>
                      <a:pt x="3" y="15"/>
                      <a:pt x="3" y="15"/>
                      <a:pt x="3" y="15"/>
                    </a:cubicBezTo>
                    <a:moveTo>
                      <a:pt x="8" y="15"/>
                    </a:moveTo>
                    <a:cubicBezTo>
                      <a:pt x="8" y="14"/>
                      <a:pt x="8" y="14"/>
                      <a:pt x="8" y="13"/>
                    </a:cubicBezTo>
                    <a:cubicBezTo>
                      <a:pt x="8" y="12"/>
                      <a:pt x="8" y="11"/>
                      <a:pt x="8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8" y="15"/>
                      <a:pt x="8" y="15"/>
                      <a:pt x="8" y="15"/>
                    </a:cubicBezTo>
                    <a:moveTo>
                      <a:pt x="14" y="15"/>
                    </a:moveTo>
                    <a:cubicBezTo>
                      <a:pt x="14" y="10"/>
                      <a:pt x="14" y="10"/>
                      <a:pt x="14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1"/>
                      <a:pt x="18" y="12"/>
                      <a:pt x="18" y="13"/>
                    </a:cubicBezTo>
                    <a:cubicBezTo>
                      <a:pt x="18" y="14"/>
                      <a:pt x="18" y="14"/>
                      <a:pt x="18" y="15"/>
                    </a:cubicBezTo>
                    <a:cubicBezTo>
                      <a:pt x="14" y="15"/>
                      <a:pt x="14" y="15"/>
                      <a:pt x="14" y="15"/>
                    </a:cubicBezTo>
                    <a:moveTo>
                      <a:pt x="21" y="15"/>
                    </a:moveTo>
                    <a:cubicBezTo>
                      <a:pt x="21" y="14"/>
                      <a:pt x="21" y="14"/>
                      <a:pt x="21" y="13"/>
                    </a:cubicBezTo>
                    <a:cubicBezTo>
                      <a:pt x="21" y="12"/>
                      <a:pt x="21" y="11"/>
                      <a:pt x="21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1"/>
                      <a:pt x="23" y="12"/>
                      <a:pt x="23" y="13"/>
                    </a:cubicBezTo>
                    <a:cubicBezTo>
                      <a:pt x="23" y="14"/>
                      <a:pt x="23" y="14"/>
                      <a:pt x="23" y="15"/>
                    </a:cubicBezTo>
                    <a:cubicBezTo>
                      <a:pt x="21" y="15"/>
                      <a:pt x="21" y="15"/>
                      <a:pt x="21" y="15"/>
                    </a:cubicBezTo>
                    <a:moveTo>
                      <a:pt x="4" y="8"/>
                    </a:moveTo>
                    <a:cubicBezTo>
                      <a:pt x="5" y="6"/>
                      <a:pt x="6" y="5"/>
                      <a:pt x="8" y="4"/>
                    </a:cubicBezTo>
                    <a:cubicBezTo>
                      <a:pt x="7" y="5"/>
                      <a:pt x="6" y="7"/>
                      <a:pt x="6" y="8"/>
                    </a:cubicBezTo>
                    <a:cubicBezTo>
                      <a:pt x="4" y="8"/>
                      <a:pt x="4" y="8"/>
                      <a:pt x="4" y="8"/>
                    </a:cubicBezTo>
                    <a:moveTo>
                      <a:pt x="20" y="8"/>
                    </a:moveTo>
                    <a:cubicBezTo>
                      <a:pt x="20" y="7"/>
                      <a:pt x="19" y="5"/>
                      <a:pt x="19" y="4"/>
                    </a:cubicBezTo>
                    <a:cubicBezTo>
                      <a:pt x="20" y="5"/>
                      <a:pt x="21" y="6"/>
                      <a:pt x="22" y="8"/>
                    </a:cubicBezTo>
                    <a:cubicBezTo>
                      <a:pt x="20" y="8"/>
                      <a:pt x="20" y="8"/>
                      <a:pt x="20" y="8"/>
                    </a:cubicBezTo>
                    <a:moveTo>
                      <a:pt x="9" y="8"/>
                    </a:moveTo>
                    <a:cubicBezTo>
                      <a:pt x="9" y="7"/>
                      <a:pt x="9" y="6"/>
                      <a:pt x="10" y="5"/>
                    </a:cubicBezTo>
                    <a:cubicBezTo>
                      <a:pt x="10" y="4"/>
                      <a:pt x="11" y="3"/>
                      <a:pt x="12" y="3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9" y="8"/>
                      <a:pt x="9" y="8"/>
                      <a:pt x="9" y="8"/>
                    </a:cubicBezTo>
                    <a:moveTo>
                      <a:pt x="14" y="8"/>
                    </a:moveTo>
                    <a:cubicBezTo>
                      <a:pt x="14" y="3"/>
                      <a:pt x="14" y="3"/>
                      <a:pt x="14" y="3"/>
                    </a:cubicBezTo>
                    <a:cubicBezTo>
                      <a:pt x="15" y="3"/>
                      <a:pt x="16" y="4"/>
                      <a:pt x="17" y="5"/>
                    </a:cubicBezTo>
                    <a:cubicBezTo>
                      <a:pt x="17" y="6"/>
                      <a:pt x="17" y="7"/>
                      <a:pt x="18" y="8"/>
                    </a:cubicBezTo>
                    <a:cubicBezTo>
                      <a:pt x="14" y="8"/>
                      <a:pt x="14" y="8"/>
                      <a:pt x="14" y="8"/>
                    </a:cubicBezTo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6"/>
                      <a:pt x="13" y="26"/>
                    </a:cubicBezTo>
                    <a:cubicBezTo>
                      <a:pt x="20" y="26"/>
                      <a:pt x="26" y="20"/>
                      <a:pt x="26" y="13"/>
                    </a:cubicBezTo>
                    <a:cubicBezTo>
                      <a:pt x="26" y="6"/>
                      <a:pt x="20" y="0"/>
                      <a:pt x="1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5383806" y="1022849"/>
            <a:ext cx="2691516" cy="3293565"/>
            <a:chOff x="5220072" y="1059582"/>
            <a:chExt cx="2880320" cy="3524601"/>
          </a:xfrm>
        </p:grpSpPr>
        <p:pic>
          <p:nvPicPr>
            <p:cNvPr id="31" name="Picture 3" descr="C:\Users\Administrator.MICROSO-BQCPAHA\Desktop\SM-0066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99" t="45000" r="3978" b="8500"/>
            <a:stretch>
              <a:fillRect/>
            </a:stretch>
          </p:blipFill>
          <p:spPr bwMode="auto">
            <a:xfrm>
              <a:off x="5220072" y="1059582"/>
              <a:ext cx="2880320" cy="3524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77" r="9088"/>
            <a:stretch>
              <a:fillRect/>
            </a:stretch>
          </p:blipFill>
          <p:spPr bwMode="auto">
            <a:xfrm>
              <a:off x="5730478" y="1437021"/>
              <a:ext cx="2015758" cy="2763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组合 7"/>
          <p:cNvGrpSpPr/>
          <p:nvPr/>
        </p:nvGrpSpPr>
        <p:grpSpPr>
          <a:xfrm>
            <a:off x="973666" y="1464372"/>
            <a:ext cx="4120549" cy="877163"/>
            <a:chOff x="973666" y="1464372"/>
            <a:chExt cx="4120549" cy="877163"/>
          </a:xfrm>
        </p:grpSpPr>
        <p:sp>
          <p:nvSpPr>
            <p:cNvPr id="35" name="矩形 91"/>
            <p:cNvSpPr>
              <a:spLocks noChangeArrowheads="1"/>
            </p:cNvSpPr>
            <p:nvPr/>
          </p:nvSpPr>
          <p:spPr bwMode="auto">
            <a:xfrm>
              <a:off x="973666" y="1464372"/>
              <a:ext cx="4120549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91"/>
            <p:cNvSpPr>
              <a:spLocks noChangeArrowheads="1"/>
            </p:cNvSpPr>
            <p:nvPr/>
          </p:nvSpPr>
          <p:spPr bwMode="auto">
            <a:xfrm>
              <a:off x="985959" y="1787537"/>
              <a:ext cx="4108256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48" name="矩形 47"/>
          <p:cNvSpPr/>
          <p:nvPr/>
        </p:nvSpPr>
        <p:spPr>
          <a:xfrm>
            <a:off x="9142474" y="0"/>
            <a:ext cx="9144000" cy="1703776"/>
          </a:xfrm>
          <a:prstGeom prst="rect">
            <a:avLst/>
          </a:prstGeom>
          <a:solidFill>
            <a:srgbClr val="F0E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9142474" y="1703776"/>
            <a:ext cx="9144000" cy="1702051"/>
          </a:xfrm>
          <a:prstGeom prst="rect">
            <a:avLst/>
          </a:prstGeom>
          <a:solidFill>
            <a:srgbClr val="F0E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9142474" y="3399579"/>
            <a:ext cx="9144000" cy="1785512"/>
          </a:xfrm>
          <a:prstGeom prst="rect">
            <a:avLst/>
          </a:prstGeom>
          <a:solidFill>
            <a:srgbClr val="F0E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6" presetClass="exit" presetSubtype="2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6" presetClass="exit" presetSubtype="2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6" presetClass="exit" presetSubtype="2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6" presetClass="exit" presetSubtype="2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6" presetClass="exit" presetSubtype="2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6" presetClass="exit" presetSubtype="2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5" presetClass="path" presetSubtype="0" accel="50000" decel="5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3.61111E-6 -2.09877E-6 L -0.99983 -2.09877E-6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35" presetClass="path" presetSubtype="0" accel="50000" decel="5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3.61111E-6 -2.09877E-6 L -0.99983 -2.09877E-6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35" presetClass="path" presetSubtype="0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3.61111E-6 -2.09877E-6 L -0.99983 -2.09877E-6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149749"/>
          </a:xfrm>
          <a:prstGeom prst="rect">
            <a:avLst/>
          </a:prstGeom>
          <a:solidFill>
            <a:srgbClr val="F0EBCA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851683" y="1046602"/>
            <a:ext cx="7396567" cy="2555914"/>
          </a:xfrm>
          <a:prstGeom prst="roundRect">
            <a:avLst>
              <a:gd name="adj" fmla="val 7845"/>
            </a:avLst>
          </a:prstGeom>
          <a:solidFill>
            <a:srgbClr val="39A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261847" y="1275211"/>
            <a:ext cx="2003067" cy="20030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88"/>
          <a:stretch>
            <a:fillRect/>
          </a:stretch>
        </p:blipFill>
        <p:spPr>
          <a:xfrm>
            <a:off x="1493585" y="1318154"/>
            <a:ext cx="1588148" cy="2003067"/>
          </a:xfrm>
          <a:custGeom>
            <a:avLst/>
            <a:gdLst>
              <a:gd name="connsiteX0" fmla="*/ 520424 w 1062909"/>
              <a:gd name="connsiteY0" fmla="*/ 0 h 1340604"/>
              <a:gd name="connsiteX1" fmla="*/ 994399 w 1062909"/>
              <a:gd name="connsiteY1" fmla="*/ 196327 h 1340604"/>
              <a:gd name="connsiteX2" fmla="*/ 1062909 w 1062909"/>
              <a:gd name="connsiteY2" fmla="*/ 279361 h 1340604"/>
              <a:gd name="connsiteX3" fmla="*/ 1062909 w 1062909"/>
              <a:gd name="connsiteY3" fmla="*/ 1061243 h 1340604"/>
              <a:gd name="connsiteX4" fmla="*/ 994399 w 1062909"/>
              <a:gd name="connsiteY4" fmla="*/ 1144277 h 1340604"/>
              <a:gd name="connsiteX5" fmla="*/ 520424 w 1062909"/>
              <a:gd name="connsiteY5" fmla="*/ 1340604 h 1340604"/>
              <a:gd name="connsiteX6" fmla="*/ 46449 w 1062909"/>
              <a:gd name="connsiteY6" fmla="*/ 1144277 h 1340604"/>
              <a:gd name="connsiteX7" fmla="*/ 0 w 1062909"/>
              <a:gd name="connsiteY7" fmla="*/ 1087981 h 1340604"/>
              <a:gd name="connsiteX8" fmla="*/ 0 w 1062909"/>
              <a:gd name="connsiteY8" fmla="*/ 252623 h 1340604"/>
              <a:gd name="connsiteX9" fmla="*/ 46449 w 1062909"/>
              <a:gd name="connsiteY9" fmla="*/ 196327 h 1340604"/>
              <a:gd name="connsiteX10" fmla="*/ 520424 w 1062909"/>
              <a:gd name="connsiteY10" fmla="*/ 0 h 1340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2909" h="1340604">
                <a:moveTo>
                  <a:pt x="520424" y="0"/>
                </a:moveTo>
                <a:cubicBezTo>
                  <a:pt x="705523" y="0"/>
                  <a:pt x="873099" y="75026"/>
                  <a:pt x="994399" y="196327"/>
                </a:cubicBezTo>
                <a:lnTo>
                  <a:pt x="1062909" y="279361"/>
                </a:lnTo>
                <a:lnTo>
                  <a:pt x="1062909" y="1061243"/>
                </a:lnTo>
                <a:lnTo>
                  <a:pt x="994399" y="1144277"/>
                </a:lnTo>
                <a:cubicBezTo>
                  <a:pt x="873099" y="1265578"/>
                  <a:pt x="705523" y="1340604"/>
                  <a:pt x="520424" y="1340604"/>
                </a:cubicBezTo>
                <a:cubicBezTo>
                  <a:pt x="335325" y="1340604"/>
                  <a:pt x="167750" y="1265578"/>
                  <a:pt x="46449" y="1144277"/>
                </a:cubicBezTo>
                <a:lnTo>
                  <a:pt x="0" y="1087981"/>
                </a:lnTo>
                <a:lnTo>
                  <a:pt x="0" y="252623"/>
                </a:lnTo>
                <a:lnTo>
                  <a:pt x="46449" y="196327"/>
                </a:lnTo>
                <a:cubicBezTo>
                  <a:pt x="167750" y="75026"/>
                  <a:pt x="335325" y="0"/>
                  <a:pt x="520424" y="0"/>
                </a:cubicBezTo>
                <a:close/>
              </a:path>
            </a:pathLst>
          </a:custGeom>
        </p:spPr>
      </p:pic>
      <p:sp>
        <p:nvSpPr>
          <p:cNvPr id="40" name="文本框 39"/>
          <p:cNvSpPr txBox="1"/>
          <p:nvPr/>
        </p:nvSpPr>
        <p:spPr>
          <a:xfrm>
            <a:off x="3438514" y="1620161"/>
            <a:ext cx="4152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90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defRPr>
            </a:lvl1pPr>
          </a:lstStyle>
          <a:p>
            <a:pPr defTabSz="685800"/>
            <a:r>
              <a:rPr lang="zh-CN" altLang="en-US" sz="3600" spc="190" dirty="0"/>
              <a:t>四</a:t>
            </a:r>
            <a:r>
              <a:rPr lang="zh-CN" altLang="en-US" sz="3600" spc="190" dirty="0" smtClean="0"/>
              <a:t>、点击</a:t>
            </a:r>
            <a:r>
              <a:rPr lang="zh-CN" altLang="en-US" sz="3600" spc="190" dirty="0"/>
              <a:t>添加标题</a:t>
            </a:r>
            <a:endParaRPr lang="zh-CN" altLang="en-US" sz="3600" spc="190" dirty="0"/>
          </a:p>
        </p:txBody>
      </p:sp>
      <p:sp>
        <p:nvSpPr>
          <p:cNvPr id="41" name="矩形 148"/>
          <p:cNvSpPr>
            <a:spLocks noChangeArrowheads="1"/>
          </p:cNvSpPr>
          <p:nvPr/>
        </p:nvSpPr>
        <p:spPr bwMode="auto">
          <a:xfrm>
            <a:off x="4387634" y="2206314"/>
            <a:ext cx="4247586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/>
            <a:r>
              <a:rPr lang="en-US" altLang="zh-CN" sz="4100" spc="250" dirty="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Add a title</a:t>
            </a:r>
            <a:endParaRPr lang="zh-CN" altLang="en-US" sz="4100" spc="250" dirty="0">
              <a:solidFill>
                <a:srgbClr val="F4F0D6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cxnSp>
        <p:nvCxnSpPr>
          <p:cNvPr id="73" name="直接连接符 72"/>
          <p:cNvCxnSpPr/>
          <p:nvPr/>
        </p:nvCxnSpPr>
        <p:spPr>
          <a:xfrm>
            <a:off x="-1994053" y="3483638"/>
            <a:ext cx="13077022" cy="0"/>
          </a:xfrm>
          <a:prstGeom prst="line">
            <a:avLst/>
          </a:prstGeom>
          <a:ln w="44450">
            <a:solidFill>
              <a:srgbClr val="F0EBC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-1994053" y="1171923"/>
            <a:ext cx="13077022" cy="0"/>
          </a:xfrm>
          <a:prstGeom prst="line">
            <a:avLst/>
          </a:prstGeom>
          <a:ln w="44450">
            <a:solidFill>
              <a:srgbClr val="F0EBC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图片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004" y="3148516"/>
            <a:ext cx="1381884" cy="631231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840" y="3024349"/>
            <a:ext cx="1164686" cy="5320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2.22222E-6 L 0.25001 2.22222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-4.93827E-7 L -0.25 -4.93827E-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36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7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decel="100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37" grpId="0" animBg="1"/>
      <p:bldP spid="37" grpId="1" animBg="1"/>
      <p:bldP spid="40" grpId="0"/>
      <p:bldP spid="40" grpId="1"/>
      <p:bldP spid="41" grpId="0"/>
      <p:bldP spid="41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149749"/>
          </a:xfrm>
          <a:prstGeom prst="rect">
            <a:avLst/>
          </a:prstGeom>
          <a:solidFill>
            <a:srgbClr val="2B8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03981" y="196946"/>
            <a:ext cx="8778240" cy="4729643"/>
          </a:xfrm>
          <a:prstGeom prst="roundRect">
            <a:avLst>
              <a:gd name="adj" fmla="val 1595"/>
            </a:avLst>
          </a:prstGeom>
          <a:solidFill>
            <a:srgbClr val="39A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740" y="353221"/>
            <a:ext cx="6791374" cy="472682"/>
            <a:chOff x="320740" y="353221"/>
            <a:chExt cx="6791374" cy="472682"/>
          </a:xfrm>
        </p:grpSpPr>
        <p:sp>
          <p:nvSpPr>
            <p:cNvPr id="5" name="文本框 4"/>
            <p:cNvSpPr txBox="1"/>
            <p:nvPr/>
          </p:nvSpPr>
          <p:spPr>
            <a:xfrm>
              <a:off x="320740" y="353221"/>
              <a:ext cx="4152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90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defRPr>
              </a:lvl1pPr>
            </a:lstStyle>
            <a:p>
              <a:pPr defTabSz="685800"/>
              <a:r>
                <a:rPr lang="zh-CN" altLang="en-US" sz="2400" dirty="0"/>
                <a:t>四</a:t>
              </a:r>
              <a:r>
                <a:rPr lang="zh-CN" altLang="en-US" sz="2400" dirty="0" smtClean="0"/>
                <a:t>、点击</a:t>
              </a:r>
              <a:r>
                <a:rPr lang="zh-CN" altLang="en-US" sz="2400" dirty="0"/>
                <a:t>添加标题</a:t>
              </a:r>
              <a:endParaRPr lang="zh-CN" altLang="en-US" sz="2400" dirty="0"/>
            </a:p>
          </p:txBody>
        </p:sp>
        <p:sp>
          <p:nvSpPr>
            <p:cNvPr id="6" name="矩形 148"/>
            <p:cNvSpPr>
              <a:spLocks noChangeArrowheads="1"/>
            </p:cNvSpPr>
            <p:nvPr/>
          </p:nvSpPr>
          <p:spPr bwMode="auto">
            <a:xfrm>
              <a:off x="2864528" y="425793"/>
              <a:ext cx="42475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/>
              <a:r>
                <a:rPr lang="en-US" altLang="zh-CN" sz="2000" dirty="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Add a title</a:t>
              </a:r>
              <a:endParaRPr lang="zh-CN" altLang="en-US" sz="2000" dirty="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pic>
        <p:nvPicPr>
          <p:cNvPr id="87" name="图片 8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63" y="4582554"/>
            <a:ext cx="653308" cy="639838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 bwMode="auto">
          <a:xfrm>
            <a:off x="958519" y="1074628"/>
            <a:ext cx="7269163" cy="1036555"/>
            <a:chOff x="899591" y="1214884"/>
            <a:chExt cx="7268968" cy="1036698"/>
          </a:xfrm>
        </p:grpSpPr>
        <p:sp>
          <p:nvSpPr>
            <p:cNvPr id="36" name="矩形 35"/>
            <p:cNvSpPr/>
            <p:nvPr/>
          </p:nvSpPr>
          <p:spPr>
            <a:xfrm>
              <a:off x="899592" y="1214885"/>
              <a:ext cx="7268967" cy="1036697"/>
            </a:xfrm>
            <a:prstGeom prst="rect">
              <a:avLst/>
            </a:prstGeom>
            <a:solidFill>
              <a:srgbClr val="A3B7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37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99591" y="1214884"/>
              <a:ext cx="1583613" cy="1036697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8" name="组合 37"/>
            <p:cNvGrpSpPr/>
            <p:nvPr/>
          </p:nvGrpSpPr>
          <p:grpSpPr bwMode="auto">
            <a:xfrm>
              <a:off x="7161431" y="1413432"/>
              <a:ext cx="634983" cy="635088"/>
              <a:chOff x="7161431" y="1426132"/>
              <a:chExt cx="634983" cy="635088"/>
            </a:xfrm>
          </p:grpSpPr>
          <p:sp>
            <p:nvSpPr>
              <p:cNvPr id="40" name="TextBox 6"/>
              <p:cNvSpPr txBox="1"/>
              <p:nvPr/>
            </p:nvSpPr>
            <p:spPr>
              <a:xfrm>
                <a:off x="7183654" y="1451536"/>
                <a:ext cx="601431" cy="58485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3200" spc="-15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  <a:endParaRPr lang="zh-CN" altLang="en-US" sz="3200" i="1" spc="-15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7161431" y="1426132"/>
                <a:ext cx="634983" cy="635088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9" name="矩形 71"/>
            <p:cNvSpPr>
              <a:spLocks noChangeArrowheads="1"/>
            </p:cNvSpPr>
            <p:nvPr/>
          </p:nvSpPr>
          <p:spPr bwMode="auto">
            <a:xfrm>
              <a:off x="2558249" y="1300210"/>
              <a:ext cx="4534621" cy="834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ts val="2000"/>
                </a:lnSpc>
              </a:pPr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958520" y="2257666"/>
            <a:ext cx="7269162" cy="1024912"/>
            <a:chOff x="900113" y="2198836"/>
            <a:chExt cx="7269162" cy="1024912"/>
          </a:xfrm>
        </p:grpSpPr>
        <p:grpSp>
          <p:nvGrpSpPr>
            <p:cNvPr id="58" name="组合 57"/>
            <p:cNvGrpSpPr/>
            <p:nvPr/>
          </p:nvGrpSpPr>
          <p:grpSpPr bwMode="auto">
            <a:xfrm>
              <a:off x="900113" y="2198836"/>
              <a:ext cx="7269162" cy="1024912"/>
              <a:chOff x="899592" y="2480579"/>
              <a:chExt cx="7268967" cy="1025054"/>
            </a:xfrm>
          </p:grpSpPr>
          <p:sp>
            <p:nvSpPr>
              <p:cNvPr id="60" name="矩形 59"/>
              <p:cNvSpPr/>
              <p:nvPr/>
            </p:nvSpPr>
            <p:spPr>
              <a:xfrm flipH="1">
                <a:off x="899592" y="2480579"/>
                <a:ext cx="7268967" cy="1025053"/>
              </a:xfrm>
              <a:prstGeom prst="rect">
                <a:avLst/>
              </a:prstGeom>
              <a:solidFill>
                <a:srgbClr val="2B80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pic>
            <p:nvPicPr>
              <p:cNvPr id="61" name="Picture 2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0652"/>
              <a:stretch>
                <a:fillRect/>
              </a:stretch>
            </p:blipFill>
            <p:spPr bwMode="auto">
              <a:xfrm>
                <a:off x="6587550" y="2480579"/>
                <a:ext cx="1581009" cy="1025054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2" name="组合 6"/>
              <p:cNvGrpSpPr/>
              <p:nvPr/>
            </p:nvGrpSpPr>
            <p:grpSpPr bwMode="auto">
              <a:xfrm>
                <a:off x="1251481" y="2677943"/>
                <a:ext cx="634983" cy="635088"/>
                <a:chOff x="1251481" y="2690643"/>
                <a:chExt cx="634983" cy="635088"/>
              </a:xfrm>
            </p:grpSpPr>
            <p:sp>
              <p:nvSpPr>
                <p:cNvPr id="63" name="TextBox 14"/>
                <p:cNvSpPr txBox="1"/>
                <p:nvPr/>
              </p:nvSpPr>
              <p:spPr>
                <a:xfrm>
                  <a:off x="1251481" y="2703345"/>
                  <a:ext cx="601646" cy="584281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defTabSz="685800">
                    <a:defRPr/>
                  </a:pPr>
                  <a:r>
                    <a:rPr lang="en-US" altLang="zh-CN" sz="3200" spc="-150" dirty="0">
                      <a:solidFill>
                        <a:prstClr val="whit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02</a:t>
                  </a:r>
                  <a:endParaRPr lang="zh-CN" altLang="en-US" sz="3200" spc="-15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4" name="椭圆 63"/>
                <p:cNvSpPr/>
                <p:nvPr/>
              </p:nvSpPr>
              <p:spPr>
                <a:xfrm>
                  <a:off x="1251481" y="2690643"/>
                  <a:ext cx="634983" cy="635088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59" name="矩形 71"/>
            <p:cNvSpPr>
              <a:spLocks noChangeArrowheads="1"/>
            </p:cNvSpPr>
            <p:nvPr/>
          </p:nvSpPr>
          <p:spPr bwMode="auto">
            <a:xfrm>
              <a:off x="1940351" y="2489459"/>
              <a:ext cx="4483309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</a:pPr>
              <a:r>
                <a:rPr lang="en-US" altLang="zh-CN" sz="12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</a:t>
              </a:r>
              <a:endParaRPr lang="zh-CN" altLang="zh-CN" sz="12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958519" y="3437460"/>
            <a:ext cx="7269163" cy="1018705"/>
            <a:chOff x="900112" y="3458195"/>
            <a:chExt cx="7269163" cy="1018705"/>
          </a:xfrm>
        </p:grpSpPr>
        <p:grpSp>
          <p:nvGrpSpPr>
            <p:cNvPr id="66" name="组合 65"/>
            <p:cNvGrpSpPr/>
            <p:nvPr/>
          </p:nvGrpSpPr>
          <p:grpSpPr bwMode="auto">
            <a:xfrm>
              <a:off x="900112" y="3458195"/>
              <a:ext cx="7269163" cy="1018705"/>
              <a:chOff x="899592" y="3739864"/>
              <a:chExt cx="7268967" cy="1019819"/>
            </a:xfrm>
          </p:grpSpPr>
          <p:sp>
            <p:nvSpPr>
              <p:cNvPr id="68" name="矩形 67"/>
              <p:cNvSpPr/>
              <p:nvPr/>
            </p:nvSpPr>
            <p:spPr>
              <a:xfrm>
                <a:off x="899592" y="3739864"/>
                <a:ext cx="7268967" cy="1019819"/>
              </a:xfrm>
              <a:prstGeom prst="rect">
                <a:avLst/>
              </a:prstGeom>
              <a:solidFill>
                <a:srgbClr val="A3B7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pic>
            <p:nvPicPr>
              <p:cNvPr id="69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99593" y="3739864"/>
                <a:ext cx="1511607" cy="1019819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0" name="TextBox 22"/>
              <p:cNvSpPr txBox="1"/>
              <p:nvPr/>
            </p:nvSpPr>
            <p:spPr bwMode="auto">
              <a:xfrm>
                <a:off x="7243915" y="3949631"/>
                <a:ext cx="601431" cy="58541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3200" spc="-15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  <a:endParaRPr lang="zh-CN" altLang="en-US" sz="3200" spc="-15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" name="矩形 75"/>
              <p:cNvSpPr>
                <a:spLocks noChangeArrowheads="1"/>
              </p:cNvSpPr>
              <p:nvPr/>
            </p:nvSpPr>
            <p:spPr bwMode="auto">
              <a:xfrm>
                <a:off x="2528433" y="3813889"/>
                <a:ext cx="4632998" cy="8351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ts val="2000"/>
                  </a:lnSpc>
                </a:pPr>
                <a:r>
                  <a:rPr lang="zh-CN" altLang="en-US" sz="1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设计团队，坚持精益求精、拒绝平庸的做事精神，帮助您实现美观、精致、严谨、动感的</a:t>
                </a:r>
                <a:r>
                  <a:rPr lang="en-US" altLang="zh-CN" sz="1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展示效果，让您的</a:t>
                </a:r>
                <a:r>
                  <a:rPr lang="en-US" altLang="zh-CN" sz="1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创造卓越价值</a:t>
                </a:r>
                <a:endPara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7" name="椭圆 66"/>
            <p:cNvSpPr/>
            <p:nvPr/>
          </p:nvSpPr>
          <p:spPr bwMode="auto">
            <a:xfrm>
              <a:off x="7225758" y="3652466"/>
              <a:ext cx="635000" cy="6350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600"/>
    </mc:Choice>
    <mc:Fallback>
      <p:transition advTm="2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xit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2" presetClass="exit" presetSubtype="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2" presetClass="exit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149749"/>
          </a:xfrm>
          <a:prstGeom prst="rect">
            <a:avLst/>
          </a:prstGeom>
          <a:solidFill>
            <a:srgbClr val="2B8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03981" y="196946"/>
            <a:ext cx="8778240" cy="4729643"/>
          </a:xfrm>
          <a:prstGeom prst="roundRect">
            <a:avLst>
              <a:gd name="adj" fmla="val 1595"/>
            </a:avLst>
          </a:prstGeom>
          <a:solidFill>
            <a:srgbClr val="39A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740" y="353221"/>
            <a:ext cx="6791374" cy="472682"/>
            <a:chOff x="320740" y="353221"/>
            <a:chExt cx="6791374" cy="472682"/>
          </a:xfrm>
        </p:grpSpPr>
        <p:sp>
          <p:nvSpPr>
            <p:cNvPr id="5" name="文本框 4"/>
            <p:cNvSpPr txBox="1"/>
            <p:nvPr/>
          </p:nvSpPr>
          <p:spPr>
            <a:xfrm>
              <a:off x="320740" y="353221"/>
              <a:ext cx="4152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90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defRPr>
              </a:lvl1pPr>
            </a:lstStyle>
            <a:p>
              <a:pPr defTabSz="685800"/>
              <a:r>
                <a:rPr lang="zh-CN" altLang="en-US" sz="2400" dirty="0"/>
                <a:t>四</a:t>
              </a:r>
              <a:r>
                <a:rPr lang="zh-CN" altLang="en-US" sz="2400" dirty="0" smtClean="0"/>
                <a:t>、点击</a:t>
              </a:r>
              <a:r>
                <a:rPr lang="zh-CN" altLang="en-US" sz="2400" dirty="0"/>
                <a:t>添加标题</a:t>
              </a:r>
              <a:endParaRPr lang="zh-CN" altLang="en-US" sz="2400" dirty="0"/>
            </a:p>
          </p:txBody>
        </p:sp>
        <p:sp>
          <p:nvSpPr>
            <p:cNvPr id="6" name="矩形 148"/>
            <p:cNvSpPr>
              <a:spLocks noChangeArrowheads="1"/>
            </p:cNvSpPr>
            <p:nvPr/>
          </p:nvSpPr>
          <p:spPr bwMode="auto">
            <a:xfrm>
              <a:off x="2864528" y="425793"/>
              <a:ext cx="42475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/>
              <a:r>
                <a:rPr lang="en-US" altLang="zh-CN" sz="2000" dirty="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Add a title</a:t>
              </a:r>
              <a:endParaRPr lang="zh-CN" altLang="en-US" sz="2000" dirty="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pic>
        <p:nvPicPr>
          <p:cNvPr id="87" name="图片 8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63" y="4582554"/>
            <a:ext cx="653308" cy="639838"/>
          </a:xfrm>
          <a:prstGeom prst="rect">
            <a:avLst/>
          </a:prstGeom>
        </p:spPr>
      </p:pic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888871" y="1130389"/>
            <a:ext cx="755368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</a:t>
            </a:r>
            <a:r>
              <a:rPr lang="zh-CN" altLang="en-US" sz="1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18"/>
          <p:cNvSpPr>
            <a:spLocks noChangeArrowheads="1"/>
          </p:cNvSpPr>
          <p:nvPr/>
        </p:nvSpPr>
        <p:spPr bwMode="auto">
          <a:xfrm>
            <a:off x="886136" y="1666523"/>
            <a:ext cx="68802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8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</a:t>
            </a:r>
            <a:endParaRPr lang="en-US" altLang="zh-CN" sz="800" dirty="0" smtClean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8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 </a:t>
            </a: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differs from the traditional production model, and create a new PPT experience.</a:t>
            </a:r>
            <a:endParaRPr lang="en-US" altLang="zh-CN" sz="8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865907" y="2542650"/>
            <a:ext cx="7412185" cy="1889753"/>
            <a:chOff x="228108" y="2234588"/>
            <a:chExt cx="8420726" cy="2239963"/>
          </a:xfrm>
        </p:grpSpPr>
        <p:grpSp>
          <p:nvGrpSpPr>
            <p:cNvPr id="12" name="组合 11"/>
            <p:cNvGrpSpPr/>
            <p:nvPr/>
          </p:nvGrpSpPr>
          <p:grpSpPr bwMode="auto">
            <a:xfrm>
              <a:off x="3383115" y="2340158"/>
              <a:ext cx="4910138" cy="1834033"/>
              <a:chOff x="3826818" y="1169595"/>
              <a:chExt cx="4910138" cy="1833787"/>
            </a:xfrm>
          </p:grpSpPr>
          <p:sp>
            <p:nvSpPr>
              <p:cNvPr id="33" name="TextBox 24"/>
              <p:cNvSpPr txBox="1">
                <a:spLocks noChangeArrowheads="1"/>
              </p:cNvSpPr>
              <p:nvPr/>
            </p:nvSpPr>
            <p:spPr bwMode="auto">
              <a:xfrm>
                <a:off x="6175376" y="2358495"/>
                <a:ext cx="1703107" cy="3830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2857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</a:t>
                </a:r>
                <a:endPara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TextBox 25"/>
              <p:cNvSpPr txBox="1">
                <a:spLocks noChangeArrowheads="1"/>
              </p:cNvSpPr>
              <p:nvPr/>
            </p:nvSpPr>
            <p:spPr bwMode="auto">
              <a:xfrm>
                <a:off x="6175376" y="2620379"/>
                <a:ext cx="1703107" cy="3830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2857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</a:t>
                </a:r>
                <a:endPara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5" name="组合 34"/>
              <p:cNvGrpSpPr/>
              <p:nvPr/>
            </p:nvGrpSpPr>
            <p:grpSpPr bwMode="auto">
              <a:xfrm>
                <a:off x="3826818" y="1169595"/>
                <a:ext cx="4910138" cy="984250"/>
                <a:chOff x="3517867" y="1560194"/>
                <a:chExt cx="4909516" cy="984232"/>
              </a:xfrm>
              <a:solidFill>
                <a:srgbClr val="C00000"/>
              </a:solidFill>
            </p:grpSpPr>
            <p:sp>
              <p:nvSpPr>
                <p:cNvPr id="36" name="矩形 18"/>
                <p:cNvSpPr/>
                <p:nvPr/>
              </p:nvSpPr>
              <p:spPr bwMode="auto">
                <a:xfrm flipH="1">
                  <a:off x="3517867" y="1560194"/>
                  <a:ext cx="4909516" cy="984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9516" h="984232">
                      <a:moveTo>
                        <a:pt x="4048265" y="0"/>
                      </a:moveTo>
                      <a:lnTo>
                        <a:pt x="0" y="0"/>
                      </a:lnTo>
                      <a:lnTo>
                        <a:pt x="0" y="984232"/>
                      </a:lnTo>
                      <a:lnTo>
                        <a:pt x="4909516" y="984232"/>
                      </a:lnTo>
                      <a:cubicBezTo>
                        <a:pt x="4858501" y="872397"/>
                        <a:pt x="4854566" y="760561"/>
                        <a:pt x="4834537" y="644605"/>
                      </a:cubicBezTo>
                      <a:lnTo>
                        <a:pt x="4779308" y="628650"/>
                      </a:lnTo>
                      <a:lnTo>
                        <a:pt x="4379258" y="161925"/>
                      </a:lnTo>
                      <a:lnTo>
                        <a:pt x="4093508" y="9525"/>
                      </a:lnTo>
                      <a:close/>
                    </a:path>
                  </a:pathLst>
                </a:custGeom>
                <a:solidFill>
                  <a:srgbClr val="A3B7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37" name="矩形 36"/>
                <p:cNvSpPr/>
                <p:nvPr/>
              </p:nvSpPr>
              <p:spPr>
                <a:xfrm>
                  <a:off x="5572823" y="1654010"/>
                  <a:ext cx="2749202" cy="656565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just">
                    <a:lnSpc>
                      <a:spcPct val="150000"/>
                    </a:lnSpc>
                    <a:defRPr/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点击添加文本内容，点击添加文本内容，点击添加文本内容</a:t>
                  </a:r>
                  <a:endPara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3" name="组合 12"/>
            <p:cNvGrpSpPr/>
            <p:nvPr/>
          </p:nvGrpSpPr>
          <p:grpSpPr bwMode="auto">
            <a:xfrm>
              <a:off x="585940" y="2472185"/>
              <a:ext cx="4787900" cy="1893622"/>
              <a:chOff x="1029643" y="1301048"/>
              <a:chExt cx="4787900" cy="1894516"/>
            </a:xfrm>
          </p:grpSpPr>
          <p:sp>
            <p:nvSpPr>
              <p:cNvPr id="28" name="TextBox 8"/>
              <p:cNvSpPr txBox="1">
                <a:spLocks noChangeArrowheads="1"/>
              </p:cNvSpPr>
              <p:nvPr/>
            </p:nvSpPr>
            <p:spPr bwMode="auto">
              <a:xfrm>
                <a:off x="1815415" y="1301048"/>
                <a:ext cx="1703107" cy="3832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2857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</a:t>
                </a:r>
                <a:endPara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TextBox 9"/>
              <p:cNvSpPr txBox="1">
                <a:spLocks noChangeArrowheads="1"/>
              </p:cNvSpPr>
              <p:nvPr/>
            </p:nvSpPr>
            <p:spPr bwMode="auto">
              <a:xfrm>
                <a:off x="1815415" y="1552202"/>
                <a:ext cx="1703107" cy="3832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2857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</a:t>
                </a:r>
                <a:endPara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0" name="组合 29"/>
              <p:cNvGrpSpPr/>
              <p:nvPr/>
            </p:nvGrpSpPr>
            <p:grpSpPr bwMode="auto">
              <a:xfrm>
                <a:off x="1029643" y="2228776"/>
                <a:ext cx="4787900" cy="966788"/>
                <a:chOff x="721146" y="2618738"/>
                <a:chExt cx="4787359" cy="966631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31" name="矩形 20"/>
                <p:cNvSpPr/>
                <p:nvPr/>
              </p:nvSpPr>
              <p:spPr bwMode="auto">
                <a:xfrm flipH="1">
                  <a:off x="721146" y="2618738"/>
                  <a:ext cx="4787359" cy="966631"/>
                </a:xfrm>
                <a:custGeom>
                  <a:avLst/>
                  <a:gdLst>
                    <a:gd name="connsiteX0" fmla="*/ 0 w 4773443"/>
                    <a:gd name="connsiteY0" fmla="*/ 0 h 966631"/>
                    <a:gd name="connsiteX1" fmla="*/ 4773443 w 4773443"/>
                    <a:gd name="connsiteY1" fmla="*/ 0 h 966631"/>
                    <a:gd name="connsiteX2" fmla="*/ 4773443 w 4773443"/>
                    <a:gd name="connsiteY2" fmla="*/ 966631 h 966631"/>
                    <a:gd name="connsiteX3" fmla="*/ 744365 w 4773443"/>
                    <a:gd name="connsiteY3" fmla="*/ 966631 h 966631"/>
                    <a:gd name="connsiteX4" fmla="*/ 123390 w 4773443"/>
                    <a:gd name="connsiteY4" fmla="*/ 600814 h 966631"/>
                    <a:gd name="connsiteX5" fmla="*/ 0 w 4773443"/>
                    <a:gd name="connsiteY5" fmla="*/ 0 h 966631"/>
                    <a:gd name="connsiteX0-1" fmla="*/ 0 w 4773443"/>
                    <a:gd name="connsiteY0-2" fmla="*/ 0 h 966631"/>
                    <a:gd name="connsiteX1-3" fmla="*/ 4773443 w 4773443"/>
                    <a:gd name="connsiteY1-4" fmla="*/ 0 h 966631"/>
                    <a:gd name="connsiteX2-5" fmla="*/ 4773443 w 4773443"/>
                    <a:gd name="connsiteY2-6" fmla="*/ 966631 h 966631"/>
                    <a:gd name="connsiteX3-7" fmla="*/ 744365 w 4773443"/>
                    <a:gd name="connsiteY3-8" fmla="*/ 966631 h 966631"/>
                    <a:gd name="connsiteX4-9" fmla="*/ 300673 w 4773443"/>
                    <a:gd name="connsiteY4-10" fmla="*/ 600814 h 966631"/>
                    <a:gd name="connsiteX5-11" fmla="*/ 0 w 4773443"/>
                    <a:gd name="connsiteY5-12" fmla="*/ 0 h 966631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</a:cxnLst>
                  <a:rect l="l" t="t" r="r" b="b"/>
                  <a:pathLst>
                    <a:path w="4773443" h="966631">
                      <a:moveTo>
                        <a:pt x="0" y="0"/>
                      </a:moveTo>
                      <a:lnTo>
                        <a:pt x="4773443" y="0"/>
                      </a:lnTo>
                      <a:lnTo>
                        <a:pt x="4773443" y="966631"/>
                      </a:lnTo>
                      <a:lnTo>
                        <a:pt x="744365" y="966631"/>
                      </a:lnTo>
                      <a:lnTo>
                        <a:pt x="300673" y="600814"/>
                      </a:lnTo>
                      <a:cubicBezTo>
                        <a:pt x="107143" y="324343"/>
                        <a:pt x="193530" y="276471"/>
                        <a:pt x="0" y="0"/>
                      </a:cubicBezTo>
                      <a:close/>
                    </a:path>
                  </a:pathLst>
                </a:custGeom>
                <a:solidFill>
                  <a:srgbClr val="2B8088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32" name="矩形 31"/>
                <p:cNvSpPr/>
                <p:nvPr/>
              </p:nvSpPr>
              <p:spPr>
                <a:xfrm>
                  <a:off x="959325" y="2736825"/>
                  <a:ext cx="2503205" cy="624634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just">
                    <a:lnSpc>
                      <a:spcPct val="150000"/>
                    </a:lnSpc>
                    <a:defRPr/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点击添加文本内容，点击添加文本内容，点击添加文本内容</a:t>
                  </a:r>
                  <a:endPara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4" name="组合 13"/>
            <p:cNvGrpSpPr/>
            <p:nvPr/>
          </p:nvGrpSpPr>
          <p:grpSpPr bwMode="auto">
            <a:xfrm>
              <a:off x="3242811" y="2234588"/>
              <a:ext cx="2239963" cy="2239963"/>
              <a:chOff x="3686514" y="1064344"/>
              <a:chExt cx="2239963" cy="2239963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3686514" y="1064344"/>
                <a:ext cx="2239963" cy="2239963"/>
              </a:xfrm>
              <a:prstGeom prst="ellipse">
                <a:avLst/>
              </a:prstGeom>
              <a:solidFill>
                <a:srgbClr val="F4F0D6">
                  <a:alpha val="53000"/>
                </a:srgbClr>
              </a:solidFill>
              <a:ln w="6350">
                <a:solidFill>
                  <a:schemeClr val="bg1">
                    <a:lumMod val="8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grpSp>
            <p:nvGrpSpPr>
              <p:cNvPr id="22" name="组合 11"/>
              <p:cNvGrpSpPr/>
              <p:nvPr/>
            </p:nvGrpSpPr>
            <p:grpSpPr bwMode="auto">
              <a:xfrm>
                <a:off x="3822056" y="1160389"/>
                <a:ext cx="1995487" cy="2047875"/>
                <a:chOff x="4016545" y="2222070"/>
                <a:chExt cx="2921320" cy="2997962"/>
              </a:xfrm>
            </p:grpSpPr>
            <p:sp>
              <p:nvSpPr>
                <p:cNvPr id="26" name="空心弧 25"/>
                <p:cNvSpPr/>
                <p:nvPr/>
              </p:nvSpPr>
              <p:spPr bwMode="auto">
                <a:xfrm>
                  <a:off x="4023516" y="2222070"/>
                  <a:ext cx="2914349" cy="2916621"/>
                </a:xfrm>
                <a:prstGeom prst="blockArc">
                  <a:avLst>
                    <a:gd name="adj1" fmla="val 10800000"/>
                    <a:gd name="adj2" fmla="val 21559587"/>
                    <a:gd name="adj3" fmla="val 12064"/>
                  </a:avLst>
                </a:prstGeom>
                <a:solidFill>
                  <a:srgbClr val="A3B7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空心弧 26"/>
                <p:cNvSpPr/>
                <p:nvPr/>
              </p:nvSpPr>
              <p:spPr bwMode="auto">
                <a:xfrm flipV="1">
                  <a:off x="4016545" y="2303409"/>
                  <a:ext cx="2914349" cy="2916623"/>
                </a:xfrm>
                <a:prstGeom prst="blockArc">
                  <a:avLst>
                    <a:gd name="adj1" fmla="val 10800000"/>
                    <a:gd name="adj2" fmla="val 21559587"/>
                    <a:gd name="adj3" fmla="val 12064"/>
                  </a:avLst>
                </a:prstGeom>
                <a:solidFill>
                  <a:srgbClr val="2B8088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23" name="组合 14"/>
              <p:cNvGrpSpPr/>
              <p:nvPr/>
            </p:nvGrpSpPr>
            <p:grpSpPr bwMode="auto">
              <a:xfrm>
                <a:off x="4134793" y="1500114"/>
                <a:ext cx="1368425" cy="1368425"/>
                <a:chOff x="3826508" y="1889724"/>
                <a:chExt cx="1367932" cy="1368804"/>
              </a:xfrm>
            </p:grpSpPr>
            <p:sp>
              <p:nvSpPr>
                <p:cNvPr id="24" name="椭圆 23"/>
                <p:cNvSpPr/>
                <p:nvPr/>
              </p:nvSpPr>
              <p:spPr bwMode="auto">
                <a:xfrm>
                  <a:off x="3826508" y="1889724"/>
                  <a:ext cx="1367932" cy="1368804"/>
                </a:xfrm>
                <a:prstGeom prst="ellipse">
                  <a:avLst/>
                </a:prstGeom>
                <a:solidFill>
                  <a:srgbClr val="39A0AA"/>
                </a:solidFill>
                <a:ln w="6350"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矩形 15"/>
                <p:cNvSpPr>
                  <a:spLocks noChangeArrowheads="1"/>
                </p:cNvSpPr>
                <p:nvPr/>
              </p:nvSpPr>
              <p:spPr bwMode="auto">
                <a:xfrm>
                  <a:off x="4005687" y="2312983"/>
                  <a:ext cx="1006399" cy="5838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r>
                    <a:rPr lang="zh-CN" altLang="en-US" b="1" dirty="0">
                      <a:solidFill>
                        <a:srgbClr val="F4F0D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点击添加标题</a:t>
                  </a:r>
                  <a:endParaRPr lang="zh-CN" altLang="en-US" b="1" dirty="0">
                    <a:solidFill>
                      <a:srgbClr val="F4F0D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5" name="组合 14"/>
            <p:cNvGrpSpPr/>
            <p:nvPr/>
          </p:nvGrpSpPr>
          <p:grpSpPr bwMode="auto">
            <a:xfrm>
              <a:off x="7630455" y="2877867"/>
              <a:ext cx="1018379" cy="620184"/>
              <a:chOff x="7765552" y="2225457"/>
              <a:chExt cx="1018160" cy="620394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8047594" y="2294294"/>
                <a:ext cx="482722" cy="482722"/>
              </a:xfrm>
              <a:prstGeom prst="ellipse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矩形 18"/>
              <p:cNvSpPr>
                <a:spLocks noChangeArrowheads="1"/>
              </p:cNvSpPr>
              <p:nvPr/>
            </p:nvSpPr>
            <p:spPr bwMode="auto">
              <a:xfrm rot="566606">
                <a:off x="7765552" y="2225457"/>
                <a:ext cx="1018160" cy="6203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2800" b="1" dirty="0">
                    <a:solidFill>
                      <a:srgbClr val="A3B7A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√</a:t>
                </a:r>
                <a:endParaRPr lang="zh-CN" altLang="en-US" sz="2800" b="1" dirty="0">
                  <a:solidFill>
                    <a:srgbClr val="A3B7A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 bwMode="auto">
            <a:xfrm>
              <a:off x="228108" y="3023351"/>
              <a:ext cx="1008063" cy="839072"/>
              <a:chOff x="671811" y="2121519"/>
              <a:chExt cx="1008063" cy="839072"/>
            </a:xfrm>
          </p:grpSpPr>
          <p:sp>
            <p:nvSpPr>
              <p:cNvPr id="17" name="椭圆 16"/>
              <p:cNvSpPr/>
              <p:nvPr/>
            </p:nvSpPr>
            <p:spPr bwMode="auto">
              <a:xfrm>
                <a:off x="928205" y="2317401"/>
                <a:ext cx="495276" cy="495808"/>
              </a:xfrm>
              <a:prstGeom prst="ellipse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8" name="矩形 29"/>
              <p:cNvSpPr>
                <a:spLocks noChangeArrowheads="1"/>
              </p:cNvSpPr>
              <p:nvPr/>
            </p:nvSpPr>
            <p:spPr bwMode="auto">
              <a:xfrm>
                <a:off x="671811" y="2121519"/>
                <a:ext cx="1008063" cy="8390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4000" dirty="0">
                    <a:solidFill>
                      <a:srgbClr val="2B808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×</a:t>
                </a:r>
                <a:endParaRPr lang="zh-CN" altLang="en-US" sz="4000" dirty="0">
                  <a:solidFill>
                    <a:srgbClr val="2B80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000"/>
    </mc:Choice>
    <mc:Fallback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0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xit" presetSubtype="32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3" presetClass="exit" presetSubtype="32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3" presetClass="exit" presetSubtype="3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149749"/>
          </a:xfrm>
          <a:prstGeom prst="rect">
            <a:avLst/>
          </a:prstGeom>
          <a:solidFill>
            <a:srgbClr val="2B8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03981" y="196946"/>
            <a:ext cx="8778240" cy="4729643"/>
          </a:xfrm>
          <a:prstGeom prst="roundRect">
            <a:avLst>
              <a:gd name="adj" fmla="val 1595"/>
            </a:avLst>
          </a:prstGeom>
          <a:solidFill>
            <a:srgbClr val="39A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740" y="353221"/>
            <a:ext cx="6791374" cy="472682"/>
            <a:chOff x="320740" y="353221"/>
            <a:chExt cx="6791374" cy="472682"/>
          </a:xfrm>
        </p:grpSpPr>
        <p:sp>
          <p:nvSpPr>
            <p:cNvPr id="5" name="文本框 4"/>
            <p:cNvSpPr txBox="1"/>
            <p:nvPr/>
          </p:nvSpPr>
          <p:spPr>
            <a:xfrm>
              <a:off x="320740" y="353221"/>
              <a:ext cx="4152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90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defRPr>
              </a:lvl1pPr>
            </a:lstStyle>
            <a:p>
              <a:pPr defTabSz="685800"/>
              <a:r>
                <a:rPr lang="zh-CN" altLang="en-US" sz="2400" dirty="0"/>
                <a:t>四</a:t>
              </a:r>
              <a:r>
                <a:rPr lang="zh-CN" altLang="en-US" sz="2400" dirty="0" smtClean="0"/>
                <a:t>、点击</a:t>
              </a:r>
              <a:r>
                <a:rPr lang="zh-CN" altLang="en-US" sz="2400" dirty="0"/>
                <a:t>添加标题</a:t>
              </a:r>
              <a:endParaRPr lang="zh-CN" altLang="en-US" sz="2400" dirty="0"/>
            </a:p>
          </p:txBody>
        </p:sp>
        <p:sp>
          <p:nvSpPr>
            <p:cNvPr id="6" name="矩形 148"/>
            <p:cNvSpPr>
              <a:spLocks noChangeArrowheads="1"/>
            </p:cNvSpPr>
            <p:nvPr/>
          </p:nvSpPr>
          <p:spPr bwMode="auto">
            <a:xfrm>
              <a:off x="2864528" y="425793"/>
              <a:ext cx="42475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/>
              <a:r>
                <a:rPr lang="en-US" altLang="zh-CN" sz="2000" dirty="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Add a title</a:t>
              </a:r>
              <a:endParaRPr lang="zh-CN" altLang="en-US" sz="2000" dirty="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pic>
        <p:nvPicPr>
          <p:cNvPr id="87" name="图片 8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63" y="4582554"/>
            <a:ext cx="653308" cy="63983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" t="23393" b="24823"/>
          <a:stretch>
            <a:fillRect/>
          </a:stretch>
        </p:blipFill>
        <p:spPr>
          <a:xfrm>
            <a:off x="203981" y="934893"/>
            <a:ext cx="8778240" cy="364766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03981" y="934893"/>
            <a:ext cx="8781555" cy="3647661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356638" y="1059745"/>
            <a:ext cx="7031417" cy="3453236"/>
            <a:chOff x="1403350" y="2276475"/>
            <a:chExt cx="7416800" cy="3897371"/>
          </a:xfrm>
          <a:solidFill>
            <a:srgbClr val="F4F0D6">
              <a:alpha val="97000"/>
            </a:srgbClr>
          </a:solidFill>
        </p:grpSpPr>
        <p:sp>
          <p:nvSpPr>
            <p:cNvPr id="23" name="Freeform 243"/>
            <p:cNvSpPr/>
            <p:nvPr/>
          </p:nvSpPr>
          <p:spPr bwMode="auto">
            <a:xfrm>
              <a:off x="6232572" y="3027808"/>
              <a:ext cx="1199234" cy="947794"/>
            </a:xfrm>
            <a:custGeom>
              <a:avLst/>
              <a:gdLst>
                <a:gd name="T0" fmla="*/ 2147483647 w 820"/>
                <a:gd name="T1" fmla="*/ 2147483647 h 600"/>
                <a:gd name="T2" fmla="*/ 2147483647 w 820"/>
                <a:gd name="T3" fmla="*/ 2147483647 h 600"/>
                <a:gd name="T4" fmla="*/ 2147483647 w 820"/>
                <a:gd name="T5" fmla="*/ 2147483647 h 600"/>
                <a:gd name="T6" fmla="*/ 2147483647 w 820"/>
                <a:gd name="T7" fmla="*/ 2147483647 h 600"/>
                <a:gd name="T8" fmla="*/ 2147483647 w 820"/>
                <a:gd name="T9" fmla="*/ 2147483647 h 600"/>
                <a:gd name="T10" fmla="*/ 2147483647 w 820"/>
                <a:gd name="T11" fmla="*/ 2147483647 h 600"/>
                <a:gd name="T12" fmla="*/ 2147483647 w 820"/>
                <a:gd name="T13" fmla="*/ 2147483647 h 600"/>
                <a:gd name="T14" fmla="*/ 2147483647 w 820"/>
                <a:gd name="T15" fmla="*/ 2147483647 h 600"/>
                <a:gd name="T16" fmla="*/ 2147483647 w 820"/>
                <a:gd name="T17" fmla="*/ 2147483647 h 600"/>
                <a:gd name="T18" fmla="*/ 2147483647 w 820"/>
                <a:gd name="T19" fmla="*/ 2147483647 h 600"/>
                <a:gd name="T20" fmla="*/ 2147483647 w 820"/>
                <a:gd name="T21" fmla="*/ 2147483647 h 600"/>
                <a:gd name="T22" fmla="*/ 2147483647 w 820"/>
                <a:gd name="T23" fmla="*/ 2147483647 h 600"/>
                <a:gd name="T24" fmla="*/ 2147483647 w 820"/>
                <a:gd name="T25" fmla="*/ 2147483647 h 600"/>
                <a:gd name="T26" fmla="*/ 2147483647 w 820"/>
                <a:gd name="T27" fmla="*/ 2147483647 h 600"/>
                <a:gd name="T28" fmla="*/ 2147483647 w 820"/>
                <a:gd name="T29" fmla="*/ 2147483647 h 600"/>
                <a:gd name="T30" fmla="*/ 2147483647 w 820"/>
                <a:gd name="T31" fmla="*/ 2147483647 h 600"/>
                <a:gd name="T32" fmla="*/ 2147483647 w 820"/>
                <a:gd name="T33" fmla="*/ 2147483647 h 600"/>
                <a:gd name="T34" fmla="*/ 2147483647 w 820"/>
                <a:gd name="T35" fmla="*/ 2147483647 h 600"/>
                <a:gd name="T36" fmla="*/ 2147483647 w 820"/>
                <a:gd name="T37" fmla="*/ 2147483647 h 600"/>
                <a:gd name="T38" fmla="*/ 2147483647 w 820"/>
                <a:gd name="T39" fmla="*/ 2147483647 h 600"/>
                <a:gd name="T40" fmla="*/ 2147483647 w 820"/>
                <a:gd name="T41" fmla="*/ 2147483647 h 600"/>
                <a:gd name="T42" fmla="*/ 2147483647 w 820"/>
                <a:gd name="T43" fmla="*/ 2147483647 h 600"/>
                <a:gd name="T44" fmla="*/ 2147483647 w 820"/>
                <a:gd name="T45" fmla="*/ 2147483647 h 600"/>
                <a:gd name="T46" fmla="*/ 2147483647 w 820"/>
                <a:gd name="T47" fmla="*/ 2147483647 h 600"/>
                <a:gd name="T48" fmla="*/ 2147483647 w 820"/>
                <a:gd name="T49" fmla="*/ 2147483647 h 600"/>
                <a:gd name="T50" fmla="*/ 2147483647 w 820"/>
                <a:gd name="T51" fmla="*/ 2147483647 h 600"/>
                <a:gd name="T52" fmla="*/ 2147483647 w 820"/>
                <a:gd name="T53" fmla="*/ 2147483647 h 600"/>
                <a:gd name="T54" fmla="*/ 2147483647 w 820"/>
                <a:gd name="T55" fmla="*/ 2147483647 h 600"/>
                <a:gd name="T56" fmla="*/ 2147483647 w 820"/>
                <a:gd name="T57" fmla="*/ 2147483647 h 600"/>
                <a:gd name="T58" fmla="*/ 2147483647 w 820"/>
                <a:gd name="T59" fmla="*/ 2147483647 h 600"/>
                <a:gd name="T60" fmla="*/ 2147483647 w 820"/>
                <a:gd name="T61" fmla="*/ 2147483647 h 600"/>
                <a:gd name="T62" fmla="*/ 2147483647 w 820"/>
                <a:gd name="T63" fmla="*/ 2147483647 h 600"/>
                <a:gd name="T64" fmla="*/ 2147483647 w 820"/>
                <a:gd name="T65" fmla="*/ 2147483647 h 600"/>
                <a:gd name="T66" fmla="*/ 2147483647 w 820"/>
                <a:gd name="T67" fmla="*/ 2147483647 h 600"/>
                <a:gd name="T68" fmla="*/ 2147483647 w 820"/>
                <a:gd name="T69" fmla="*/ 2147483647 h 600"/>
                <a:gd name="T70" fmla="*/ 2147483647 w 820"/>
                <a:gd name="T71" fmla="*/ 2147483647 h 600"/>
                <a:gd name="T72" fmla="*/ 2147483647 w 820"/>
                <a:gd name="T73" fmla="*/ 2147483647 h 600"/>
                <a:gd name="T74" fmla="*/ 2147483647 w 820"/>
                <a:gd name="T75" fmla="*/ 2147483647 h 600"/>
                <a:gd name="T76" fmla="*/ 2147483647 w 820"/>
                <a:gd name="T77" fmla="*/ 2147483647 h 600"/>
                <a:gd name="T78" fmla="*/ 2147483647 w 820"/>
                <a:gd name="T79" fmla="*/ 2147483647 h 600"/>
                <a:gd name="T80" fmla="*/ 2147483647 w 820"/>
                <a:gd name="T81" fmla="*/ 2147483647 h 600"/>
                <a:gd name="T82" fmla="*/ 2147483647 w 820"/>
                <a:gd name="T83" fmla="*/ 2147483647 h 600"/>
                <a:gd name="T84" fmla="*/ 2147483647 w 820"/>
                <a:gd name="T85" fmla="*/ 2147483647 h 600"/>
                <a:gd name="T86" fmla="*/ 2147483647 w 820"/>
                <a:gd name="T87" fmla="*/ 2147483647 h 600"/>
                <a:gd name="T88" fmla="*/ 0 w 820"/>
                <a:gd name="T89" fmla="*/ 2147483647 h 600"/>
                <a:gd name="T90" fmla="*/ 2147483647 w 820"/>
                <a:gd name="T91" fmla="*/ 2147483647 h 600"/>
                <a:gd name="T92" fmla="*/ 2147483647 w 820"/>
                <a:gd name="T93" fmla="*/ 2147483647 h 600"/>
                <a:gd name="T94" fmla="*/ 2147483647 w 820"/>
                <a:gd name="T95" fmla="*/ 2147483647 h 600"/>
                <a:gd name="T96" fmla="*/ 2147483647 w 820"/>
                <a:gd name="T97" fmla="*/ 2147483647 h 600"/>
                <a:gd name="T98" fmla="*/ 2147483647 w 820"/>
                <a:gd name="T99" fmla="*/ 2147483647 h 600"/>
                <a:gd name="T100" fmla="*/ 2147483647 w 820"/>
                <a:gd name="T101" fmla="*/ 2147483647 h 600"/>
                <a:gd name="T102" fmla="*/ 2147483647 w 820"/>
                <a:gd name="T103" fmla="*/ 2147483647 h 600"/>
                <a:gd name="T104" fmla="*/ 2147483647 w 820"/>
                <a:gd name="T105" fmla="*/ 2147483647 h 600"/>
                <a:gd name="T106" fmla="*/ 2147483647 w 820"/>
                <a:gd name="T107" fmla="*/ 2147483647 h 600"/>
                <a:gd name="T108" fmla="*/ 2147483647 w 820"/>
                <a:gd name="T109" fmla="*/ 2147483647 h 600"/>
                <a:gd name="T110" fmla="*/ 2147483647 w 820"/>
                <a:gd name="T111" fmla="*/ 2147483647 h 600"/>
                <a:gd name="T112" fmla="*/ 2147483647 w 820"/>
                <a:gd name="T113" fmla="*/ 2147483647 h 600"/>
                <a:gd name="T114" fmla="*/ 2147483647 w 820"/>
                <a:gd name="T115" fmla="*/ 2147483647 h 600"/>
                <a:gd name="T116" fmla="*/ 2147483647 w 820"/>
                <a:gd name="T117" fmla="*/ 2147483647 h 600"/>
                <a:gd name="T118" fmla="*/ 2147483647 w 820"/>
                <a:gd name="T119" fmla="*/ 2147483647 h 60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20"/>
                <a:gd name="T181" fmla="*/ 0 h 600"/>
                <a:gd name="T182" fmla="*/ 820 w 820"/>
                <a:gd name="T183" fmla="*/ 600 h 60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20" h="600">
                  <a:moveTo>
                    <a:pt x="414" y="452"/>
                  </a:moveTo>
                  <a:lnTo>
                    <a:pt x="420" y="452"/>
                  </a:lnTo>
                  <a:lnTo>
                    <a:pt x="424" y="454"/>
                  </a:lnTo>
                  <a:lnTo>
                    <a:pt x="426" y="456"/>
                  </a:lnTo>
                  <a:lnTo>
                    <a:pt x="430" y="462"/>
                  </a:lnTo>
                  <a:lnTo>
                    <a:pt x="430" y="464"/>
                  </a:lnTo>
                  <a:lnTo>
                    <a:pt x="434" y="466"/>
                  </a:lnTo>
                  <a:lnTo>
                    <a:pt x="438" y="466"/>
                  </a:lnTo>
                  <a:lnTo>
                    <a:pt x="440" y="470"/>
                  </a:lnTo>
                  <a:lnTo>
                    <a:pt x="442" y="480"/>
                  </a:lnTo>
                  <a:lnTo>
                    <a:pt x="446" y="496"/>
                  </a:lnTo>
                  <a:lnTo>
                    <a:pt x="444" y="500"/>
                  </a:lnTo>
                  <a:lnTo>
                    <a:pt x="446" y="502"/>
                  </a:lnTo>
                  <a:lnTo>
                    <a:pt x="440" y="504"/>
                  </a:lnTo>
                  <a:lnTo>
                    <a:pt x="436" y="510"/>
                  </a:lnTo>
                  <a:lnTo>
                    <a:pt x="434" y="516"/>
                  </a:lnTo>
                  <a:lnTo>
                    <a:pt x="434" y="520"/>
                  </a:lnTo>
                  <a:lnTo>
                    <a:pt x="436" y="528"/>
                  </a:lnTo>
                  <a:lnTo>
                    <a:pt x="438" y="532"/>
                  </a:lnTo>
                  <a:lnTo>
                    <a:pt x="442" y="534"/>
                  </a:lnTo>
                  <a:lnTo>
                    <a:pt x="448" y="534"/>
                  </a:lnTo>
                  <a:lnTo>
                    <a:pt x="452" y="534"/>
                  </a:lnTo>
                  <a:lnTo>
                    <a:pt x="454" y="536"/>
                  </a:lnTo>
                  <a:lnTo>
                    <a:pt x="456" y="542"/>
                  </a:lnTo>
                  <a:lnTo>
                    <a:pt x="458" y="546"/>
                  </a:lnTo>
                  <a:lnTo>
                    <a:pt x="462" y="548"/>
                  </a:lnTo>
                  <a:lnTo>
                    <a:pt x="466" y="550"/>
                  </a:lnTo>
                  <a:lnTo>
                    <a:pt x="468" y="554"/>
                  </a:lnTo>
                  <a:lnTo>
                    <a:pt x="468" y="558"/>
                  </a:lnTo>
                  <a:lnTo>
                    <a:pt x="466" y="568"/>
                  </a:lnTo>
                  <a:lnTo>
                    <a:pt x="472" y="570"/>
                  </a:lnTo>
                  <a:lnTo>
                    <a:pt x="478" y="574"/>
                  </a:lnTo>
                  <a:lnTo>
                    <a:pt x="484" y="578"/>
                  </a:lnTo>
                  <a:lnTo>
                    <a:pt x="490" y="580"/>
                  </a:lnTo>
                  <a:lnTo>
                    <a:pt x="492" y="582"/>
                  </a:lnTo>
                  <a:lnTo>
                    <a:pt x="496" y="578"/>
                  </a:lnTo>
                  <a:lnTo>
                    <a:pt x="500" y="582"/>
                  </a:lnTo>
                  <a:lnTo>
                    <a:pt x="502" y="582"/>
                  </a:lnTo>
                  <a:lnTo>
                    <a:pt x="506" y="580"/>
                  </a:lnTo>
                  <a:lnTo>
                    <a:pt x="502" y="574"/>
                  </a:lnTo>
                  <a:lnTo>
                    <a:pt x="500" y="568"/>
                  </a:lnTo>
                  <a:lnTo>
                    <a:pt x="500" y="566"/>
                  </a:lnTo>
                  <a:lnTo>
                    <a:pt x="502" y="562"/>
                  </a:lnTo>
                  <a:lnTo>
                    <a:pt x="506" y="560"/>
                  </a:lnTo>
                  <a:lnTo>
                    <a:pt x="518" y="560"/>
                  </a:lnTo>
                  <a:lnTo>
                    <a:pt x="524" y="560"/>
                  </a:lnTo>
                  <a:lnTo>
                    <a:pt x="534" y="558"/>
                  </a:lnTo>
                  <a:lnTo>
                    <a:pt x="542" y="552"/>
                  </a:lnTo>
                  <a:lnTo>
                    <a:pt x="550" y="548"/>
                  </a:lnTo>
                  <a:lnTo>
                    <a:pt x="558" y="546"/>
                  </a:lnTo>
                  <a:lnTo>
                    <a:pt x="564" y="548"/>
                  </a:lnTo>
                  <a:lnTo>
                    <a:pt x="568" y="550"/>
                  </a:lnTo>
                  <a:lnTo>
                    <a:pt x="574" y="552"/>
                  </a:lnTo>
                  <a:lnTo>
                    <a:pt x="578" y="552"/>
                  </a:lnTo>
                  <a:lnTo>
                    <a:pt x="580" y="558"/>
                  </a:lnTo>
                  <a:lnTo>
                    <a:pt x="582" y="562"/>
                  </a:lnTo>
                  <a:lnTo>
                    <a:pt x="590" y="570"/>
                  </a:lnTo>
                  <a:lnTo>
                    <a:pt x="598" y="574"/>
                  </a:lnTo>
                  <a:lnTo>
                    <a:pt x="606" y="576"/>
                  </a:lnTo>
                  <a:lnTo>
                    <a:pt x="620" y="576"/>
                  </a:lnTo>
                  <a:lnTo>
                    <a:pt x="626" y="576"/>
                  </a:lnTo>
                  <a:lnTo>
                    <a:pt x="630" y="578"/>
                  </a:lnTo>
                  <a:lnTo>
                    <a:pt x="638" y="582"/>
                  </a:lnTo>
                  <a:lnTo>
                    <a:pt x="638" y="588"/>
                  </a:lnTo>
                  <a:lnTo>
                    <a:pt x="638" y="594"/>
                  </a:lnTo>
                  <a:lnTo>
                    <a:pt x="640" y="598"/>
                  </a:lnTo>
                  <a:lnTo>
                    <a:pt x="646" y="600"/>
                  </a:lnTo>
                  <a:lnTo>
                    <a:pt x="650" y="596"/>
                  </a:lnTo>
                  <a:lnTo>
                    <a:pt x="648" y="594"/>
                  </a:lnTo>
                  <a:lnTo>
                    <a:pt x="648" y="590"/>
                  </a:lnTo>
                  <a:lnTo>
                    <a:pt x="646" y="584"/>
                  </a:lnTo>
                  <a:lnTo>
                    <a:pt x="662" y="580"/>
                  </a:lnTo>
                  <a:lnTo>
                    <a:pt x="674" y="572"/>
                  </a:lnTo>
                  <a:lnTo>
                    <a:pt x="696" y="558"/>
                  </a:lnTo>
                  <a:lnTo>
                    <a:pt x="696" y="568"/>
                  </a:lnTo>
                  <a:lnTo>
                    <a:pt x="708" y="568"/>
                  </a:lnTo>
                  <a:lnTo>
                    <a:pt x="712" y="562"/>
                  </a:lnTo>
                  <a:lnTo>
                    <a:pt x="714" y="560"/>
                  </a:lnTo>
                  <a:lnTo>
                    <a:pt x="724" y="556"/>
                  </a:lnTo>
                  <a:lnTo>
                    <a:pt x="734" y="554"/>
                  </a:lnTo>
                  <a:lnTo>
                    <a:pt x="738" y="552"/>
                  </a:lnTo>
                  <a:lnTo>
                    <a:pt x="742" y="548"/>
                  </a:lnTo>
                  <a:lnTo>
                    <a:pt x="742" y="550"/>
                  </a:lnTo>
                  <a:lnTo>
                    <a:pt x="746" y="540"/>
                  </a:lnTo>
                  <a:lnTo>
                    <a:pt x="752" y="532"/>
                  </a:lnTo>
                  <a:lnTo>
                    <a:pt x="770" y="518"/>
                  </a:lnTo>
                  <a:lnTo>
                    <a:pt x="772" y="514"/>
                  </a:lnTo>
                  <a:lnTo>
                    <a:pt x="774" y="508"/>
                  </a:lnTo>
                  <a:lnTo>
                    <a:pt x="774" y="498"/>
                  </a:lnTo>
                  <a:lnTo>
                    <a:pt x="774" y="488"/>
                  </a:lnTo>
                  <a:lnTo>
                    <a:pt x="778" y="478"/>
                  </a:lnTo>
                  <a:lnTo>
                    <a:pt x="786" y="466"/>
                  </a:lnTo>
                  <a:lnTo>
                    <a:pt x="792" y="454"/>
                  </a:lnTo>
                  <a:lnTo>
                    <a:pt x="794" y="448"/>
                  </a:lnTo>
                  <a:lnTo>
                    <a:pt x="794" y="442"/>
                  </a:lnTo>
                  <a:lnTo>
                    <a:pt x="792" y="432"/>
                  </a:lnTo>
                  <a:lnTo>
                    <a:pt x="790" y="426"/>
                  </a:lnTo>
                  <a:lnTo>
                    <a:pt x="782" y="420"/>
                  </a:lnTo>
                  <a:lnTo>
                    <a:pt x="772" y="418"/>
                  </a:lnTo>
                  <a:lnTo>
                    <a:pt x="778" y="410"/>
                  </a:lnTo>
                  <a:lnTo>
                    <a:pt x="786" y="406"/>
                  </a:lnTo>
                  <a:lnTo>
                    <a:pt x="778" y="400"/>
                  </a:lnTo>
                  <a:lnTo>
                    <a:pt x="774" y="396"/>
                  </a:lnTo>
                  <a:lnTo>
                    <a:pt x="772" y="392"/>
                  </a:lnTo>
                  <a:lnTo>
                    <a:pt x="776" y="392"/>
                  </a:lnTo>
                  <a:lnTo>
                    <a:pt x="768" y="378"/>
                  </a:lnTo>
                  <a:lnTo>
                    <a:pt x="760" y="366"/>
                  </a:lnTo>
                  <a:lnTo>
                    <a:pt x="750" y="352"/>
                  </a:lnTo>
                  <a:lnTo>
                    <a:pt x="738" y="342"/>
                  </a:lnTo>
                  <a:lnTo>
                    <a:pt x="726" y="338"/>
                  </a:lnTo>
                  <a:lnTo>
                    <a:pt x="720" y="334"/>
                  </a:lnTo>
                  <a:lnTo>
                    <a:pt x="718" y="332"/>
                  </a:lnTo>
                  <a:lnTo>
                    <a:pt x="718" y="328"/>
                  </a:lnTo>
                  <a:lnTo>
                    <a:pt x="718" y="324"/>
                  </a:lnTo>
                  <a:lnTo>
                    <a:pt x="720" y="316"/>
                  </a:lnTo>
                  <a:lnTo>
                    <a:pt x="724" y="312"/>
                  </a:lnTo>
                  <a:lnTo>
                    <a:pt x="728" y="308"/>
                  </a:lnTo>
                  <a:lnTo>
                    <a:pt x="748" y="294"/>
                  </a:lnTo>
                  <a:lnTo>
                    <a:pt x="734" y="286"/>
                  </a:lnTo>
                  <a:lnTo>
                    <a:pt x="726" y="282"/>
                  </a:lnTo>
                  <a:lnTo>
                    <a:pt x="718" y="280"/>
                  </a:lnTo>
                  <a:lnTo>
                    <a:pt x="714" y="282"/>
                  </a:lnTo>
                  <a:lnTo>
                    <a:pt x="710" y="286"/>
                  </a:lnTo>
                  <a:lnTo>
                    <a:pt x="706" y="290"/>
                  </a:lnTo>
                  <a:lnTo>
                    <a:pt x="702" y="290"/>
                  </a:lnTo>
                  <a:lnTo>
                    <a:pt x="662" y="266"/>
                  </a:lnTo>
                  <a:lnTo>
                    <a:pt x="662" y="262"/>
                  </a:lnTo>
                  <a:lnTo>
                    <a:pt x="666" y="260"/>
                  </a:lnTo>
                  <a:lnTo>
                    <a:pt x="670" y="256"/>
                  </a:lnTo>
                  <a:lnTo>
                    <a:pt x="676" y="254"/>
                  </a:lnTo>
                  <a:lnTo>
                    <a:pt x="682" y="250"/>
                  </a:lnTo>
                  <a:lnTo>
                    <a:pt x="686" y="240"/>
                  </a:lnTo>
                  <a:lnTo>
                    <a:pt x="694" y="228"/>
                  </a:lnTo>
                  <a:lnTo>
                    <a:pt x="698" y="224"/>
                  </a:lnTo>
                  <a:lnTo>
                    <a:pt x="704" y="224"/>
                  </a:lnTo>
                  <a:lnTo>
                    <a:pt x="708" y="224"/>
                  </a:lnTo>
                  <a:lnTo>
                    <a:pt x="712" y="228"/>
                  </a:lnTo>
                  <a:lnTo>
                    <a:pt x="714" y="236"/>
                  </a:lnTo>
                  <a:lnTo>
                    <a:pt x="714" y="262"/>
                  </a:lnTo>
                  <a:lnTo>
                    <a:pt x="718" y="262"/>
                  </a:lnTo>
                  <a:lnTo>
                    <a:pt x="724" y="258"/>
                  </a:lnTo>
                  <a:lnTo>
                    <a:pt x="732" y="250"/>
                  </a:lnTo>
                  <a:lnTo>
                    <a:pt x="740" y="242"/>
                  </a:lnTo>
                  <a:lnTo>
                    <a:pt x="742" y="242"/>
                  </a:lnTo>
                  <a:lnTo>
                    <a:pt x="748" y="242"/>
                  </a:lnTo>
                  <a:lnTo>
                    <a:pt x="752" y="234"/>
                  </a:lnTo>
                  <a:lnTo>
                    <a:pt x="760" y="222"/>
                  </a:lnTo>
                  <a:lnTo>
                    <a:pt x="770" y="210"/>
                  </a:lnTo>
                  <a:lnTo>
                    <a:pt x="774" y="212"/>
                  </a:lnTo>
                  <a:lnTo>
                    <a:pt x="780" y="214"/>
                  </a:lnTo>
                  <a:lnTo>
                    <a:pt x="792" y="214"/>
                  </a:lnTo>
                  <a:lnTo>
                    <a:pt x="790" y="208"/>
                  </a:lnTo>
                  <a:lnTo>
                    <a:pt x="792" y="204"/>
                  </a:lnTo>
                  <a:lnTo>
                    <a:pt x="796" y="198"/>
                  </a:lnTo>
                  <a:lnTo>
                    <a:pt x="802" y="188"/>
                  </a:lnTo>
                  <a:lnTo>
                    <a:pt x="806" y="190"/>
                  </a:lnTo>
                  <a:lnTo>
                    <a:pt x="810" y="192"/>
                  </a:lnTo>
                  <a:lnTo>
                    <a:pt x="814" y="190"/>
                  </a:lnTo>
                  <a:lnTo>
                    <a:pt x="818" y="188"/>
                  </a:lnTo>
                  <a:lnTo>
                    <a:pt x="818" y="186"/>
                  </a:lnTo>
                  <a:lnTo>
                    <a:pt x="820" y="188"/>
                  </a:lnTo>
                  <a:lnTo>
                    <a:pt x="814" y="172"/>
                  </a:lnTo>
                  <a:lnTo>
                    <a:pt x="808" y="164"/>
                  </a:lnTo>
                  <a:lnTo>
                    <a:pt x="800" y="158"/>
                  </a:lnTo>
                  <a:lnTo>
                    <a:pt x="800" y="142"/>
                  </a:lnTo>
                  <a:lnTo>
                    <a:pt x="812" y="146"/>
                  </a:lnTo>
                  <a:lnTo>
                    <a:pt x="820" y="152"/>
                  </a:lnTo>
                  <a:lnTo>
                    <a:pt x="820" y="142"/>
                  </a:lnTo>
                  <a:lnTo>
                    <a:pt x="820" y="136"/>
                  </a:lnTo>
                  <a:lnTo>
                    <a:pt x="820" y="124"/>
                  </a:lnTo>
                  <a:lnTo>
                    <a:pt x="818" y="110"/>
                  </a:lnTo>
                  <a:lnTo>
                    <a:pt x="814" y="100"/>
                  </a:lnTo>
                  <a:lnTo>
                    <a:pt x="806" y="86"/>
                  </a:lnTo>
                  <a:lnTo>
                    <a:pt x="798" y="92"/>
                  </a:lnTo>
                  <a:lnTo>
                    <a:pt x="792" y="98"/>
                  </a:lnTo>
                  <a:lnTo>
                    <a:pt x="786" y="102"/>
                  </a:lnTo>
                  <a:lnTo>
                    <a:pt x="774" y="104"/>
                  </a:lnTo>
                  <a:lnTo>
                    <a:pt x="770" y="104"/>
                  </a:lnTo>
                  <a:lnTo>
                    <a:pt x="764" y="102"/>
                  </a:lnTo>
                  <a:lnTo>
                    <a:pt x="756" y="96"/>
                  </a:lnTo>
                  <a:lnTo>
                    <a:pt x="750" y="88"/>
                  </a:lnTo>
                  <a:lnTo>
                    <a:pt x="744" y="80"/>
                  </a:lnTo>
                  <a:lnTo>
                    <a:pt x="732" y="76"/>
                  </a:lnTo>
                  <a:lnTo>
                    <a:pt x="718" y="72"/>
                  </a:lnTo>
                  <a:lnTo>
                    <a:pt x="704" y="68"/>
                  </a:lnTo>
                  <a:lnTo>
                    <a:pt x="690" y="62"/>
                  </a:lnTo>
                  <a:lnTo>
                    <a:pt x="680" y="54"/>
                  </a:lnTo>
                  <a:lnTo>
                    <a:pt x="668" y="46"/>
                  </a:lnTo>
                  <a:lnTo>
                    <a:pt x="646" y="24"/>
                  </a:lnTo>
                  <a:lnTo>
                    <a:pt x="634" y="16"/>
                  </a:lnTo>
                  <a:lnTo>
                    <a:pt x="622" y="8"/>
                  </a:lnTo>
                  <a:lnTo>
                    <a:pt x="606" y="2"/>
                  </a:lnTo>
                  <a:lnTo>
                    <a:pt x="584" y="0"/>
                  </a:lnTo>
                  <a:lnTo>
                    <a:pt x="572" y="0"/>
                  </a:lnTo>
                  <a:lnTo>
                    <a:pt x="562" y="2"/>
                  </a:lnTo>
                  <a:lnTo>
                    <a:pt x="556" y="4"/>
                  </a:lnTo>
                  <a:lnTo>
                    <a:pt x="552" y="8"/>
                  </a:lnTo>
                  <a:lnTo>
                    <a:pt x="550" y="12"/>
                  </a:lnTo>
                  <a:lnTo>
                    <a:pt x="550" y="18"/>
                  </a:lnTo>
                  <a:lnTo>
                    <a:pt x="552" y="20"/>
                  </a:lnTo>
                  <a:lnTo>
                    <a:pt x="556" y="24"/>
                  </a:lnTo>
                  <a:lnTo>
                    <a:pt x="562" y="30"/>
                  </a:lnTo>
                  <a:lnTo>
                    <a:pt x="564" y="40"/>
                  </a:lnTo>
                  <a:lnTo>
                    <a:pt x="566" y="50"/>
                  </a:lnTo>
                  <a:lnTo>
                    <a:pt x="566" y="56"/>
                  </a:lnTo>
                  <a:lnTo>
                    <a:pt x="566" y="62"/>
                  </a:lnTo>
                  <a:lnTo>
                    <a:pt x="562" y="66"/>
                  </a:lnTo>
                  <a:lnTo>
                    <a:pt x="560" y="68"/>
                  </a:lnTo>
                  <a:lnTo>
                    <a:pt x="550" y="68"/>
                  </a:lnTo>
                  <a:lnTo>
                    <a:pt x="536" y="66"/>
                  </a:lnTo>
                  <a:lnTo>
                    <a:pt x="538" y="88"/>
                  </a:lnTo>
                  <a:lnTo>
                    <a:pt x="538" y="94"/>
                  </a:lnTo>
                  <a:lnTo>
                    <a:pt x="542" y="98"/>
                  </a:lnTo>
                  <a:lnTo>
                    <a:pt x="544" y="102"/>
                  </a:lnTo>
                  <a:lnTo>
                    <a:pt x="550" y="102"/>
                  </a:lnTo>
                  <a:lnTo>
                    <a:pt x="568" y="102"/>
                  </a:lnTo>
                  <a:lnTo>
                    <a:pt x="576" y="100"/>
                  </a:lnTo>
                  <a:lnTo>
                    <a:pt x="582" y="98"/>
                  </a:lnTo>
                  <a:lnTo>
                    <a:pt x="592" y="100"/>
                  </a:lnTo>
                  <a:lnTo>
                    <a:pt x="602" y="106"/>
                  </a:lnTo>
                  <a:lnTo>
                    <a:pt x="610" y="112"/>
                  </a:lnTo>
                  <a:lnTo>
                    <a:pt x="616" y="120"/>
                  </a:lnTo>
                  <a:lnTo>
                    <a:pt x="596" y="122"/>
                  </a:lnTo>
                  <a:lnTo>
                    <a:pt x="578" y="124"/>
                  </a:lnTo>
                  <a:lnTo>
                    <a:pt x="576" y="128"/>
                  </a:lnTo>
                  <a:lnTo>
                    <a:pt x="576" y="132"/>
                  </a:lnTo>
                  <a:lnTo>
                    <a:pt x="574" y="134"/>
                  </a:lnTo>
                  <a:lnTo>
                    <a:pt x="574" y="140"/>
                  </a:lnTo>
                  <a:lnTo>
                    <a:pt x="570" y="142"/>
                  </a:lnTo>
                  <a:lnTo>
                    <a:pt x="566" y="142"/>
                  </a:lnTo>
                  <a:lnTo>
                    <a:pt x="556" y="144"/>
                  </a:lnTo>
                  <a:lnTo>
                    <a:pt x="552" y="146"/>
                  </a:lnTo>
                  <a:lnTo>
                    <a:pt x="550" y="150"/>
                  </a:lnTo>
                  <a:lnTo>
                    <a:pt x="544" y="152"/>
                  </a:lnTo>
                  <a:lnTo>
                    <a:pt x="538" y="154"/>
                  </a:lnTo>
                  <a:lnTo>
                    <a:pt x="532" y="154"/>
                  </a:lnTo>
                  <a:lnTo>
                    <a:pt x="528" y="152"/>
                  </a:lnTo>
                  <a:lnTo>
                    <a:pt x="524" y="150"/>
                  </a:lnTo>
                  <a:lnTo>
                    <a:pt x="522" y="150"/>
                  </a:lnTo>
                  <a:lnTo>
                    <a:pt x="518" y="152"/>
                  </a:lnTo>
                  <a:lnTo>
                    <a:pt x="516" y="156"/>
                  </a:lnTo>
                  <a:lnTo>
                    <a:pt x="516" y="160"/>
                  </a:lnTo>
                  <a:lnTo>
                    <a:pt x="518" y="160"/>
                  </a:lnTo>
                  <a:lnTo>
                    <a:pt x="524" y="164"/>
                  </a:lnTo>
                  <a:lnTo>
                    <a:pt x="528" y="166"/>
                  </a:lnTo>
                  <a:lnTo>
                    <a:pt x="530" y="168"/>
                  </a:lnTo>
                  <a:lnTo>
                    <a:pt x="530" y="172"/>
                  </a:lnTo>
                  <a:lnTo>
                    <a:pt x="530" y="176"/>
                  </a:lnTo>
                  <a:lnTo>
                    <a:pt x="526" y="182"/>
                  </a:lnTo>
                  <a:lnTo>
                    <a:pt x="518" y="188"/>
                  </a:lnTo>
                  <a:lnTo>
                    <a:pt x="508" y="194"/>
                  </a:lnTo>
                  <a:lnTo>
                    <a:pt x="496" y="198"/>
                  </a:lnTo>
                  <a:lnTo>
                    <a:pt x="468" y="198"/>
                  </a:lnTo>
                  <a:lnTo>
                    <a:pt x="458" y="206"/>
                  </a:lnTo>
                  <a:lnTo>
                    <a:pt x="452" y="210"/>
                  </a:lnTo>
                  <a:lnTo>
                    <a:pt x="444" y="212"/>
                  </a:lnTo>
                  <a:lnTo>
                    <a:pt x="430" y="210"/>
                  </a:lnTo>
                  <a:lnTo>
                    <a:pt x="414" y="206"/>
                  </a:lnTo>
                  <a:lnTo>
                    <a:pt x="402" y="200"/>
                  </a:lnTo>
                  <a:lnTo>
                    <a:pt x="392" y="194"/>
                  </a:lnTo>
                  <a:lnTo>
                    <a:pt x="348" y="194"/>
                  </a:lnTo>
                  <a:lnTo>
                    <a:pt x="348" y="192"/>
                  </a:lnTo>
                  <a:lnTo>
                    <a:pt x="314" y="192"/>
                  </a:lnTo>
                  <a:lnTo>
                    <a:pt x="306" y="188"/>
                  </a:lnTo>
                  <a:lnTo>
                    <a:pt x="298" y="180"/>
                  </a:lnTo>
                  <a:lnTo>
                    <a:pt x="290" y="172"/>
                  </a:lnTo>
                  <a:lnTo>
                    <a:pt x="280" y="166"/>
                  </a:lnTo>
                  <a:lnTo>
                    <a:pt x="272" y="160"/>
                  </a:lnTo>
                  <a:lnTo>
                    <a:pt x="262" y="160"/>
                  </a:lnTo>
                  <a:lnTo>
                    <a:pt x="252" y="156"/>
                  </a:lnTo>
                  <a:lnTo>
                    <a:pt x="244" y="152"/>
                  </a:lnTo>
                  <a:lnTo>
                    <a:pt x="214" y="152"/>
                  </a:lnTo>
                  <a:lnTo>
                    <a:pt x="210" y="146"/>
                  </a:lnTo>
                  <a:lnTo>
                    <a:pt x="206" y="140"/>
                  </a:lnTo>
                  <a:lnTo>
                    <a:pt x="202" y="126"/>
                  </a:lnTo>
                  <a:lnTo>
                    <a:pt x="198" y="118"/>
                  </a:lnTo>
                  <a:lnTo>
                    <a:pt x="194" y="112"/>
                  </a:lnTo>
                  <a:lnTo>
                    <a:pt x="182" y="104"/>
                  </a:lnTo>
                  <a:lnTo>
                    <a:pt x="174" y="100"/>
                  </a:lnTo>
                  <a:lnTo>
                    <a:pt x="168" y="98"/>
                  </a:lnTo>
                  <a:lnTo>
                    <a:pt x="154" y="92"/>
                  </a:lnTo>
                  <a:lnTo>
                    <a:pt x="146" y="90"/>
                  </a:lnTo>
                  <a:lnTo>
                    <a:pt x="140" y="86"/>
                  </a:lnTo>
                  <a:lnTo>
                    <a:pt x="138" y="82"/>
                  </a:lnTo>
                  <a:lnTo>
                    <a:pt x="134" y="76"/>
                  </a:lnTo>
                  <a:lnTo>
                    <a:pt x="134" y="78"/>
                  </a:lnTo>
                  <a:lnTo>
                    <a:pt x="122" y="86"/>
                  </a:lnTo>
                  <a:lnTo>
                    <a:pt x="114" y="94"/>
                  </a:lnTo>
                  <a:lnTo>
                    <a:pt x="126" y="108"/>
                  </a:lnTo>
                  <a:lnTo>
                    <a:pt x="116" y="116"/>
                  </a:lnTo>
                  <a:lnTo>
                    <a:pt x="110" y="118"/>
                  </a:lnTo>
                  <a:lnTo>
                    <a:pt x="100" y="116"/>
                  </a:lnTo>
                  <a:lnTo>
                    <a:pt x="88" y="112"/>
                  </a:lnTo>
                  <a:lnTo>
                    <a:pt x="92" y="130"/>
                  </a:lnTo>
                  <a:lnTo>
                    <a:pt x="92" y="140"/>
                  </a:lnTo>
                  <a:lnTo>
                    <a:pt x="90" y="148"/>
                  </a:lnTo>
                  <a:lnTo>
                    <a:pt x="86" y="150"/>
                  </a:lnTo>
                  <a:lnTo>
                    <a:pt x="84" y="150"/>
                  </a:lnTo>
                  <a:lnTo>
                    <a:pt x="78" y="150"/>
                  </a:lnTo>
                  <a:lnTo>
                    <a:pt x="68" y="146"/>
                  </a:lnTo>
                  <a:lnTo>
                    <a:pt x="70" y="156"/>
                  </a:lnTo>
                  <a:lnTo>
                    <a:pt x="76" y="164"/>
                  </a:lnTo>
                  <a:lnTo>
                    <a:pt x="80" y="176"/>
                  </a:lnTo>
                  <a:lnTo>
                    <a:pt x="82" y="188"/>
                  </a:lnTo>
                  <a:lnTo>
                    <a:pt x="78" y="194"/>
                  </a:lnTo>
                  <a:lnTo>
                    <a:pt x="74" y="200"/>
                  </a:lnTo>
                  <a:lnTo>
                    <a:pt x="64" y="214"/>
                  </a:lnTo>
                  <a:lnTo>
                    <a:pt x="50" y="228"/>
                  </a:lnTo>
                  <a:lnTo>
                    <a:pt x="38" y="236"/>
                  </a:lnTo>
                  <a:lnTo>
                    <a:pt x="28" y="238"/>
                  </a:lnTo>
                  <a:lnTo>
                    <a:pt x="14" y="240"/>
                  </a:lnTo>
                  <a:lnTo>
                    <a:pt x="8" y="242"/>
                  </a:lnTo>
                  <a:lnTo>
                    <a:pt x="4" y="244"/>
                  </a:lnTo>
                  <a:lnTo>
                    <a:pt x="2" y="248"/>
                  </a:lnTo>
                  <a:lnTo>
                    <a:pt x="0" y="254"/>
                  </a:lnTo>
                  <a:lnTo>
                    <a:pt x="2" y="258"/>
                  </a:lnTo>
                  <a:lnTo>
                    <a:pt x="4" y="262"/>
                  </a:lnTo>
                  <a:lnTo>
                    <a:pt x="14" y="268"/>
                  </a:lnTo>
                  <a:lnTo>
                    <a:pt x="24" y="276"/>
                  </a:lnTo>
                  <a:lnTo>
                    <a:pt x="26" y="280"/>
                  </a:lnTo>
                  <a:lnTo>
                    <a:pt x="26" y="286"/>
                  </a:lnTo>
                  <a:lnTo>
                    <a:pt x="20" y="288"/>
                  </a:lnTo>
                  <a:lnTo>
                    <a:pt x="14" y="290"/>
                  </a:lnTo>
                  <a:lnTo>
                    <a:pt x="18" y="292"/>
                  </a:lnTo>
                  <a:lnTo>
                    <a:pt x="20" y="294"/>
                  </a:lnTo>
                  <a:lnTo>
                    <a:pt x="28" y="296"/>
                  </a:lnTo>
                  <a:lnTo>
                    <a:pt x="28" y="298"/>
                  </a:lnTo>
                  <a:lnTo>
                    <a:pt x="36" y="298"/>
                  </a:lnTo>
                  <a:lnTo>
                    <a:pt x="44" y="302"/>
                  </a:lnTo>
                  <a:lnTo>
                    <a:pt x="50" y="308"/>
                  </a:lnTo>
                  <a:lnTo>
                    <a:pt x="54" y="316"/>
                  </a:lnTo>
                  <a:lnTo>
                    <a:pt x="58" y="320"/>
                  </a:lnTo>
                  <a:lnTo>
                    <a:pt x="62" y="322"/>
                  </a:lnTo>
                  <a:lnTo>
                    <a:pt x="68" y="322"/>
                  </a:lnTo>
                  <a:lnTo>
                    <a:pt x="74" y="324"/>
                  </a:lnTo>
                  <a:lnTo>
                    <a:pt x="78" y="324"/>
                  </a:lnTo>
                  <a:lnTo>
                    <a:pt x="82" y="326"/>
                  </a:lnTo>
                  <a:lnTo>
                    <a:pt x="84" y="326"/>
                  </a:lnTo>
                  <a:lnTo>
                    <a:pt x="86" y="324"/>
                  </a:lnTo>
                  <a:lnTo>
                    <a:pt x="90" y="322"/>
                  </a:lnTo>
                  <a:lnTo>
                    <a:pt x="94" y="320"/>
                  </a:lnTo>
                  <a:lnTo>
                    <a:pt x="100" y="320"/>
                  </a:lnTo>
                  <a:lnTo>
                    <a:pt x="108" y="320"/>
                  </a:lnTo>
                  <a:lnTo>
                    <a:pt x="114" y="324"/>
                  </a:lnTo>
                  <a:lnTo>
                    <a:pt x="116" y="324"/>
                  </a:lnTo>
                  <a:lnTo>
                    <a:pt x="122" y="326"/>
                  </a:lnTo>
                  <a:lnTo>
                    <a:pt x="122" y="332"/>
                  </a:lnTo>
                  <a:lnTo>
                    <a:pt x="120" y="336"/>
                  </a:lnTo>
                  <a:lnTo>
                    <a:pt x="114" y="344"/>
                  </a:lnTo>
                  <a:lnTo>
                    <a:pt x="112" y="352"/>
                  </a:lnTo>
                  <a:lnTo>
                    <a:pt x="110" y="358"/>
                  </a:lnTo>
                  <a:lnTo>
                    <a:pt x="112" y="362"/>
                  </a:lnTo>
                  <a:lnTo>
                    <a:pt x="114" y="368"/>
                  </a:lnTo>
                  <a:lnTo>
                    <a:pt x="122" y="376"/>
                  </a:lnTo>
                  <a:lnTo>
                    <a:pt x="120" y="378"/>
                  </a:lnTo>
                  <a:lnTo>
                    <a:pt x="118" y="378"/>
                  </a:lnTo>
                  <a:lnTo>
                    <a:pt x="112" y="380"/>
                  </a:lnTo>
                  <a:lnTo>
                    <a:pt x="114" y="388"/>
                  </a:lnTo>
                  <a:lnTo>
                    <a:pt x="114" y="392"/>
                  </a:lnTo>
                  <a:lnTo>
                    <a:pt x="116" y="396"/>
                  </a:lnTo>
                  <a:lnTo>
                    <a:pt x="118" y="400"/>
                  </a:lnTo>
                  <a:lnTo>
                    <a:pt x="126" y="404"/>
                  </a:lnTo>
                  <a:lnTo>
                    <a:pt x="136" y="408"/>
                  </a:lnTo>
                  <a:lnTo>
                    <a:pt x="144" y="416"/>
                  </a:lnTo>
                  <a:lnTo>
                    <a:pt x="152" y="424"/>
                  </a:lnTo>
                  <a:lnTo>
                    <a:pt x="158" y="424"/>
                  </a:lnTo>
                  <a:lnTo>
                    <a:pt x="162" y="424"/>
                  </a:lnTo>
                  <a:lnTo>
                    <a:pt x="164" y="422"/>
                  </a:lnTo>
                  <a:lnTo>
                    <a:pt x="166" y="420"/>
                  </a:lnTo>
                  <a:lnTo>
                    <a:pt x="168" y="420"/>
                  </a:lnTo>
                  <a:lnTo>
                    <a:pt x="180" y="428"/>
                  </a:lnTo>
                  <a:lnTo>
                    <a:pt x="190" y="436"/>
                  </a:lnTo>
                  <a:lnTo>
                    <a:pt x="198" y="442"/>
                  </a:lnTo>
                  <a:lnTo>
                    <a:pt x="208" y="446"/>
                  </a:lnTo>
                  <a:lnTo>
                    <a:pt x="220" y="450"/>
                  </a:lnTo>
                  <a:lnTo>
                    <a:pt x="222" y="452"/>
                  </a:lnTo>
                  <a:lnTo>
                    <a:pt x="226" y="456"/>
                  </a:lnTo>
                  <a:lnTo>
                    <a:pt x="230" y="458"/>
                  </a:lnTo>
                  <a:lnTo>
                    <a:pt x="236" y="460"/>
                  </a:lnTo>
                  <a:lnTo>
                    <a:pt x="240" y="460"/>
                  </a:lnTo>
                  <a:lnTo>
                    <a:pt x="242" y="460"/>
                  </a:lnTo>
                  <a:lnTo>
                    <a:pt x="244" y="460"/>
                  </a:lnTo>
                  <a:lnTo>
                    <a:pt x="250" y="464"/>
                  </a:lnTo>
                  <a:lnTo>
                    <a:pt x="256" y="466"/>
                  </a:lnTo>
                  <a:lnTo>
                    <a:pt x="274" y="466"/>
                  </a:lnTo>
                  <a:lnTo>
                    <a:pt x="274" y="468"/>
                  </a:lnTo>
                  <a:lnTo>
                    <a:pt x="274" y="464"/>
                  </a:lnTo>
                  <a:lnTo>
                    <a:pt x="278" y="462"/>
                  </a:lnTo>
                  <a:lnTo>
                    <a:pt x="284" y="460"/>
                  </a:lnTo>
                  <a:lnTo>
                    <a:pt x="288" y="472"/>
                  </a:lnTo>
                  <a:lnTo>
                    <a:pt x="290" y="468"/>
                  </a:lnTo>
                  <a:lnTo>
                    <a:pt x="294" y="462"/>
                  </a:lnTo>
                  <a:lnTo>
                    <a:pt x="298" y="460"/>
                  </a:lnTo>
                  <a:lnTo>
                    <a:pt x="302" y="458"/>
                  </a:lnTo>
                  <a:lnTo>
                    <a:pt x="312" y="460"/>
                  </a:lnTo>
                  <a:lnTo>
                    <a:pt x="322" y="464"/>
                  </a:lnTo>
                  <a:lnTo>
                    <a:pt x="332" y="472"/>
                  </a:lnTo>
                  <a:lnTo>
                    <a:pt x="336" y="478"/>
                  </a:lnTo>
                  <a:lnTo>
                    <a:pt x="336" y="480"/>
                  </a:lnTo>
                  <a:lnTo>
                    <a:pt x="338" y="478"/>
                  </a:lnTo>
                  <a:lnTo>
                    <a:pt x="340" y="470"/>
                  </a:lnTo>
                  <a:lnTo>
                    <a:pt x="344" y="460"/>
                  </a:lnTo>
                  <a:lnTo>
                    <a:pt x="348" y="454"/>
                  </a:lnTo>
                  <a:lnTo>
                    <a:pt x="356" y="446"/>
                  </a:lnTo>
                  <a:lnTo>
                    <a:pt x="362" y="442"/>
                  </a:lnTo>
                  <a:lnTo>
                    <a:pt x="372" y="438"/>
                  </a:lnTo>
                  <a:lnTo>
                    <a:pt x="374" y="440"/>
                  </a:lnTo>
                  <a:lnTo>
                    <a:pt x="376" y="440"/>
                  </a:lnTo>
                  <a:lnTo>
                    <a:pt x="380" y="442"/>
                  </a:lnTo>
                  <a:lnTo>
                    <a:pt x="382" y="440"/>
                  </a:lnTo>
                  <a:lnTo>
                    <a:pt x="386" y="438"/>
                  </a:lnTo>
                  <a:lnTo>
                    <a:pt x="386" y="436"/>
                  </a:lnTo>
                  <a:lnTo>
                    <a:pt x="392" y="436"/>
                  </a:lnTo>
                  <a:lnTo>
                    <a:pt x="400" y="444"/>
                  </a:lnTo>
                  <a:lnTo>
                    <a:pt x="400" y="448"/>
                  </a:lnTo>
                  <a:lnTo>
                    <a:pt x="400" y="450"/>
                  </a:lnTo>
                  <a:lnTo>
                    <a:pt x="404" y="454"/>
                  </a:lnTo>
                  <a:lnTo>
                    <a:pt x="410" y="456"/>
                  </a:lnTo>
                  <a:lnTo>
                    <a:pt x="414" y="456"/>
                  </a:lnTo>
                  <a:lnTo>
                    <a:pt x="414" y="45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" name="Freeform 244"/>
            <p:cNvSpPr/>
            <p:nvPr/>
          </p:nvSpPr>
          <p:spPr bwMode="auto">
            <a:xfrm>
              <a:off x="7615150" y="3253473"/>
              <a:ext cx="121077" cy="111506"/>
            </a:xfrm>
            <a:custGeom>
              <a:avLst/>
              <a:gdLst>
                <a:gd name="T0" fmla="*/ 2147483647 w 82"/>
                <a:gd name="T1" fmla="*/ 2147483647 h 70"/>
                <a:gd name="T2" fmla="*/ 2147483647 w 82"/>
                <a:gd name="T3" fmla="*/ 2147483647 h 70"/>
                <a:gd name="T4" fmla="*/ 2147483647 w 82"/>
                <a:gd name="T5" fmla="*/ 2147483647 h 70"/>
                <a:gd name="T6" fmla="*/ 2147483647 w 82"/>
                <a:gd name="T7" fmla="*/ 2147483647 h 70"/>
                <a:gd name="T8" fmla="*/ 2147483647 w 82"/>
                <a:gd name="T9" fmla="*/ 2147483647 h 70"/>
                <a:gd name="T10" fmla="*/ 2147483647 w 82"/>
                <a:gd name="T11" fmla="*/ 2147483647 h 70"/>
                <a:gd name="T12" fmla="*/ 2147483647 w 82"/>
                <a:gd name="T13" fmla="*/ 2147483647 h 70"/>
                <a:gd name="T14" fmla="*/ 2147483647 w 82"/>
                <a:gd name="T15" fmla="*/ 2147483647 h 70"/>
                <a:gd name="T16" fmla="*/ 2147483647 w 82"/>
                <a:gd name="T17" fmla="*/ 2147483647 h 70"/>
                <a:gd name="T18" fmla="*/ 2147483647 w 82"/>
                <a:gd name="T19" fmla="*/ 2147483647 h 70"/>
                <a:gd name="T20" fmla="*/ 2147483647 w 82"/>
                <a:gd name="T21" fmla="*/ 2147483647 h 70"/>
                <a:gd name="T22" fmla="*/ 2147483647 w 82"/>
                <a:gd name="T23" fmla="*/ 2147483647 h 70"/>
                <a:gd name="T24" fmla="*/ 2147483647 w 82"/>
                <a:gd name="T25" fmla="*/ 2147483647 h 70"/>
                <a:gd name="T26" fmla="*/ 2147483647 w 82"/>
                <a:gd name="T27" fmla="*/ 2147483647 h 70"/>
                <a:gd name="T28" fmla="*/ 2147483647 w 82"/>
                <a:gd name="T29" fmla="*/ 2147483647 h 70"/>
                <a:gd name="T30" fmla="*/ 2147483647 w 82"/>
                <a:gd name="T31" fmla="*/ 2147483647 h 70"/>
                <a:gd name="T32" fmla="*/ 2147483647 w 82"/>
                <a:gd name="T33" fmla="*/ 2147483647 h 70"/>
                <a:gd name="T34" fmla="*/ 2147483647 w 82"/>
                <a:gd name="T35" fmla="*/ 2147483647 h 70"/>
                <a:gd name="T36" fmla="*/ 2147483647 w 82"/>
                <a:gd name="T37" fmla="*/ 2147483647 h 70"/>
                <a:gd name="T38" fmla="*/ 2147483647 w 82"/>
                <a:gd name="T39" fmla="*/ 2147483647 h 70"/>
                <a:gd name="T40" fmla="*/ 2147483647 w 82"/>
                <a:gd name="T41" fmla="*/ 2147483647 h 70"/>
                <a:gd name="T42" fmla="*/ 0 w 82"/>
                <a:gd name="T43" fmla="*/ 0 h 70"/>
                <a:gd name="T44" fmla="*/ 2147483647 w 82"/>
                <a:gd name="T45" fmla="*/ 0 h 70"/>
                <a:gd name="T46" fmla="*/ 2147483647 w 82"/>
                <a:gd name="T47" fmla="*/ 2147483647 h 70"/>
                <a:gd name="T48" fmla="*/ 2147483647 w 82"/>
                <a:gd name="T49" fmla="*/ 2147483647 h 70"/>
                <a:gd name="T50" fmla="*/ 2147483647 w 82"/>
                <a:gd name="T51" fmla="*/ 2147483647 h 70"/>
                <a:gd name="T52" fmla="*/ 2147483647 w 82"/>
                <a:gd name="T53" fmla="*/ 2147483647 h 70"/>
                <a:gd name="T54" fmla="*/ 2147483647 w 82"/>
                <a:gd name="T55" fmla="*/ 2147483647 h 70"/>
                <a:gd name="T56" fmla="*/ 2147483647 w 82"/>
                <a:gd name="T57" fmla="*/ 2147483647 h 70"/>
                <a:gd name="T58" fmla="*/ 2147483647 w 82"/>
                <a:gd name="T59" fmla="*/ 2147483647 h 70"/>
                <a:gd name="T60" fmla="*/ 2147483647 w 82"/>
                <a:gd name="T61" fmla="*/ 2147483647 h 70"/>
                <a:gd name="T62" fmla="*/ 2147483647 w 82"/>
                <a:gd name="T63" fmla="*/ 2147483647 h 70"/>
                <a:gd name="T64" fmla="*/ 2147483647 w 82"/>
                <a:gd name="T65" fmla="*/ 2147483647 h 70"/>
                <a:gd name="T66" fmla="*/ 2147483647 w 82"/>
                <a:gd name="T67" fmla="*/ 2147483647 h 70"/>
                <a:gd name="T68" fmla="*/ 2147483647 w 82"/>
                <a:gd name="T69" fmla="*/ 2147483647 h 70"/>
                <a:gd name="T70" fmla="*/ 2147483647 w 82"/>
                <a:gd name="T71" fmla="*/ 2147483647 h 70"/>
                <a:gd name="T72" fmla="*/ 2147483647 w 82"/>
                <a:gd name="T73" fmla="*/ 2147483647 h 70"/>
                <a:gd name="T74" fmla="*/ 2147483647 w 82"/>
                <a:gd name="T75" fmla="*/ 2147483647 h 70"/>
                <a:gd name="T76" fmla="*/ 2147483647 w 82"/>
                <a:gd name="T77" fmla="*/ 2147483647 h 70"/>
                <a:gd name="T78" fmla="*/ 2147483647 w 82"/>
                <a:gd name="T79" fmla="*/ 2147483647 h 70"/>
                <a:gd name="T80" fmla="*/ 2147483647 w 82"/>
                <a:gd name="T81" fmla="*/ 2147483647 h 70"/>
                <a:gd name="T82" fmla="*/ 2147483647 w 82"/>
                <a:gd name="T83" fmla="*/ 2147483647 h 70"/>
                <a:gd name="T84" fmla="*/ 2147483647 w 82"/>
                <a:gd name="T85" fmla="*/ 2147483647 h 7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82"/>
                <a:gd name="T130" fmla="*/ 0 h 70"/>
                <a:gd name="T131" fmla="*/ 82 w 82"/>
                <a:gd name="T132" fmla="*/ 70 h 7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82" h="70">
                  <a:moveTo>
                    <a:pt x="28" y="52"/>
                  </a:moveTo>
                  <a:lnTo>
                    <a:pt x="20" y="54"/>
                  </a:lnTo>
                  <a:lnTo>
                    <a:pt x="14" y="56"/>
                  </a:lnTo>
                  <a:lnTo>
                    <a:pt x="26" y="62"/>
                  </a:lnTo>
                  <a:lnTo>
                    <a:pt x="30" y="64"/>
                  </a:lnTo>
                  <a:lnTo>
                    <a:pt x="36" y="70"/>
                  </a:lnTo>
                  <a:lnTo>
                    <a:pt x="20" y="70"/>
                  </a:lnTo>
                  <a:lnTo>
                    <a:pt x="14" y="62"/>
                  </a:lnTo>
                  <a:lnTo>
                    <a:pt x="12" y="58"/>
                  </a:lnTo>
                  <a:lnTo>
                    <a:pt x="8" y="56"/>
                  </a:lnTo>
                  <a:lnTo>
                    <a:pt x="10" y="50"/>
                  </a:lnTo>
                  <a:lnTo>
                    <a:pt x="14" y="46"/>
                  </a:lnTo>
                  <a:lnTo>
                    <a:pt x="12" y="44"/>
                  </a:lnTo>
                  <a:lnTo>
                    <a:pt x="10" y="40"/>
                  </a:lnTo>
                  <a:lnTo>
                    <a:pt x="18" y="40"/>
                  </a:lnTo>
                  <a:lnTo>
                    <a:pt x="16" y="34"/>
                  </a:lnTo>
                  <a:lnTo>
                    <a:pt x="14" y="28"/>
                  </a:lnTo>
                  <a:lnTo>
                    <a:pt x="14" y="16"/>
                  </a:lnTo>
                  <a:lnTo>
                    <a:pt x="10" y="12"/>
                  </a:lnTo>
                  <a:lnTo>
                    <a:pt x="6" y="8"/>
                  </a:lnTo>
                  <a:lnTo>
                    <a:pt x="2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12" y="4"/>
                  </a:lnTo>
                  <a:lnTo>
                    <a:pt x="24" y="14"/>
                  </a:lnTo>
                  <a:lnTo>
                    <a:pt x="40" y="22"/>
                  </a:lnTo>
                  <a:lnTo>
                    <a:pt x="46" y="24"/>
                  </a:lnTo>
                  <a:lnTo>
                    <a:pt x="54" y="26"/>
                  </a:lnTo>
                  <a:lnTo>
                    <a:pt x="60" y="26"/>
                  </a:lnTo>
                  <a:lnTo>
                    <a:pt x="66" y="24"/>
                  </a:lnTo>
                  <a:lnTo>
                    <a:pt x="74" y="20"/>
                  </a:lnTo>
                  <a:lnTo>
                    <a:pt x="74" y="30"/>
                  </a:lnTo>
                  <a:lnTo>
                    <a:pt x="74" y="34"/>
                  </a:lnTo>
                  <a:lnTo>
                    <a:pt x="76" y="36"/>
                  </a:lnTo>
                  <a:lnTo>
                    <a:pt x="82" y="42"/>
                  </a:lnTo>
                  <a:lnTo>
                    <a:pt x="78" y="44"/>
                  </a:lnTo>
                  <a:lnTo>
                    <a:pt x="72" y="44"/>
                  </a:lnTo>
                  <a:lnTo>
                    <a:pt x="60" y="46"/>
                  </a:lnTo>
                  <a:lnTo>
                    <a:pt x="60" y="62"/>
                  </a:lnTo>
                  <a:lnTo>
                    <a:pt x="52" y="60"/>
                  </a:lnTo>
                  <a:lnTo>
                    <a:pt x="44" y="56"/>
                  </a:lnTo>
                  <a:lnTo>
                    <a:pt x="38" y="54"/>
                  </a:lnTo>
                  <a:lnTo>
                    <a:pt x="28" y="5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" name="Freeform 245"/>
            <p:cNvSpPr/>
            <p:nvPr/>
          </p:nvSpPr>
          <p:spPr bwMode="auto">
            <a:xfrm>
              <a:off x="7544810" y="3371615"/>
              <a:ext cx="199488" cy="233630"/>
            </a:xfrm>
            <a:custGeom>
              <a:avLst/>
              <a:gdLst>
                <a:gd name="T0" fmla="*/ 2147483647 w 136"/>
                <a:gd name="T1" fmla="*/ 2147483647 h 148"/>
                <a:gd name="T2" fmla="*/ 2147483647 w 136"/>
                <a:gd name="T3" fmla="*/ 0 h 148"/>
                <a:gd name="T4" fmla="*/ 2147483647 w 136"/>
                <a:gd name="T5" fmla="*/ 2147483647 h 148"/>
                <a:gd name="T6" fmla="*/ 2147483647 w 136"/>
                <a:gd name="T7" fmla="*/ 2147483647 h 148"/>
                <a:gd name="T8" fmla="*/ 2147483647 w 136"/>
                <a:gd name="T9" fmla="*/ 2147483647 h 148"/>
                <a:gd name="T10" fmla="*/ 2147483647 w 136"/>
                <a:gd name="T11" fmla="*/ 2147483647 h 148"/>
                <a:gd name="T12" fmla="*/ 2147483647 w 136"/>
                <a:gd name="T13" fmla="*/ 2147483647 h 148"/>
                <a:gd name="T14" fmla="*/ 2147483647 w 136"/>
                <a:gd name="T15" fmla="*/ 2147483647 h 148"/>
                <a:gd name="T16" fmla="*/ 2147483647 w 136"/>
                <a:gd name="T17" fmla="*/ 2147483647 h 148"/>
                <a:gd name="T18" fmla="*/ 2147483647 w 136"/>
                <a:gd name="T19" fmla="*/ 2147483647 h 148"/>
                <a:gd name="T20" fmla="*/ 2147483647 w 136"/>
                <a:gd name="T21" fmla="*/ 2147483647 h 148"/>
                <a:gd name="T22" fmla="*/ 2147483647 w 136"/>
                <a:gd name="T23" fmla="*/ 2147483647 h 148"/>
                <a:gd name="T24" fmla="*/ 2147483647 w 136"/>
                <a:gd name="T25" fmla="*/ 2147483647 h 148"/>
                <a:gd name="T26" fmla="*/ 2147483647 w 136"/>
                <a:gd name="T27" fmla="*/ 2147483647 h 148"/>
                <a:gd name="T28" fmla="*/ 2147483647 w 136"/>
                <a:gd name="T29" fmla="*/ 2147483647 h 148"/>
                <a:gd name="T30" fmla="*/ 2147483647 w 136"/>
                <a:gd name="T31" fmla="*/ 2147483647 h 148"/>
                <a:gd name="T32" fmla="*/ 2147483647 w 136"/>
                <a:gd name="T33" fmla="*/ 2147483647 h 148"/>
                <a:gd name="T34" fmla="*/ 2147483647 w 136"/>
                <a:gd name="T35" fmla="*/ 2147483647 h 148"/>
                <a:gd name="T36" fmla="*/ 2147483647 w 136"/>
                <a:gd name="T37" fmla="*/ 2147483647 h 148"/>
                <a:gd name="T38" fmla="*/ 2147483647 w 136"/>
                <a:gd name="T39" fmla="*/ 2147483647 h 148"/>
                <a:gd name="T40" fmla="*/ 2147483647 w 136"/>
                <a:gd name="T41" fmla="*/ 2147483647 h 148"/>
                <a:gd name="T42" fmla="*/ 2147483647 w 136"/>
                <a:gd name="T43" fmla="*/ 2147483647 h 148"/>
                <a:gd name="T44" fmla="*/ 2147483647 w 136"/>
                <a:gd name="T45" fmla="*/ 2147483647 h 148"/>
                <a:gd name="T46" fmla="*/ 2147483647 w 136"/>
                <a:gd name="T47" fmla="*/ 2147483647 h 148"/>
                <a:gd name="T48" fmla="*/ 0 w 136"/>
                <a:gd name="T49" fmla="*/ 2147483647 h 148"/>
                <a:gd name="T50" fmla="*/ 2147483647 w 136"/>
                <a:gd name="T51" fmla="*/ 2147483647 h 148"/>
                <a:gd name="T52" fmla="*/ 2147483647 w 136"/>
                <a:gd name="T53" fmla="*/ 2147483647 h 148"/>
                <a:gd name="T54" fmla="*/ 2147483647 w 136"/>
                <a:gd name="T55" fmla="*/ 2147483647 h 148"/>
                <a:gd name="T56" fmla="*/ 2147483647 w 136"/>
                <a:gd name="T57" fmla="*/ 2147483647 h 148"/>
                <a:gd name="T58" fmla="*/ 2147483647 w 136"/>
                <a:gd name="T59" fmla="*/ 2147483647 h 148"/>
                <a:gd name="T60" fmla="*/ 2147483647 w 136"/>
                <a:gd name="T61" fmla="*/ 2147483647 h 148"/>
                <a:gd name="T62" fmla="*/ 2147483647 w 136"/>
                <a:gd name="T63" fmla="*/ 2147483647 h 148"/>
                <a:gd name="T64" fmla="*/ 2147483647 w 136"/>
                <a:gd name="T65" fmla="*/ 2147483647 h 148"/>
                <a:gd name="T66" fmla="*/ 2147483647 w 136"/>
                <a:gd name="T67" fmla="*/ 2147483647 h 148"/>
                <a:gd name="T68" fmla="*/ 2147483647 w 136"/>
                <a:gd name="T69" fmla="*/ 2147483647 h 148"/>
                <a:gd name="T70" fmla="*/ 2147483647 w 136"/>
                <a:gd name="T71" fmla="*/ 2147483647 h 148"/>
                <a:gd name="T72" fmla="*/ 2147483647 w 136"/>
                <a:gd name="T73" fmla="*/ 2147483647 h 148"/>
                <a:gd name="T74" fmla="*/ 2147483647 w 136"/>
                <a:gd name="T75" fmla="*/ 2147483647 h 148"/>
                <a:gd name="T76" fmla="*/ 2147483647 w 136"/>
                <a:gd name="T77" fmla="*/ 2147483647 h 148"/>
                <a:gd name="T78" fmla="*/ 2147483647 w 136"/>
                <a:gd name="T79" fmla="*/ 2147483647 h 148"/>
                <a:gd name="T80" fmla="*/ 2147483647 w 136"/>
                <a:gd name="T81" fmla="*/ 2147483647 h 148"/>
                <a:gd name="T82" fmla="*/ 2147483647 w 136"/>
                <a:gd name="T83" fmla="*/ 2147483647 h 148"/>
                <a:gd name="T84" fmla="*/ 2147483647 w 136"/>
                <a:gd name="T85" fmla="*/ 2147483647 h 148"/>
                <a:gd name="T86" fmla="*/ 2147483647 w 136"/>
                <a:gd name="T87" fmla="*/ 2147483647 h 148"/>
                <a:gd name="T88" fmla="*/ 2147483647 w 136"/>
                <a:gd name="T89" fmla="*/ 2147483647 h 14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36"/>
                <a:gd name="T136" fmla="*/ 0 h 148"/>
                <a:gd name="T137" fmla="*/ 136 w 136"/>
                <a:gd name="T138" fmla="*/ 148 h 148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36" h="148">
                  <a:moveTo>
                    <a:pt x="76" y="12"/>
                  </a:moveTo>
                  <a:lnTo>
                    <a:pt x="78" y="6"/>
                  </a:lnTo>
                  <a:lnTo>
                    <a:pt x="80" y="4"/>
                  </a:lnTo>
                  <a:lnTo>
                    <a:pt x="86" y="0"/>
                  </a:lnTo>
                  <a:lnTo>
                    <a:pt x="98" y="10"/>
                  </a:lnTo>
                  <a:lnTo>
                    <a:pt x="110" y="24"/>
                  </a:lnTo>
                  <a:lnTo>
                    <a:pt x="116" y="30"/>
                  </a:lnTo>
                  <a:lnTo>
                    <a:pt x="118" y="38"/>
                  </a:lnTo>
                  <a:lnTo>
                    <a:pt x="122" y="46"/>
                  </a:lnTo>
                  <a:lnTo>
                    <a:pt x="122" y="52"/>
                  </a:lnTo>
                  <a:lnTo>
                    <a:pt x="120" y="56"/>
                  </a:lnTo>
                  <a:lnTo>
                    <a:pt x="118" y="60"/>
                  </a:lnTo>
                  <a:lnTo>
                    <a:pt x="126" y="78"/>
                  </a:lnTo>
                  <a:lnTo>
                    <a:pt x="136" y="102"/>
                  </a:lnTo>
                  <a:lnTo>
                    <a:pt x="134" y="110"/>
                  </a:lnTo>
                  <a:lnTo>
                    <a:pt x="132" y="114"/>
                  </a:lnTo>
                  <a:lnTo>
                    <a:pt x="130" y="114"/>
                  </a:lnTo>
                  <a:lnTo>
                    <a:pt x="126" y="114"/>
                  </a:lnTo>
                  <a:lnTo>
                    <a:pt x="126" y="110"/>
                  </a:lnTo>
                  <a:lnTo>
                    <a:pt x="130" y="106"/>
                  </a:lnTo>
                  <a:lnTo>
                    <a:pt x="122" y="108"/>
                  </a:lnTo>
                  <a:lnTo>
                    <a:pt x="118" y="110"/>
                  </a:lnTo>
                  <a:lnTo>
                    <a:pt x="116" y="120"/>
                  </a:lnTo>
                  <a:lnTo>
                    <a:pt x="116" y="116"/>
                  </a:lnTo>
                  <a:lnTo>
                    <a:pt x="114" y="114"/>
                  </a:lnTo>
                  <a:lnTo>
                    <a:pt x="108" y="120"/>
                  </a:lnTo>
                  <a:lnTo>
                    <a:pt x="104" y="122"/>
                  </a:lnTo>
                  <a:lnTo>
                    <a:pt x="100" y="122"/>
                  </a:lnTo>
                  <a:lnTo>
                    <a:pt x="92" y="122"/>
                  </a:lnTo>
                  <a:lnTo>
                    <a:pt x="88" y="120"/>
                  </a:lnTo>
                  <a:lnTo>
                    <a:pt x="84" y="120"/>
                  </a:lnTo>
                  <a:lnTo>
                    <a:pt x="82" y="120"/>
                  </a:lnTo>
                  <a:lnTo>
                    <a:pt x="82" y="122"/>
                  </a:lnTo>
                  <a:lnTo>
                    <a:pt x="86" y="128"/>
                  </a:lnTo>
                  <a:lnTo>
                    <a:pt x="90" y="132"/>
                  </a:lnTo>
                  <a:lnTo>
                    <a:pt x="86" y="138"/>
                  </a:lnTo>
                  <a:lnTo>
                    <a:pt x="82" y="148"/>
                  </a:lnTo>
                  <a:lnTo>
                    <a:pt x="74" y="144"/>
                  </a:lnTo>
                  <a:lnTo>
                    <a:pt x="70" y="138"/>
                  </a:lnTo>
                  <a:lnTo>
                    <a:pt x="66" y="132"/>
                  </a:lnTo>
                  <a:lnTo>
                    <a:pt x="64" y="122"/>
                  </a:lnTo>
                  <a:lnTo>
                    <a:pt x="54" y="122"/>
                  </a:lnTo>
                  <a:lnTo>
                    <a:pt x="46" y="124"/>
                  </a:lnTo>
                  <a:lnTo>
                    <a:pt x="38" y="126"/>
                  </a:lnTo>
                  <a:lnTo>
                    <a:pt x="30" y="130"/>
                  </a:lnTo>
                  <a:lnTo>
                    <a:pt x="20" y="130"/>
                  </a:lnTo>
                  <a:lnTo>
                    <a:pt x="20" y="136"/>
                  </a:lnTo>
                  <a:lnTo>
                    <a:pt x="8" y="134"/>
                  </a:lnTo>
                  <a:lnTo>
                    <a:pt x="2" y="134"/>
                  </a:lnTo>
                  <a:lnTo>
                    <a:pt x="0" y="132"/>
                  </a:lnTo>
                  <a:lnTo>
                    <a:pt x="0" y="128"/>
                  </a:lnTo>
                  <a:lnTo>
                    <a:pt x="6" y="126"/>
                  </a:lnTo>
                  <a:lnTo>
                    <a:pt x="8" y="124"/>
                  </a:lnTo>
                  <a:lnTo>
                    <a:pt x="14" y="116"/>
                  </a:lnTo>
                  <a:lnTo>
                    <a:pt x="20" y="108"/>
                  </a:lnTo>
                  <a:lnTo>
                    <a:pt x="24" y="106"/>
                  </a:lnTo>
                  <a:lnTo>
                    <a:pt x="28" y="106"/>
                  </a:lnTo>
                  <a:lnTo>
                    <a:pt x="34" y="106"/>
                  </a:lnTo>
                  <a:lnTo>
                    <a:pt x="36" y="104"/>
                  </a:lnTo>
                  <a:lnTo>
                    <a:pt x="42" y="102"/>
                  </a:lnTo>
                  <a:lnTo>
                    <a:pt x="46" y="102"/>
                  </a:lnTo>
                  <a:lnTo>
                    <a:pt x="52" y="102"/>
                  </a:lnTo>
                  <a:lnTo>
                    <a:pt x="54" y="104"/>
                  </a:lnTo>
                  <a:lnTo>
                    <a:pt x="60" y="108"/>
                  </a:lnTo>
                  <a:lnTo>
                    <a:pt x="62" y="106"/>
                  </a:lnTo>
                  <a:lnTo>
                    <a:pt x="62" y="102"/>
                  </a:lnTo>
                  <a:lnTo>
                    <a:pt x="62" y="96"/>
                  </a:lnTo>
                  <a:lnTo>
                    <a:pt x="60" y="94"/>
                  </a:lnTo>
                  <a:lnTo>
                    <a:pt x="62" y="90"/>
                  </a:lnTo>
                  <a:lnTo>
                    <a:pt x="64" y="86"/>
                  </a:lnTo>
                  <a:lnTo>
                    <a:pt x="68" y="84"/>
                  </a:lnTo>
                  <a:lnTo>
                    <a:pt x="68" y="80"/>
                  </a:lnTo>
                  <a:lnTo>
                    <a:pt x="68" y="78"/>
                  </a:lnTo>
                  <a:lnTo>
                    <a:pt x="68" y="74"/>
                  </a:lnTo>
                  <a:lnTo>
                    <a:pt x="70" y="78"/>
                  </a:lnTo>
                  <a:lnTo>
                    <a:pt x="68" y="82"/>
                  </a:lnTo>
                  <a:lnTo>
                    <a:pt x="76" y="80"/>
                  </a:lnTo>
                  <a:lnTo>
                    <a:pt x="82" y="78"/>
                  </a:lnTo>
                  <a:lnTo>
                    <a:pt x="86" y="76"/>
                  </a:lnTo>
                  <a:lnTo>
                    <a:pt x="90" y="72"/>
                  </a:lnTo>
                  <a:lnTo>
                    <a:pt x="92" y="60"/>
                  </a:lnTo>
                  <a:lnTo>
                    <a:pt x="94" y="50"/>
                  </a:lnTo>
                  <a:lnTo>
                    <a:pt x="94" y="44"/>
                  </a:lnTo>
                  <a:lnTo>
                    <a:pt x="92" y="40"/>
                  </a:lnTo>
                  <a:lnTo>
                    <a:pt x="88" y="32"/>
                  </a:lnTo>
                  <a:lnTo>
                    <a:pt x="84" y="26"/>
                  </a:lnTo>
                  <a:lnTo>
                    <a:pt x="82" y="24"/>
                  </a:lnTo>
                  <a:lnTo>
                    <a:pt x="80" y="20"/>
                  </a:lnTo>
                  <a:lnTo>
                    <a:pt x="78" y="16"/>
                  </a:lnTo>
                  <a:lnTo>
                    <a:pt x="76" y="1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" name="Freeform 246"/>
            <p:cNvSpPr/>
            <p:nvPr/>
          </p:nvSpPr>
          <p:spPr bwMode="auto">
            <a:xfrm>
              <a:off x="7590936" y="3578697"/>
              <a:ext cx="44971" cy="39823"/>
            </a:xfrm>
            <a:custGeom>
              <a:avLst/>
              <a:gdLst>
                <a:gd name="T0" fmla="*/ 2147483647 w 32"/>
                <a:gd name="T1" fmla="*/ 2147483647 h 26"/>
                <a:gd name="T2" fmla="*/ 2147483647 w 32"/>
                <a:gd name="T3" fmla="*/ 2147483647 h 26"/>
                <a:gd name="T4" fmla="*/ 2147483647 w 32"/>
                <a:gd name="T5" fmla="*/ 0 h 26"/>
                <a:gd name="T6" fmla="*/ 2147483647 w 32"/>
                <a:gd name="T7" fmla="*/ 0 h 26"/>
                <a:gd name="T8" fmla="*/ 2147483647 w 32"/>
                <a:gd name="T9" fmla="*/ 2147483647 h 26"/>
                <a:gd name="T10" fmla="*/ 2147483647 w 32"/>
                <a:gd name="T11" fmla="*/ 2147483647 h 26"/>
                <a:gd name="T12" fmla="*/ 2147483647 w 32"/>
                <a:gd name="T13" fmla="*/ 2147483647 h 26"/>
                <a:gd name="T14" fmla="*/ 2147483647 w 32"/>
                <a:gd name="T15" fmla="*/ 2147483647 h 26"/>
                <a:gd name="T16" fmla="*/ 2147483647 w 32"/>
                <a:gd name="T17" fmla="*/ 2147483647 h 26"/>
                <a:gd name="T18" fmla="*/ 2147483647 w 32"/>
                <a:gd name="T19" fmla="*/ 2147483647 h 26"/>
                <a:gd name="T20" fmla="*/ 2147483647 w 32"/>
                <a:gd name="T21" fmla="*/ 2147483647 h 26"/>
                <a:gd name="T22" fmla="*/ 2147483647 w 32"/>
                <a:gd name="T23" fmla="*/ 2147483647 h 26"/>
                <a:gd name="T24" fmla="*/ 2147483647 w 32"/>
                <a:gd name="T25" fmla="*/ 2147483647 h 26"/>
                <a:gd name="T26" fmla="*/ 2147483647 w 32"/>
                <a:gd name="T27" fmla="*/ 2147483647 h 26"/>
                <a:gd name="T28" fmla="*/ 0 w 32"/>
                <a:gd name="T29" fmla="*/ 2147483647 h 26"/>
                <a:gd name="T30" fmla="*/ 0 w 32"/>
                <a:gd name="T31" fmla="*/ 2147483647 h 26"/>
                <a:gd name="T32" fmla="*/ 2147483647 w 32"/>
                <a:gd name="T33" fmla="*/ 2147483647 h 26"/>
                <a:gd name="T34" fmla="*/ 2147483647 w 32"/>
                <a:gd name="T35" fmla="*/ 2147483647 h 26"/>
                <a:gd name="T36" fmla="*/ 2147483647 w 32"/>
                <a:gd name="T37" fmla="*/ 2147483647 h 26"/>
                <a:gd name="T38" fmla="*/ 2147483647 w 32"/>
                <a:gd name="T39" fmla="*/ 2147483647 h 2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2"/>
                <a:gd name="T61" fmla="*/ 0 h 26"/>
                <a:gd name="T62" fmla="*/ 32 w 32"/>
                <a:gd name="T63" fmla="*/ 26 h 2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2" h="26">
                  <a:moveTo>
                    <a:pt x="14" y="4"/>
                  </a:moveTo>
                  <a:lnTo>
                    <a:pt x="16" y="4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32" y="8"/>
                  </a:lnTo>
                  <a:lnTo>
                    <a:pt x="30" y="12"/>
                  </a:lnTo>
                  <a:lnTo>
                    <a:pt x="24" y="14"/>
                  </a:lnTo>
                  <a:lnTo>
                    <a:pt x="14" y="16"/>
                  </a:lnTo>
                  <a:lnTo>
                    <a:pt x="14" y="24"/>
                  </a:lnTo>
                  <a:lnTo>
                    <a:pt x="12" y="26"/>
                  </a:lnTo>
                  <a:lnTo>
                    <a:pt x="10" y="26"/>
                  </a:lnTo>
                  <a:lnTo>
                    <a:pt x="6" y="24"/>
                  </a:lnTo>
                  <a:lnTo>
                    <a:pt x="4" y="20"/>
                  </a:lnTo>
                  <a:lnTo>
                    <a:pt x="0" y="14"/>
                  </a:lnTo>
                  <a:lnTo>
                    <a:pt x="0" y="8"/>
                  </a:lnTo>
                  <a:lnTo>
                    <a:pt x="2" y="6"/>
                  </a:lnTo>
                  <a:lnTo>
                    <a:pt x="4" y="4"/>
                  </a:lnTo>
                  <a:lnTo>
                    <a:pt x="8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" name="Freeform 247"/>
            <p:cNvSpPr/>
            <p:nvPr/>
          </p:nvSpPr>
          <p:spPr bwMode="auto">
            <a:xfrm>
              <a:off x="7530973" y="3587988"/>
              <a:ext cx="59962" cy="79646"/>
            </a:xfrm>
            <a:custGeom>
              <a:avLst/>
              <a:gdLst>
                <a:gd name="T0" fmla="*/ 2147483647 w 40"/>
                <a:gd name="T1" fmla="*/ 2147483647 h 52"/>
                <a:gd name="T2" fmla="*/ 2147483647 w 40"/>
                <a:gd name="T3" fmla="*/ 2147483647 h 52"/>
                <a:gd name="T4" fmla="*/ 2147483647 w 40"/>
                <a:gd name="T5" fmla="*/ 2147483647 h 52"/>
                <a:gd name="T6" fmla="*/ 0 w 40"/>
                <a:gd name="T7" fmla="*/ 2147483647 h 52"/>
                <a:gd name="T8" fmla="*/ 2147483647 w 40"/>
                <a:gd name="T9" fmla="*/ 2147483647 h 52"/>
                <a:gd name="T10" fmla="*/ 2147483647 w 40"/>
                <a:gd name="T11" fmla="*/ 2147483647 h 52"/>
                <a:gd name="T12" fmla="*/ 2147483647 w 40"/>
                <a:gd name="T13" fmla="*/ 0 h 52"/>
                <a:gd name="T14" fmla="*/ 2147483647 w 40"/>
                <a:gd name="T15" fmla="*/ 2147483647 h 52"/>
                <a:gd name="T16" fmla="*/ 2147483647 w 40"/>
                <a:gd name="T17" fmla="*/ 2147483647 h 52"/>
                <a:gd name="T18" fmla="*/ 2147483647 w 40"/>
                <a:gd name="T19" fmla="*/ 2147483647 h 52"/>
                <a:gd name="T20" fmla="*/ 2147483647 w 40"/>
                <a:gd name="T21" fmla="*/ 2147483647 h 52"/>
                <a:gd name="T22" fmla="*/ 2147483647 w 40"/>
                <a:gd name="T23" fmla="*/ 2147483647 h 52"/>
                <a:gd name="T24" fmla="*/ 2147483647 w 40"/>
                <a:gd name="T25" fmla="*/ 2147483647 h 52"/>
                <a:gd name="T26" fmla="*/ 2147483647 w 40"/>
                <a:gd name="T27" fmla="*/ 2147483647 h 52"/>
                <a:gd name="T28" fmla="*/ 2147483647 w 40"/>
                <a:gd name="T29" fmla="*/ 2147483647 h 52"/>
                <a:gd name="T30" fmla="*/ 2147483647 w 40"/>
                <a:gd name="T31" fmla="*/ 2147483647 h 52"/>
                <a:gd name="T32" fmla="*/ 2147483647 w 40"/>
                <a:gd name="T33" fmla="*/ 2147483647 h 52"/>
                <a:gd name="T34" fmla="*/ 2147483647 w 40"/>
                <a:gd name="T35" fmla="*/ 2147483647 h 52"/>
                <a:gd name="T36" fmla="*/ 2147483647 w 40"/>
                <a:gd name="T37" fmla="*/ 2147483647 h 52"/>
                <a:gd name="T38" fmla="*/ 2147483647 w 40"/>
                <a:gd name="T39" fmla="*/ 2147483647 h 52"/>
                <a:gd name="T40" fmla="*/ 2147483647 w 40"/>
                <a:gd name="T41" fmla="*/ 2147483647 h 52"/>
                <a:gd name="T42" fmla="*/ 2147483647 w 40"/>
                <a:gd name="T43" fmla="*/ 2147483647 h 52"/>
                <a:gd name="T44" fmla="*/ 2147483647 w 40"/>
                <a:gd name="T45" fmla="*/ 2147483647 h 52"/>
                <a:gd name="T46" fmla="*/ 2147483647 w 40"/>
                <a:gd name="T47" fmla="*/ 2147483647 h 52"/>
                <a:gd name="T48" fmla="*/ 2147483647 w 40"/>
                <a:gd name="T49" fmla="*/ 2147483647 h 52"/>
                <a:gd name="T50" fmla="*/ 2147483647 w 40"/>
                <a:gd name="T51" fmla="*/ 2147483647 h 52"/>
                <a:gd name="T52" fmla="*/ 2147483647 w 40"/>
                <a:gd name="T53" fmla="*/ 2147483647 h 5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0"/>
                <a:gd name="T82" fmla="*/ 0 h 52"/>
                <a:gd name="T83" fmla="*/ 40 w 40"/>
                <a:gd name="T84" fmla="*/ 52 h 52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0" h="52">
                  <a:moveTo>
                    <a:pt x="12" y="24"/>
                  </a:moveTo>
                  <a:lnTo>
                    <a:pt x="4" y="20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8"/>
                  </a:lnTo>
                  <a:lnTo>
                    <a:pt x="6" y="4"/>
                  </a:lnTo>
                  <a:lnTo>
                    <a:pt x="14" y="0"/>
                  </a:lnTo>
                  <a:lnTo>
                    <a:pt x="18" y="4"/>
                  </a:lnTo>
                  <a:lnTo>
                    <a:pt x="18" y="6"/>
                  </a:lnTo>
                  <a:lnTo>
                    <a:pt x="28" y="6"/>
                  </a:lnTo>
                  <a:lnTo>
                    <a:pt x="30" y="12"/>
                  </a:lnTo>
                  <a:lnTo>
                    <a:pt x="32" y="16"/>
                  </a:lnTo>
                  <a:lnTo>
                    <a:pt x="40" y="22"/>
                  </a:lnTo>
                  <a:lnTo>
                    <a:pt x="36" y="24"/>
                  </a:lnTo>
                  <a:lnTo>
                    <a:pt x="34" y="28"/>
                  </a:lnTo>
                  <a:lnTo>
                    <a:pt x="36" y="32"/>
                  </a:lnTo>
                  <a:lnTo>
                    <a:pt x="38" y="36"/>
                  </a:lnTo>
                  <a:lnTo>
                    <a:pt x="38" y="40"/>
                  </a:lnTo>
                  <a:lnTo>
                    <a:pt x="40" y="42"/>
                  </a:lnTo>
                  <a:lnTo>
                    <a:pt x="38" y="48"/>
                  </a:lnTo>
                  <a:lnTo>
                    <a:pt x="38" y="52"/>
                  </a:lnTo>
                  <a:lnTo>
                    <a:pt x="32" y="50"/>
                  </a:lnTo>
                  <a:lnTo>
                    <a:pt x="24" y="46"/>
                  </a:lnTo>
                  <a:lnTo>
                    <a:pt x="18" y="42"/>
                  </a:lnTo>
                  <a:lnTo>
                    <a:pt x="18" y="36"/>
                  </a:lnTo>
                  <a:lnTo>
                    <a:pt x="18" y="30"/>
                  </a:lnTo>
                  <a:lnTo>
                    <a:pt x="12" y="2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8" name="Freeform 248"/>
            <p:cNvSpPr/>
            <p:nvPr/>
          </p:nvSpPr>
          <p:spPr bwMode="auto">
            <a:xfrm>
              <a:off x="7390294" y="3836220"/>
              <a:ext cx="35746" cy="90266"/>
            </a:xfrm>
            <a:custGeom>
              <a:avLst/>
              <a:gdLst>
                <a:gd name="T0" fmla="*/ 2147483647 w 24"/>
                <a:gd name="T1" fmla="*/ 0 h 56"/>
                <a:gd name="T2" fmla="*/ 2147483647 w 24"/>
                <a:gd name="T3" fmla="*/ 2147483647 h 56"/>
                <a:gd name="T4" fmla="*/ 2147483647 w 24"/>
                <a:gd name="T5" fmla="*/ 2147483647 h 56"/>
                <a:gd name="T6" fmla="*/ 2147483647 w 24"/>
                <a:gd name="T7" fmla="*/ 2147483647 h 56"/>
                <a:gd name="T8" fmla="*/ 2147483647 w 24"/>
                <a:gd name="T9" fmla="*/ 2147483647 h 56"/>
                <a:gd name="T10" fmla="*/ 2147483647 w 24"/>
                <a:gd name="T11" fmla="*/ 2147483647 h 56"/>
                <a:gd name="T12" fmla="*/ 0 w 24"/>
                <a:gd name="T13" fmla="*/ 2147483647 h 56"/>
                <a:gd name="T14" fmla="*/ 0 w 24"/>
                <a:gd name="T15" fmla="*/ 2147483647 h 56"/>
                <a:gd name="T16" fmla="*/ 2147483647 w 24"/>
                <a:gd name="T17" fmla="*/ 2147483647 h 56"/>
                <a:gd name="T18" fmla="*/ 2147483647 w 24"/>
                <a:gd name="T19" fmla="*/ 2147483647 h 56"/>
                <a:gd name="T20" fmla="*/ 2147483647 w 24"/>
                <a:gd name="T21" fmla="*/ 2147483647 h 56"/>
                <a:gd name="T22" fmla="*/ 2147483647 w 24"/>
                <a:gd name="T23" fmla="*/ 2147483647 h 56"/>
                <a:gd name="T24" fmla="*/ 2147483647 w 24"/>
                <a:gd name="T25" fmla="*/ 0 h 5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4"/>
                <a:gd name="T40" fmla="*/ 0 h 56"/>
                <a:gd name="T41" fmla="*/ 24 w 24"/>
                <a:gd name="T42" fmla="*/ 56 h 5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4" h="56">
                  <a:moveTo>
                    <a:pt x="24" y="0"/>
                  </a:moveTo>
                  <a:lnTo>
                    <a:pt x="24" y="12"/>
                  </a:lnTo>
                  <a:lnTo>
                    <a:pt x="22" y="32"/>
                  </a:lnTo>
                  <a:lnTo>
                    <a:pt x="16" y="56"/>
                  </a:lnTo>
                  <a:lnTo>
                    <a:pt x="4" y="44"/>
                  </a:lnTo>
                  <a:lnTo>
                    <a:pt x="2" y="38"/>
                  </a:lnTo>
                  <a:lnTo>
                    <a:pt x="0" y="32"/>
                  </a:lnTo>
                  <a:lnTo>
                    <a:pt x="0" y="20"/>
                  </a:lnTo>
                  <a:lnTo>
                    <a:pt x="4" y="10"/>
                  </a:lnTo>
                  <a:lnTo>
                    <a:pt x="8" y="4"/>
                  </a:lnTo>
                  <a:lnTo>
                    <a:pt x="12" y="4"/>
                  </a:lnTo>
                  <a:lnTo>
                    <a:pt x="18" y="2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9" name="Freeform 249"/>
            <p:cNvSpPr/>
            <p:nvPr/>
          </p:nvSpPr>
          <p:spPr bwMode="auto">
            <a:xfrm>
              <a:off x="7148141" y="3982239"/>
              <a:ext cx="48431" cy="54425"/>
            </a:xfrm>
            <a:custGeom>
              <a:avLst/>
              <a:gdLst>
                <a:gd name="T0" fmla="*/ 2147483647 w 34"/>
                <a:gd name="T1" fmla="*/ 2147483647 h 36"/>
                <a:gd name="T2" fmla="*/ 2147483647 w 34"/>
                <a:gd name="T3" fmla="*/ 2147483647 h 36"/>
                <a:gd name="T4" fmla="*/ 2147483647 w 34"/>
                <a:gd name="T5" fmla="*/ 2147483647 h 36"/>
                <a:gd name="T6" fmla="*/ 2147483647 w 34"/>
                <a:gd name="T7" fmla="*/ 2147483647 h 36"/>
                <a:gd name="T8" fmla="*/ 0 w 34"/>
                <a:gd name="T9" fmla="*/ 2147483647 h 36"/>
                <a:gd name="T10" fmla="*/ 2147483647 w 34"/>
                <a:gd name="T11" fmla="*/ 2147483647 h 36"/>
                <a:gd name="T12" fmla="*/ 2147483647 w 34"/>
                <a:gd name="T13" fmla="*/ 2147483647 h 36"/>
                <a:gd name="T14" fmla="*/ 2147483647 w 34"/>
                <a:gd name="T15" fmla="*/ 2147483647 h 36"/>
                <a:gd name="T16" fmla="*/ 2147483647 w 34"/>
                <a:gd name="T17" fmla="*/ 2147483647 h 36"/>
                <a:gd name="T18" fmla="*/ 2147483647 w 34"/>
                <a:gd name="T19" fmla="*/ 0 h 36"/>
                <a:gd name="T20" fmla="*/ 2147483647 w 34"/>
                <a:gd name="T21" fmla="*/ 2147483647 h 36"/>
                <a:gd name="T22" fmla="*/ 2147483647 w 34"/>
                <a:gd name="T23" fmla="*/ 2147483647 h 36"/>
                <a:gd name="T24" fmla="*/ 2147483647 w 34"/>
                <a:gd name="T25" fmla="*/ 2147483647 h 36"/>
                <a:gd name="T26" fmla="*/ 2147483647 w 34"/>
                <a:gd name="T27" fmla="*/ 2147483647 h 36"/>
                <a:gd name="T28" fmla="*/ 2147483647 w 34"/>
                <a:gd name="T29" fmla="*/ 2147483647 h 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"/>
                <a:gd name="T46" fmla="*/ 0 h 36"/>
                <a:gd name="T47" fmla="*/ 34 w 34"/>
                <a:gd name="T48" fmla="*/ 36 h 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" h="36">
                  <a:moveTo>
                    <a:pt x="18" y="36"/>
                  </a:moveTo>
                  <a:lnTo>
                    <a:pt x="12" y="34"/>
                  </a:lnTo>
                  <a:lnTo>
                    <a:pt x="6" y="30"/>
                  </a:lnTo>
                  <a:lnTo>
                    <a:pt x="2" y="24"/>
                  </a:lnTo>
                  <a:lnTo>
                    <a:pt x="0" y="20"/>
                  </a:lnTo>
                  <a:lnTo>
                    <a:pt x="2" y="16"/>
                  </a:lnTo>
                  <a:lnTo>
                    <a:pt x="4" y="12"/>
                  </a:lnTo>
                  <a:lnTo>
                    <a:pt x="12" y="6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34" y="10"/>
                  </a:lnTo>
                  <a:lnTo>
                    <a:pt x="30" y="20"/>
                  </a:lnTo>
                  <a:lnTo>
                    <a:pt x="24" y="32"/>
                  </a:lnTo>
                  <a:lnTo>
                    <a:pt x="22" y="34"/>
                  </a:lnTo>
                  <a:lnTo>
                    <a:pt x="18" y="3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0" name="Freeform 250"/>
            <p:cNvSpPr/>
            <p:nvPr/>
          </p:nvSpPr>
          <p:spPr bwMode="auto">
            <a:xfrm>
              <a:off x="6497788" y="4283567"/>
              <a:ext cx="54196" cy="114160"/>
            </a:xfrm>
            <a:custGeom>
              <a:avLst/>
              <a:gdLst>
                <a:gd name="T0" fmla="*/ 2147483647 w 36"/>
                <a:gd name="T1" fmla="*/ 2147483647 h 70"/>
                <a:gd name="T2" fmla="*/ 2147483647 w 36"/>
                <a:gd name="T3" fmla="*/ 2147483647 h 70"/>
                <a:gd name="T4" fmla="*/ 2147483647 w 36"/>
                <a:gd name="T5" fmla="*/ 2147483647 h 70"/>
                <a:gd name="T6" fmla="*/ 2147483647 w 36"/>
                <a:gd name="T7" fmla="*/ 2147483647 h 70"/>
                <a:gd name="T8" fmla="*/ 2147483647 w 36"/>
                <a:gd name="T9" fmla="*/ 2147483647 h 70"/>
                <a:gd name="T10" fmla="*/ 2147483647 w 36"/>
                <a:gd name="T11" fmla="*/ 2147483647 h 70"/>
                <a:gd name="T12" fmla="*/ 2147483647 w 36"/>
                <a:gd name="T13" fmla="*/ 2147483647 h 70"/>
                <a:gd name="T14" fmla="*/ 2147483647 w 36"/>
                <a:gd name="T15" fmla="*/ 2147483647 h 70"/>
                <a:gd name="T16" fmla="*/ 2147483647 w 36"/>
                <a:gd name="T17" fmla="*/ 2147483647 h 70"/>
                <a:gd name="T18" fmla="*/ 2147483647 w 36"/>
                <a:gd name="T19" fmla="*/ 2147483647 h 70"/>
                <a:gd name="T20" fmla="*/ 0 w 36"/>
                <a:gd name="T21" fmla="*/ 2147483647 h 70"/>
                <a:gd name="T22" fmla="*/ 2147483647 w 36"/>
                <a:gd name="T23" fmla="*/ 2147483647 h 70"/>
                <a:gd name="T24" fmla="*/ 2147483647 w 36"/>
                <a:gd name="T25" fmla="*/ 2147483647 h 70"/>
                <a:gd name="T26" fmla="*/ 2147483647 w 36"/>
                <a:gd name="T27" fmla="*/ 2147483647 h 70"/>
                <a:gd name="T28" fmla="*/ 2147483647 w 36"/>
                <a:gd name="T29" fmla="*/ 0 h 70"/>
                <a:gd name="T30" fmla="*/ 2147483647 w 36"/>
                <a:gd name="T31" fmla="*/ 2147483647 h 70"/>
                <a:gd name="T32" fmla="*/ 2147483647 w 36"/>
                <a:gd name="T33" fmla="*/ 2147483647 h 70"/>
                <a:gd name="T34" fmla="*/ 2147483647 w 36"/>
                <a:gd name="T35" fmla="*/ 2147483647 h 70"/>
                <a:gd name="T36" fmla="*/ 2147483647 w 36"/>
                <a:gd name="T37" fmla="*/ 2147483647 h 70"/>
                <a:gd name="T38" fmla="*/ 2147483647 w 36"/>
                <a:gd name="T39" fmla="*/ 2147483647 h 70"/>
                <a:gd name="T40" fmla="*/ 2147483647 w 36"/>
                <a:gd name="T41" fmla="*/ 2147483647 h 7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6"/>
                <a:gd name="T64" fmla="*/ 0 h 70"/>
                <a:gd name="T65" fmla="*/ 36 w 36"/>
                <a:gd name="T66" fmla="*/ 70 h 7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6" h="70">
                  <a:moveTo>
                    <a:pt x="36" y="52"/>
                  </a:moveTo>
                  <a:lnTo>
                    <a:pt x="34" y="58"/>
                  </a:lnTo>
                  <a:lnTo>
                    <a:pt x="30" y="64"/>
                  </a:lnTo>
                  <a:lnTo>
                    <a:pt x="22" y="68"/>
                  </a:lnTo>
                  <a:lnTo>
                    <a:pt x="16" y="70"/>
                  </a:lnTo>
                  <a:lnTo>
                    <a:pt x="12" y="68"/>
                  </a:lnTo>
                  <a:lnTo>
                    <a:pt x="8" y="64"/>
                  </a:lnTo>
                  <a:lnTo>
                    <a:pt x="6" y="60"/>
                  </a:lnTo>
                  <a:lnTo>
                    <a:pt x="4" y="54"/>
                  </a:lnTo>
                  <a:lnTo>
                    <a:pt x="2" y="44"/>
                  </a:lnTo>
                  <a:lnTo>
                    <a:pt x="0" y="34"/>
                  </a:lnTo>
                  <a:lnTo>
                    <a:pt x="2" y="24"/>
                  </a:lnTo>
                  <a:lnTo>
                    <a:pt x="4" y="18"/>
                  </a:lnTo>
                  <a:lnTo>
                    <a:pt x="6" y="10"/>
                  </a:lnTo>
                  <a:lnTo>
                    <a:pt x="8" y="0"/>
                  </a:lnTo>
                  <a:lnTo>
                    <a:pt x="14" y="2"/>
                  </a:lnTo>
                  <a:lnTo>
                    <a:pt x="16" y="8"/>
                  </a:lnTo>
                  <a:lnTo>
                    <a:pt x="26" y="20"/>
                  </a:lnTo>
                  <a:lnTo>
                    <a:pt x="34" y="36"/>
                  </a:lnTo>
                  <a:lnTo>
                    <a:pt x="36" y="44"/>
                  </a:lnTo>
                  <a:lnTo>
                    <a:pt x="36" y="5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1" name="Freeform 251"/>
            <p:cNvSpPr/>
            <p:nvPr/>
          </p:nvSpPr>
          <p:spPr bwMode="auto">
            <a:xfrm>
              <a:off x="6975175" y="3889317"/>
              <a:ext cx="219091" cy="428763"/>
            </a:xfrm>
            <a:custGeom>
              <a:avLst/>
              <a:gdLst>
                <a:gd name="T0" fmla="*/ 2147483647 w 150"/>
                <a:gd name="T1" fmla="*/ 2147483647 h 270"/>
                <a:gd name="T2" fmla="*/ 2147483647 w 150"/>
                <a:gd name="T3" fmla="*/ 2147483647 h 270"/>
                <a:gd name="T4" fmla="*/ 2147483647 w 150"/>
                <a:gd name="T5" fmla="*/ 2147483647 h 270"/>
                <a:gd name="T6" fmla="*/ 2147483647 w 150"/>
                <a:gd name="T7" fmla="*/ 2147483647 h 270"/>
                <a:gd name="T8" fmla="*/ 2147483647 w 150"/>
                <a:gd name="T9" fmla="*/ 2147483647 h 270"/>
                <a:gd name="T10" fmla="*/ 2147483647 w 150"/>
                <a:gd name="T11" fmla="*/ 2147483647 h 270"/>
                <a:gd name="T12" fmla="*/ 2147483647 w 150"/>
                <a:gd name="T13" fmla="*/ 2147483647 h 270"/>
                <a:gd name="T14" fmla="*/ 2147483647 w 150"/>
                <a:gd name="T15" fmla="*/ 2147483647 h 270"/>
                <a:gd name="T16" fmla="*/ 2147483647 w 150"/>
                <a:gd name="T17" fmla="*/ 2147483647 h 270"/>
                <a:gd name="T18" fmla="*/ 2147483647 w 150"/>
                <a:gd name="T19" fmla="*/ 2147483647 h 270"/>
                <a:gd name="T20" fmla="*/ 2147483647 w 150"/>
                <a:gd name="T21" fmla="*/ 2147483647 h 270"/>
                <a:gd name="T22" fmla="*/ 2147483647 w 150"/>
                <a:gd name="T23" fmla="*/ 2147483647 h 270"/>
                <a:gd name="T24" fmla="*/ 2147483647 w 150"/>
                <a:gd name="T25" fmla="*/ 2147483647 h 270"/>
                <a:gd name="T26" fmla="*/ 2147483647 w 150"/>
                <a:gd name="T27" fmla="*/ 2147483647 h 270"/>
                <a:gd name="T28" fmla="*/ 2147483647 w 150"/>
                <a:gd name="T29" fmla="*/ 2147483647 h 270"/>
                <a:gd name="T30" fmla="*/ 2147483647 w 150"/>
                <a:gd name="T31" fmla="*/ 2147483647 h 270"/>
                <a:gd name="T32" fmla="*/ 2147483647 w 150"/>
                <a:gd name="T33" fmla="*/ 2147483647 h 270"/>
                <a:gd name="T34" fmla="*/ 2147483647 w 150"/>
                <a:gd name="T35" fmla="*/ 2147483647 h 270"/>
                <a:gd name="T36" fmla="*/ 0 w 150"/>
                <a:gd name="T37" fmla="*/ 2147483647 h 270"/>
                <a:gd name="T38" fmla="*/ 2147483647 w 150"/>
                <a:gd name="T39" fmla="*/ 2147483647 h 270"/>
                <a:gd name="T40" fmla="*/ 2147483647 w 150"/>
                <a:gd name="T41" fmla="*/ 2147483647 h 270"/>
                <a:gd name="T42" fmla="*/ 2147483647 w 150"/>
                <a:gd name="T43" fmla="*/ 2147483647 h 270"/>
                <a:gd name="T44" fmla="*/ 2147483647 w 150"/>
                <a:gd name="T45" fmla="*/ 2147483647 h 270"/>
                <a:gd name="T46" fmla="*/ 2147483647 w 150"/>
                <a:gd name="T47" fmla="*/ 2147483647 h 270"/>
                <a:gd name="T48" fmla="*/ 2147483647 w 150"/>
                <a:gd name="T49" fmla="*/ 2147483647 h 270"/>
                <a:gd name="T50" fmla="*/ 2147483647 w 150"/>
                <a:gd name="T51" fmla="*/ 2147483647 h 270"/>
                <a:gd name="T52" fmla="*/ 2147483647 w 150"/>
                <a:gd name="T53" fmla="*/ 2147483647 h 270"/>
                <a:gd name="T54" fmla="*/ 2147483647 w 150"/>
                <a:gd name="T55" fmla="*/ 2147483647 h 270"/>
                <a:gd name="T56" fmla="*/ 2147483647 w 150"/>
                <a:gd name="T57" fmla="*/ 2147483647 h 270"/>
                <a:gd name="T58" fmla="*/ 2147483647 w 150"/>
                <a:gd name="T59" fmla="*/ 2147483647 h 270"/>
                <a:gd name="T60" fmla="*/ 2147483647 w 150"/>
                <a:gd name="T61" fmla="*/ 2147483647 h 270"/>
                <a:gd name="T62" fmla="*/ 2147483647 w 150"/>
                <a:gd name="T63" fmla="*/ 2147483647 h 270"/>
                <a:gd name="T64" fmla="*/ 2147483647 w 150"/>
                <a:gd name="T65" fmla="*/ 2147483647 h 270"/>
                <a:gd name="T66" fmla="*/ 2147483647 w 150"/>
                <a:gd name="T67" fmla="*/ 2147483647 h 270"/>
                <a:gd name="T68" fmla="*/ 2147483647 w 150"/>
                <a:gd name="T69" fmla="*/ 2147483647 h 270"/>
                <a:gd name="T70" fmla="*/ 2147483647 w 150"/>
                <a:gd name="T71" fmla="*/ 2147483647 h 270"/>
                <a:gd name="T72" fmla="*/ 2147483647 w 150"/>
                <a:gd name="T73" fmla="*/ 2147483647 h 270"/>
                <a:gd name="T74" fmla="*/ 2147483647 w 150"/>
                <a:gd name="T75" fmla="*/ 2147483647 h 270"/>
                <a:gd name="T76" fmla="*/ 2147483647 w 150"/>
                <a:gd name="T77" fmla="*/ 2147483647 h 270"/>
                <a:gd name="T78" fmla="*/ 2147483647 w 150"/>
                <a:gd name="T79" fmla="*/ 2147483647 h 270"/>
                <a:gd name="T80" fmla="*/ 2147483647 w 150"/>
                <a:gd name="T81" fmla="*/ 2147483647 h 270"/>
                <a:gd name="T82" fmla="*/ 2147483647 w 150"/>
                <a:gd name="T83" fmla="*/ 2147483647 h 270"/>
                <a:gd name="T84" fmla="*/ 2147483647 w 150"/>
                <a:gd name="T85" fmla="*/ 2147483647 h 270"/>
                <a:gd name="T86" fmla="*/ 2147483647 w 150"/>
                <a:gd name="T87" fmla="*/ 2147483647 h 270"/>
                <a:gd name="T88" fmla="*/ 2147483647 w 150"/>
                <a:gd name="T89" fmla="*/ 2147483647 h 270"/>
                <a:gd name="T90" fmla="*/ 2147483647 w 150"/>
                <a:gd name="T91" fmla="*/ 2147483647 h 270"/>
                <a:gd name="T92" fmla="*/ 2147483647 w 150"/>
                <a:gd name="T93" fmla="*/ 2147483647 h 270"/>
                <a:gd name="T94" fmla="*/ 2147483647 w 150"/>
                <a:gd name="T95" fmla="*/ 2147483647 h 270"/>
                <a:gd name="T96" fmla="*/ 2147483647 w 150"/>
                <a:gd name="T97" fmla="*/ 2147483647 h 270"/>
                <a:gd name="T98" fmla="*/ 2147483647 w 150"/>
                <a:gd name="T99" fmla="*/ 2147483647 h 27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50"/>
                <a:gd name="T151" fmla="*/ 0 h 270"/>
                <a:gd name="T152" fmla="*/ 150 w 150"/>
                <a:gd name="T153" fmla="*/ 270 h 270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50" h="270">
                  <a:moveTo>
                    <a:pt x="64" y="232"/>
                  </a:moveTo>
                  <a:lnTo>
                    <a:pt x="70" y="228"/>
                  </a:lnTo>
                  <a:lnTo>
                    <a:pt x="78" y="226"/>
                  </a:lnTo>
                  <a:lnTo>
                    <a:pt x="96" y="220"/>
                  </a:lnTo>
                  <a:lnTo>
                    <a:pt x="92" y="216"/>
                  </a:lnTo>
                  <a:lnTo>
                    <a:pt x="90" y="216"/>
                  </a:lnTo>
                  <a:lnTo>
                    <a:pt x="88" y="214"/>
                  </a:lnTo>
                  <a:lnTo>
                    <a:pt x="112" y="200"/>
                  </a:lnTo>
                  <a:lnTo>
                    <a:pt x="114" y="198"/>
                  </a:lnTo>
                  <a:lnTo>
                    <a:pt x="116" y="194"/>
                  </a:lnTo>
                  <a:lnTo>
                    <a:pt x="114" y="190"/>
                  </a:lnTo>
                  <a:lnTo>
                    <a:pt x="114" y="186"/>
                  </a:lnTo>
                  <a:lnTo>
                    <a:pt x="114" y="182"/>
                  </a:lnTo>
                  <a:lnTo>
                    <a:pt x="112" y="176"/>
                  </a:lnTo>
                  <a:lnTo>
                    <a:pt x="112" y="160"/>
                  </a:lnTo>
                  <a:lnTo>
                    <a:pt x="106" y="146"/>
                  </a:lnTo>
                  <a:lnTo>
                    <a:pt x="100" y="136"/>
                  </a:lnTo>
                  <a:lnTo>
                    <a:pt x="86" y="118"/>
                  </a:lnTo>
                  <a:lnTo>
                    <a:pt x="82" y="112"/>
                  </a:lnTo>
                  <a:lnTo>
                    <a:pt x="76" y="106"/>
                  </a:lnTo>
                  <a:lnTo>
                    <a:pt x="70" y="106"/>
                  </a:lnTo>
                  <a:lnTo>
                    <a:pt x="68" y="102"/>
                  </a:lnTo>
                  <a:lnTo>
                    <a:pt x="66" y="96"/>
                  </a:lnTo>
                  <a:lnTo>
                    <a:pt x="60" y="92"/>
                  </a:lnTo>
                  <a:lnTo>
                    <a:pt x="52" y="86"/>
                  </a:lnTo>
                  <a:lnTo>
                    <a:pt x="42" y="78"/>
                  </a:lnTo>
                  <a:lnTo>
                    <a:pt x="34" y="70"/>
                  </a:lnTo>
                  <a:lnTo>
                    <a:pt x="32" y="64"/>
                  </a:lnTo>
                  <a:lnTo>
                    <a:pt x="30" y="60"/>
                  </a:lnTo>
                  <a:lnTo>
                    <a:pt x="38" y="58"/>
                  </a:lnTo>
                  <a:lnTo>
                    <a:pt x="42" y="54"/>
                  </a:lnTo>
                  <a:lnTo>
                    <a:pt x="42" y="48"/>
                  </a:lnTo>
                  <a:lnTo>
                    <a:pt x="26" y="44"/>
                  </a:lnTo>
                  <a:lnTo>
                    <a:pt x="14" y="38"/>
                  </a:lnTo>
                  <a:lnTo>
                    <a:pt x="8" y="34"/>
                  </a:lnTo>
                  <a:lnTo>
                    <a:pt x="4" y="30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10" y="14"/>
                  </a:lnTo>
                  <a:lnTo>
                    <a:pt x="16" y="14"/>
                  </a:lnTo>
                  <a:lnTo>
                    <a:pt x="26" y="12"/>
                  </a:lnTo>
                  <a:lnTo>
                    <a:pt x="34" y="6"/>
                  </a:lnTo>
                  <a:lnTo>
                    <a:pt x="42" y="2"/>
                  </a:lnTo>
                  <a:lnTo>
                    <a:pt x="50" y="0"/>
                  </a:lnTo>
                  <a:lnTo>
                    <a:pt x="56" y="2"/>
                  </a:lnTo>
                  <a:lnTo>
                    <a:pt x="60" y="4"/>
                  </a:lnTo>
                  <a:lnTo>
                    <a:pt x="66" y="6"/>
                  </a:lnTo>
                  <a:lnTo>
                    <a:pt x="70" y="6"/>
                  </a:lnTo>
                  <a:lnTo>
                    <a:pt x="72" y="12"/>
                  </a:lnTo>
                  <a:lnTo>
                    <a:pt x="74" y="16"/>
                  </a:lnTo>
                  <a:lnTo>
                    <a:pt x="82" y="24"/>
                  </a:lnTo>
                  <a:lnTo>
                    <a:pt x="90" y="28"/>
                  </a:lnTo>
                  <a:lnTo>
                    <a:pt x="98" y="30"/>
                  </a:lnTo>
                  <a:lnTo>
                    <a:pt x="96" y="36"/>
                  </a:lnTo>
                  <a:lnTo>
                    <a:pt x="94" y="42"/>
                  </a:lnTo>
                  <a:lnTo>
                    <a:pt x="90" y="42"/>
                  </a:lnTo>
                  <a:lnTo>
                    <a:pt x="84" y="42"/>
                  </a:lnTo>
                  <a:lnTo>
                    <a:pt x="82" y="42"/>
                  </a:lnTo>
                  <a:lnTo>
                    <a:pt x="82" y="48"/>
                  </a:lnTo>
                  <a:lnTo>
                    <a:pt x="80" y="52"/>
                  </a:lnTo>
                  <a:lnTo>
                    <a:pt x="76" y="56"/>
                  </a:lnTo>
                  <a:lnTo>
                    <a:pt x="72" y="64"/>
                  </a:lnTo>
                  <a:lnTo>
                    <a:pt x="70" y="70"/>
                  </a:lnTo>
                  <a:lnTo>
                    <a:pt x="72" y="84"/>
                  </a:lnTo>
                  <a:lnTo>
                    <a:pt x="76" y="88"/>
                  </a:lnTo>
                  <a:lnTo>
                    <a:pt x="78" y="92"/>
                  </a:lnTo>
                  <a:lnTo>
                    <a:pt x="86" y="96"/>
                  </a:lnTo>
                  <a:lnTo>
                    <a:pt x="98" y="110"/>
                  </a:lnTo>
                  <a:lnTo>
                    <a:pt x="110" y="124"/>
                  </a:lnTo>
                  <a:lnTo>
                    <a:pt x="122" y="136"/>
                  </a:lnTo>
                  <a:lnTo>
                    <a:pt x="138" y="148"/>
                  </a:lnTo>
                  <a:lnTo>
                    <a:pt x="138" y="156"/>
                  </a:lnTo>
                  <a:lnTo>
                    <a:pt x="142" y="170"/>
                  </a:lnTo>
                  <a:lnTo>
                    <a:pt x="150" y="192"/>
                  </a:lnTo>
                  <a:lnTo>
                    <a:pt x="146" y="198"/>
                  </a:lnTo>
                  <a:lnTo>
                    <a:pt x="146" y="204"/>
                  </a:lnTo>
                  <a:lnTo>
                    <a:pt x="146" y="210"/>
                  </a:lnTo>
                  <a:lnTo>
                    <a:pt x="144" y="214"/>
                  </a:lnTo>
                  <a:lnTo>
                    <a:pt x="138" y="220"/>
                  </a:lnTo>
                  <a:lnTo>
                    <a:pt x="128" y="228"/>
                  </a:lnTo>
                  <a:lnTo>
                    <a:pt x="120" y="232"/>
                  </a:lnTo>
                  <a:lnTo>
                    <a:pt x="112" y="234"/>
                  </a:lnTo>
                  <a:lnTo>
                    <a:pt x="104" y="242"/>
                  </a:lnTo>
                  <a:lnTo>
                    <a:pt x="98" y="254"/>
                  </a:lnTo>
                  <a:lnTo>
                    <a:pt x="88" y="266"/>
                  </a:lnTo>
                  <a:lnTo>
                    <a:pt x="84" y="270"/>
                  </a:lnTo>
                  <a:lnTo>
                    <a:pt x="78" y="270"/>
                  </a:lnTo>
                  <a:lnTo>
                    <a:pt x="76" y="270"/>
                  </a:lnTo>
                  <a:lnTo>
                    <a:pt x="74" y="268"/>
                  </a:lnTo>
                  <a:lnTo>
                    <a:pt x="74" y="260"/>
                  </a:lnTo>
                  <a:lnTo>
                    <a:pt x="74" y="252"/>
                  </a:lnTo>
                  <a:lnTo>
                    <a:pt x="76" y="246"/>
                  </a:lnTo>
                  <a:lnTo>
                    <a:pt x="76" y="242"/>
                  </a:lnTo>
                  <a:lnTo>
                    <a:pt x="74" y="236"/>
                  </a:lnTo>
                  <a:lnTo>
                    <a:pt x="70" y="236"/>
                  </a:lnTo>
                  <a:lnTo>
                    <a:pt x="66" y="234"/>
                  </a:lnTo>
                  <a:lnTo>
                    <a:pt x="62" y="234"/>
                  </a:lnTo>
                  <a:lnTo>
                    <a:pt x="60" y="234"/>
                  </a:lnTo>
                  <a:lnTo>
                    <a:pt x="64" y="23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2" name="Freeform 252"/>
            <p:cNvSpPr/>
            <p:nvPr/>
          </p:nvSpPr>
          <p:spPr bwMode="auto">
            <a:xfrm>
              <a:off x="7018993" y="4142859"/>
              <a:ext cx="126842" cy="120797"/>
            </a:xfrm>
            <a:custGeom>
              <a:avLst/>
              <a:gdLst>
                <a:gd name="T0" fmla="*/ 2147483647 w 86"/>
                <a:gd name="T1" fmla="*/ 0 h 76"/>
                <a:gd name="T2" fmla="*/ 2147483647 w 86"/>
                <a:gd name="T3" fmla="*/ 0 h 76"/>
                <a:gd name="T4" fmla="*/ 2147483647 w 86"/>
                <a:gd name="T5" fmla="*/ 2147483647 h 76"/>
                <a:gd name="T6" fmla="*/ 2147483647 w 86"/>
                <a:gd name="T7" fmla="*/ 0 h 76"/>
                <a:gd name="T8" fmla="*/ 2147483647 w 86"/>
                <a:gd name="T9" fmla="*/ 0 h 76"/>
                <a:gd name="T10" fmla="*/ 2147483647 w 86"/>
                <a:gd name="T11" fmla="*/ 0 h 76"/>
                <a:gd name="T12" fmla="*/ 2147483647 w 86"/>
                <a:gd name="T13" fmla="*/ 2147483647 h 76"/>
                <a:gd name="T14" fmla="*/ 2147483647 w 86"/>
                <a:gd name="T15" fmla="*/ 2147483647 h 76"/>
                <a:gd name="T16" fmla="*/ 2147483647 w 86"/>
                <a:gd name="T17" fmla="*/ 2147483647 h 76"/>
                <a:gd name="T18" fmla="*/ 2147483647 w 86"/>
                <a:gd name="T19" fmla="*/ 2147483647 h 76"/>
                <a:gd name="T20" fmla="*/ 2147483647 w 86"/>
                <a:gd name="T21" fmla="*/ 2147483647 h 76"/>
                <a:gd name="T22" fmla="*/ 2147483647 w 86"/>
                <a:gd name="T23" fmla="*/ 2147483647 h 76"/>
                <a:gd name="T24" fmla="*/ 2147483647 w 86"/>
                <a:gd name="T25" fmla="*/ 2147483647 h 76"/>
                <a:gd name="T26" fmla="*/ 2147483647 w 86"/>
                <a:gd name="T27" fmla="*/ 2147483647 h 76"/>
                <a:gd name="T28" fmla="*/ 2147483647 w 86"/>
                <a:gd name="T29" fmla="*/ 2147483647 h 76"/>
                <a:gd name="T30" fmla="*/ 2147483647 w 86"/>
                <a:gd name="T31" fmla="*/ 2147483647 h 76"/>
                <a:gd name="T32" fmla="*/ 2147483647 w 86"/>
                <a:gd name="T33" fmla="*/ 2147483647 h 76"/>
                <a:gd name="T34" fmla="*/ 0 w 86"/>
                <a:gd name="T35" fmla="*/ 2147483647 h 76"/>
                <a:gd name="T36" fmla="*/ 2147483647 w 86"/>
                <a:gd name="T37" fmla="*/ 2147483647 h 76"/>
                <a:gd name="T38" fmla="*/ 2147483647 w 86"/>
                <a:gd name="T39" fmla="*/ 2147483647 h 76"/>
                <a:gd name="T40" fmla="*/ 2147483647 w 86"/>
                <a:gd name="T41" fmla="*/ 2147483647 h 76"/>
                <a:gd name="T42" fmla="*/ 2147483647 w 86"/>
                <a:gd name="T43" fmla="*/ 2147483647 h 76"/>
                <a:gd name="T44" fmla="*/ 2147483647 w 86"/>
                <a:gd name="T45" fmla="*/ 2147483647 h 76"/>
                <a:gd name="T46" fmla="*/ 2147483647 w 86"/>
                <a:gd name="T47" fmla="*/ 2147483647 h 76"/>
                <a:gd name="T48" fmla="*/ 2147483647 w 86"/>
                <a:gd name="T49" fmla="*/ 2147483647 h 76"/>
                <a:gd name="T50" fmla="*/ 2147483647 w 86"/>
                <a:gd name="T51" fmla="*/ 2147483647 h 76"/>
                <a:gd name="T52" fmla="*/ 2147483647 w 86"/>
                <a:gd name="T53" fmla="*/ 2147483647 h 76"/>
                <a:gd name="T54" fmla="*/ 2147483647 w 86"/>
                <a:gd name="T55" fmla="*/ 2147483647 h 76"/>
                <a:gd name="T56" fmla="*/ 2147483647 w 86"/>
                <a:gd name="T57" fmla="*/ 2147483647 h 76"/>
                <a:gd name="T58" fmla="*/ 2147483647 w 86"/>
                <a:gd name="T59" fmla="*/ 2147483647 h 76"/>
                <a:gd name="T60" fmla="*/ 2147483647 w 86"/>
                <a:gd name="T61" fmla="*/ 2147483647 h 76"/>
                <a:gd name="T62" fmla="*/ 2147483647 w 86"/>
                <a:gd name="T63" fmla="*/ 2147483647 h 76"/>
                <a:gd name="T64" fmla="*/ 2147483647 w 86"/>
                <a:gd name="T65" fmla="*/ 2147483647 h 76"/>
                <a:gd name="T66" fmla="*/ 2147483647 w 86"/>
                <a:gd name="T67" fmla="*/ 2147483647 h 76"/>
                <a:gd name="T68" fmla="*/ 2147483647 w 86"/>
                <a:gd name="T69" fmla="*/ 2147483647 h 76"/>
                <a:gd name="T70" fmla="*/ 2147483647 w 86"/>
                <a:gd name="T71" fmla="*/ 2147483647 h 76"/>
                <a:gd name="T72" fmla="*/ 2147483647 w 86"/>
                <a:gd name="T73" fmla="*/ 2147483647 h 76"/>
                <a:gd name="T74" fmla="*/ 2147483647 w 86"/>
                <a:gd name="T75" fmla="*/ 2147483647 h 76"/>
                <a:gd name="T76" fmla="*/ 2147483647 w 86"/>
                <a:gd name="T77" fmla="*/ 2147483647 h 76"/>
                <a:gd name="T78" fmla="*/ 2147483647 w 86"/>
                <a:gd name="T79" fmla="*/ 2147483647 h 76"/>
                <a:gd name="T80" fmla="*/ 2147483647 w 86"/>
                <a:gd name="T81" fmla="*/ 2147483647 h 76"/>
                <a:gd name="T82" fmla="*/ 2147483647 w 86"/>
                <a:gd name="T83" fmla="*/ 2147483647 h 76"/>
                <a:gd name="T84" fmla="*/ 2147483647 w 86"/>
                <a:gd name="T85" fmla="*/ 2147483647 h 76"/>
                <a:gd name="T86" fmla="*/ 2147483647 w 86"/>
                <a:gd name="T87" fmla="*/ 2147483647 h 76"/>
                <a:gd name="T88" fmla="*/ 2147483647 w 86"/>
                <a:gd name="T89" fmla="*/ 0 h 76"/>
                <a:gd name="T90" fmla="*/ 2147483647 w 86"/>
                <a:gd name="T91" fmla="*/ 0 h 7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86"/>
                <a:gd name="T139" fmla="*/ 0 h 76"/>
                <a:gd name="T140" fmla="*/ 86 w 86"/>
                <a:gd name="T141" fmla="*/ 76 h 7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86" h="76">
                  <a:moveTo>
                    <a:pt x="80" y="0"/>
                  </a:moveTo>
                  <a:lnTo>
                    <a:pt x="78" y="0"/>
                  </a:lnTo>
                  <a:lnTo>
                    <a:pt x="74" y="2"/>
                  </a:lnTo>
                  <a:lnTo>
                    <a:pt x="70" y="0"/>
                  </a:lnTo>
                  <a:lnTo>
                    <a:pt x="66" y="0"/>
                  </a:lnTo>
                  <a:lnTo>
                    <a:pt x="62" y="0"/>
                  </a:lnTo>
                  <a:lnTo>
                    <a:pt x="60" y="4"/>
                  </a:lnTo>
                  <a:lnTo>
                    <a:pt x="58" y="10"/>
                  </a:lnTo>
                  <a:lnTo>
                    <a:pt x="52" y="8"/>
                  </a:lnTo>
                  <a:lnTo>
                    <a:pt x="46" y="4"/>
                  </a:lnTo>
                  <a:lnTo>
                    <a:pt x="40" y="2"/>
                  </a:lnTo>
                  <a:lnTo>
                    <a:pt x="30" y="2"/>
                  </a:lnTo>
                  <a:lnTo>
                    <a:pt x="18" y="2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2" y="14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2" y="30"/>
                  </a:lnTo>
                  <a:lnTo>
                    <a:pt x="4" y="36"/>
                  </a:lnTo>
                  <a:lnTo>
                    <a:pt x="6" y="40"/>
                  </a:lnTo>
                  <a:lnTo>
                    <a:pt x="8" y="46"/>
                  </a:lnTo>
                  <a:lnTo>
                    <a:pt x="10" y="52"/>
                  </a:lnTo>
                  <a:lnTo>
                    <a:pt x="10" y="54"/>
                  </a:lnTo>
                  <a:lnTo>
                    <a:pt x="12" y="58"/>
                  </a:lnTo>
                  <a:lnTo>
                    <a:pt x="14" y="62"/>
                  </a:lnTo>
                  <a:lnTo>
                    <a:pt x="18" y="66"/>
                  </a:lnTo>
                  <a:lnTo>
                    <a:pt x="24" y="66"/>
                  </a:lnTo>
                  <a:lnTo>
                    <a:pt x="24" y="76"/>
                  </a:lnTo>
                  <a:lnTo>
                    <a:pt x="30" y="74"/>
                  </a:lnTo>
                  <a:lnTo>
                    <a:pt x="34" y="72"/>
                  </a:lnTo>
                  <a:lnTo>
                    <a:pt x="40" y="68"/>
                  </a:lnTo>
                  <a:lnTo>
                    <a:pt x="48" y="66"/>
                  </a:lnTo>
                  <a:lnTo>
                    <a:pt x="66" y="60"/>
                  </a:lnTo>
                  <a:lnTo>
                    <a:pt x="62" y="56"/>
                  </a:lnTo>
                  <a:lnTo>
                    <a:pt x="60" y="56"/>
                  </a:lnTo>
                  <a:lnTo>
                    <a:pt x="58" y="54"/>
                  </a:lnTo>
                  <a:lnTo>
                    <a:pt x="82" y="40"/>
                  </a:lnTo>
                  <a:lnTo>
                    <a:pt x="84" y="38"/>
                  </a:lnTo>
                  <a:lnTo>
                    <a:pt x="86" y="34"/>
                  </a:lnTo>
                  <a:lnTo>
                    <a:pt x="84" y="30"/>
                  </a:lnTo>
                  <a:lnTo>
                    <a:pt x="84" y="26"/>
                  </a:lnTo>
                  <a:lnTo>
                    <a:pt x="84" y="22"/>
                  </a:lnTo>
                  <a:lnTo>
                    <a:pt x="82" y="16"/>
                  </a:lnTo>
                  <a:lnTo>
                    <a:pt x="82" y="0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3" name="Freeform 253"/>
            <p:cNvSpPr/>
            <p:nvPr/>
          </p:nvSpPr>
          <p:spPr bwMode="auto">
            <a:xfrm>
              <a:off x="6934816" y="3913211"/>
              <a:ext cx="204100" cy="246904"/>
            </a:xfrm>
            <a:custGeom>
              <a:avLst/>
              <a:gdLst>
                <a:gd name="T0" fmla="*/ 2147483647 w 140"/>
                <a:gd name="T1" fmla="*/ 2147483647 h 156"/>
                <a:gd name="T2" fmla="*/ 2147483647 w 140"/>
                <a:gd name="T3" fmla="*/ 2147483647 h 156"/>
                <a:gd name="T4" fmla="*/ 2147483647 w 140"/>
                <a:gd name="T5" fmla="*/ 2147483647 h 156"/>
                <a:gd name="T6" fmla="*/ 2147483647 w 140"/>
                <a:gd name="T7" fmla="*/ 2147483647 h 156"/>
                <a:gd name="T8" fmla="*/ 2147483647 w 140"/>
                <a:gd name="T9" fmla="*/ 2147483647 h 156"/>
                <a:gd name="T10" fmla="*/ 2147483647 w 140"/>
                <a:gd name="T11" fmla="*/ 2147483647 h 156"/>
                <a:gd name="T12" fmla="*/ 2147483647 w 140"/>
                <a:gd name="T13" fmla="*/ 2147483647 h 156"/>
                <a:gd name="T14" fmla="*/ 2147483647 w 140"/>
                <a:gd name="T15" fmla="*/ 2147483647 h 156"/>
                <a:gd name="T16" fmla="*/ 2147483647 w 140"/>
                <a:gd name="T17" fmla="*/ 2147483647 h 156"/>
                <a:gd name="T18" fmla="*/ 2147483647 w 140"/>
                <a:gd name="T19" fmla="*/ 2147483647 h 156"/>
                <a:gd name="T20" fmla="*/ 2147483647 w 140"/>
                <a:gd name="T21" fmla="*/ 2147483647 h 156"/>
                <a:gd name="T22" fmla="*/ 2147483647 w 140"/>
                <a:gd name="T23" fmla="*/ 2147483647 h 156"/>
                <a:gd name="T24" fmla="*/ 2147483647 w 140"/>
                <a:gd name="T25" fmla="*/ 2147483647 h 156"/>
                <a:gd name="T26" fmla="*/ 2147483647 w 140"/>
                <a:gd name="T27" fmla="*/ 2147483647 h 156"/>
                <a:gd name="T28" fmla="*/ 2147483647 w 140"/>
                <a:gd name="T29" fmla="*/ 2147483647 h 156"/>
                <a:gd name="T30" fmla="*/ 2147483647 w 140"/>
                <a:gd name="T31" fmla="*/ 2147483647 h 156"/>
                <a:gd name="T32" fmla="*/ 0 w 140"/>
                <a:gd name="T33" fmla="*/ 2147483647 h 156"/>
                <a:gd name="T34" fmla="*/ 2147483647 w 140"/>
                <a:gd name="T35" fmla="*/ 2147483647 h 156"/>
                <a:gd name="T36" fmla="*/ 2147483647 w 140"/>
                <a:gd name="T37" fmla="*/ 2147483647 h 156"/>
                <a:gd name="T38" fmla="*/ 2147483647 w 140"/>
                <a:gd name="T39" fmla="*/ 2147483647 h 156"/>
                <a:gd name="T40" fmla="*/ 2147483647 w 140"/>
                <a:gd name="T41" fmla="*/ 2147483647 h 156"/>
                <a:gd name="T42" fmla="*/ 2147483647 w 140"/>
                <a:gd name="T43" fmla="*/ 2147483647 h 156"/>
                <a:gd name="T44" fmla="*/ 2147483647 w 140"/>
                <a:gd name="T45" fmla="*/ 2147483647 h 156"/>
                <a:gd name="T46" fmla="*/ 2147483647 w 140"/>
                <a:gd name="T47" fmla="*/ 2147483647 h 156"/>
                <a:gd name="T48" fmla="*/ 2147483647 w 140"/>
                <a:gd name="T49" fmla="*/ 2147483647 h 156"/>
                <a:gd name="T50" fmla="*/ 2147483647 w 140"/>
                <a:gd name="T51" fmla="*/ 2147483647 h 156"/>
                <a:gd name="T52" fmla="*/ 2147483647 w 140"/>
                <a:gd name="T53" fmla="*/ 2147483647 h 156"/>
                <a:gd name="T54" fmla="*/ 2147483647 w 140"/>
                <a:gd name="T55" fmla="*/ 2147483647 h 156"/>
                <a:gd name="T56" fmla="*/ 2147483647 w 140"/>
                <a:gd name="T57" fmla="*/ 2147483647 h 156"/>
                <a:gd name="T58" fmla="*/ 2147483647 w 140"/>
                <a:gd name="T59" fmla="*/ 2147483647 h 156"/>
                <a:gd name="T60" fmla="*/ 2147483647 w 140"/>
                <a:gd name="T61" fmla="*/ 2147483647 h 156"/>
                <a:gd name="T62" fmla="*/ 2147483647 w 140"/>
                <a:gd name="T63" fmla="*/ 2147483647 h 156"/>
                <a:gd name="T64" fmla="*/ 2147483647 w 140"/>
                <a:gd name="T65" fmla="*/ 2147483647 h 156"/>
                <a:gd name="T66" fmla="*/ 2147483647 w 140"/>
                <a:gd name="T67" fmla="*/ 2147483647 h 156"/>
                <a:gd name="T68" fmla="*/ 2147483647 w 140"/>
                <a:gd name="T69" fmla="*/ 2147483647 h 156"/>
                <a:gd name="T70" fmla="*/ 2147483647 w 140"/>
                <a:gd name="T71" fmla="*/ 2147483647 h 156"/>
                <a:gd name="T72" fmla="*/ 2147483647 w 140"/>
                <a:gd name="T73" fmla="*/ 2147483647 h 156"/>
                <a:gd name="T74" fmla="*/ 2147483647 w 140"/>
                <a:gd name="T75" fmla="*/ 2147483647 h 156"/>
                <a:gd name="T76" fmla="*/ 2147483647 w 140"/>
                <a:gd name="T77" fmla="*/ 2147483647 h 156"/>
                <a:gd name="T78" fmla="*/ 2147483647 w 140"/>
                <a:gd name="T79" fmla="*/ 2147483647 h 15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40"/>
                <a:gd name="T121" fmla="*/ 0 h 156"/>
                <a:gd name="T122" fmla="*/ 140 w 140"/>
                <a:gd name="T123" fmla="*/ 156 h 15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40" h="156">
                  <a:moveTo>
                    <a:pt x="104" y="150"/>
                  </a:moveTo>
                  <a:lnTo>
                    <a:pt x="102" y="124"/>
                  </a:lnTo>
                  <a:lnTo>
                    <a:pt x="98" y="120"/>
                  </a:lnTo>
                  <a:lnTo>
                    <a:pt x="94" y="116"/>
                  </a:lnTo>
                  <a:lnTo>
                    <a:pt x="90" y="108"/>
                  </a:lnTo>
                  <a:lnTo>
                    <a:pt x="88" y="102"/>
                  </a:lnTo>
                  <a:lnTo>
                    <a:pt x="88" y="98"/>
                  </a:lnTo>
                  <a:lnTo>
                    <a:pt x="86" y="94"/>
                  </a:lnTo>
                  <a:lnTo>
                    <a:pt x="80" y="90"/>
                  </a:lnTo>
                  <a:lnTo>
                    <a:pt x="74" y="84"/>
                  </a:lnTo>
                  <a:lnTo>
                    <a:pt x="70" y="76"/>
                  </a:lnTo>
                  <a:lnTo>
                    <a:pt x="66" y="76"/>
                  </a:lnTo>
                  <a:lnTo>
                    <a:pt x="62" y="78"/>
                  </a:lnTo>
                  <a:lnTo>
                    <a:pt x="58" y="82"/>
                  </a:lnTo>
                  <a:lnTo>
                    <a:pt x="56" y="86"/>
                  </a:lnTo>
                  <a:lnTo>
                    <a:pt x="52" y="88"/>
                  </a:lnTo>
                  <a:lnTo>
                    <a:pt x="50" y="86"/>
                  </a:lnTo>
                  <a:lnTo>
                    <a:pt x="48" y="84"/>
                  </a:lnTo>
                  <a:lnTo>
                    <a:pt x="46" y="82"/>
                  </a:lnTo>
                  <a:lnTo>
                    <a:pt x="44" y="80"/>
                  </a:lnTo>
                  <a:lnTo>
                    <a:pt x="40" y="80"/>
                  </a:lnTo>
                  <a:lnTo>
                    <a:pt x="36" y="84"/>
                  </a:lnTo>
                  <a:lnTo>
                    <a:pt x="28" y="90"/>
                  </a:lnTo>
                  <a:lnTo>
                    <a:pt x="26" y="70"/>
                  </a:lnTo>
                  <a:lnTo>
                    <a:pt x="26" y="64"/>
                  </a:lnTo>
                  <a:lnTo>
                    <a:pt x="26" y="58"/>
                  </a:lnTo>
                  <a:lnTo>
                    <a:pt x="22" y="56"/>
                  </a:lnTo>
                  <a:lnTo>
                    <a:pt x="18" y="56"/>
                  </a:lnTo>
                  <a:lnTo>
                    <a:pt x="16" y="56"/>
                  </a:lnTo>
                  <a:lnTo>
                    <a:pt x="12" y="56"/>
                  </a:lnTo>
                  <a:lnTo>
                    <a:pt x="8" y="52"/>
                  </a:lnTo>
                  <a:lnTo>
                    <a:pt x="6" y="44"/>
                  </a:lnTo>
                  <a:lnTo>
                    <a:pt x="4" y="40"/>
                  </a:lnTo>
                  <a:lnTo>
                    <a:pt x="0" y="38"/>
                  </a:lnTo>
                  <a:lnTo>
                    <a:pt x="8" y="32"/>
                  </a:lnTo>
                  <a:lnTo>
                    <a:pt x="10" y="28"/>
                  </a:lnTo>
                  <a:lnTo>
                    <a:pt x="10" y="24"/>
                  </a:lnTo>
                  <a:lnTo>
                    <a:pt x="12" y="22"/>
                  </a:lnTo>
                  <a:lnTo>
                    <a:pt x="16" y="18"/>
                  </a:lnTo>
                  <a:lnTo>
                    <a:pt x="20" y="22"/>
                  </a:lnTo>
                  <a:lnTo>
                    <a:pt x="22" y="22"/>
                  </a:lnTo>
                  <a:lnTo>
                    <a:pt x="26" y="20"/>
                  </a:lnTo>
                  <a:lnTo>
                    <a:pt x="22" y="14"/>
                  </a:lnTo>
                  <a:lnTo>
                    <a:pt x="20" y="8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8" y="0"/>
                  </a:lnTo>
                  <a:lnTo>
                    <a:pt x="28" y="4"/>
                  </a:lnTo>
                  <a:lnTo>
                    <a:pt x="28" y="10"/>
                  </a:lnTo>
                  <a:lnTo>
                    <a:pt x="32" y="16"/>
                  </a:lnTo>
                  <a:lnTo>
                    <a:pt x="36" y="20"/>
                  </a:lnTo>
                  <a:lnTo>
                    <a:pt x="42" y="24"/>
                  </a:lnTo>
                  <a:lnTo>
                    <a:pt x="54" y="30"/>
                  </a:lnTo>
                  <a:lnTo>
                    <a:pt x="70" y="34"/>
                  </a:lnTo>
                  <a:lnTo>
                    <a:pt x="70" y="40"/>
                  </a:lnTo>
                  <a:lnTo>
                    <a:pt x="66" y="44"/>
                  </a:lnTo>
                  <a:lnTo>
                    <a:pt x="58" y="46"/>
                  </a:lnTo>
                  <a:lnTo>
                    <a:pt x="60" y="50"/>
                  </a:lnTo>
                  <a:lnTo>
                    <a:pt x="62" y="56"/>
                  </a:lnTo>
                  <a:lnTo>
                    <a:pt x="70" y="64"/>
                  </a:lnTo>
                  <a:lnTo>
                    <a:pt x="80" y="72"/>
                  </a:lnTo>
                  <a:lnTo>
                    <a:pt x="88" y="78"/>
                  </a:lnTo>
                  <a:lnTo>
                    <a:pt x="94" y="82"/>
                  </a:lnTo>
                  <a:lnTo>
                    <a:pt x="96" y="88"/>
                  </a:lnTo>
                  <a:lnTo>
                    <a:pt x="98" y="92"/>
                  </a:lnTo>
                  <a:lnTo>
                    <a:pt x="104" y="92"/>
                  </a:lnTo>
                  <a:lnTo>
                    <a:pt x="110" y="98"/>
                  </a:lnTo>
                  <a:lnTo>
                    <a:pt x="114" y="104"/>
                  </a:lnTo>
                  <a:lnTo>
                    <a:pt x="128" y="122"/>
                  </a:lnTo>
                  <a:lnTo>
                    <a:pt x="134" y="132"/>
                  </a:lnTo>
                  <a:lnTo>
                    <a:pt x="140" y="146"/>
                  </a:lnTo>
                  <a:lnTo>
                    <a:pt x="138" y="146"/>
                  </a:lnTo>
                  <a:lnTo>
                    <a:pt x="136" y="146"/>
                  </a:lnTo>
                  <a:lnTo>
                    <a:pt x="132" y="148"/>
                  </a:lnTo>
                  <a:lnTo>
                    <a:pt x="128" y="146"/>
                  </a:lnTo>
                  <a:lnTo>
                    <a:pt x="124" y="146"/>
                  </a:lnTo>
                  <a:lnTo>
                    <a:pt x="120" y="146"/>
                  </a:lnTo>
                  <a:lnTo>
                    <a:pt x="118" y="150"/>
                  </a:lnTo>
                  <a:lnTo>
                    <a:pt x="116" y="156"/>
                  </a:lnTo>
                  <a:lnTo>
                    <a:pt x="110" y="154"/>
                  </a:lnTo>
                  <a:lnTo>
                    <a:pt x="104" y="15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4" name="Freeform 254"/>
            <p:cNvSpPr/>
            <p:nvPr/>
          </p:nvSpPr>
          <p:spPr bwMode="auto">
            <a:xfrm>
              <a:off x="6886385" y="3971619"/>
              <a:ext cx="199488" cy="430091"/>
            </a:xfrm>
            <a:custGeom>
              <a:avLst/>
              <a:gdLst>
                <a:gd name="T0" fmla="*/ 2147483647 w 136"/>
                <a:gd name="T1" fmla="*/ 2147483647 h 272"/>
                <a:gd name="T2" fmla="*/ 2147483647 w 136"/>
                <a:gd name="T3" fmla="*/ 2147483647 h 272"/>
                <a:gd name="T4" fmla="*/ 2147483647 w 136"/>
                <a:gd name="T5" fmla="*/ 2147483647 h 272"/>
                <a:gd name="T6" fmla="*/ 2147483647 w 136"/>
                <a:gd name="T7" fmla="*/ 2147483647 h 272"/>
                <a:gd name="T8" fmla="*/ 2147483647 w 136"/>
                <a:gd name="T9" fmla="*/ 2147483647 h 272"/>
                <a:gd name="T10" fmla="*/ 2147483647 w 136"/>
                <a:gd name="T11" fmla="*/ 2147483647 h 272"/>
                <a:gd name="T12" fmla="*/ 2147483647 w 136"/>
                <a:gd name="T13" fmla="*/ 2147483647 h 272"/>
                <a:gd name="T14" fmla="*/ 2147483647 w 136"/>
                <a:gd name="T15" fmla="*/ 2147483647 h 272"/>
                <a:gd name="T16" fmla="*/ 2147483647 w 136"/>
                <a:gd name="T17" fmla="*/ 2147483647 h 272"/>
                <a:gd name="T18" fmla="*/ 2147483647 w 136"/>
                <a:gd name="T19" fmla="*/ 2147483647 h 272"/>
                <a:gd name="T20" fmla="*/ 2147483647 w 136"/>
                <a:gd name="T21" fmla="*/ 2147483647 h 272"/>
                <a:gd name="T22" fmla="*/ 2147483647 w 136"/>
                <a:gd name="T23" fmla="*/ 2147483647 h 272"/>
                <a:gd name="T24" fmla="*/ 2147483647 w 136"/>
                <a:gd name="T25" fmla="*/ 2147483647 h 272"/>
                <a:gd name="T26" fmla="*/ 2147483647 w 136"/>
                <a:gd name="T27" fmla="*/ 2147483647 h 272"/>
                <a:gd name="T28" fmla="*/ 2147483647 w 136"/>
                <a:gd name="T29" fmla="*/ 2147483647 h 272"/>
                <a:gd name="T30" fmla="*/ 2147483647 w 136"/>
                <a:gd name="T31" fmla="*/ 2147483647 h 272"/>
                <a:gd name="T32" fmla="*/ 2147483647 w 136"/>
                <a:gd name="T33" fmla="*/ 2147483647 h 272"/>
                <a:gd name="T34" fmla="*/ 2147483647 w 136"/>
                <a:gd name="T35" fmla="*/ 2147483647 h 272"/>
                <a:gd name="T36" fmla="*/ 2147483647 w 136"/>
                <a:gd name="T37" fmla="*/ 2147483647 h 272"/>
                <a:gd name="T38" fmla="*/ 2147483647 w 136"/>
                <a:gd name="T39" fmla="*/ 2147483647 h 272"/>
                <a:gd name="T40" fmla="*/ 2147483647 w 136"/>
                <a:gd name="T41" fmla="*/ 2147483647 h 272"/>
                <a:gd name="T42" fmla="*/ 2147483647 w 136"/>
                <a:gd name="T43" fmla="*/ 2147483647 h 272"/>
                <a:gd name="T44" fmla="*/ 2147483647 w 136"/>
                <a:gd name="T45" fmla="*/ 2147483647 h 272"/>
                <a:gd name="T46" fmla="*/ 2147483647 w 136"/>
                <a:gd name="T47" fmla="*/ 2147483647 h 272"/>
                <a:gd name="T48" fmla="*/ 2147483647 w 136"/>
                <a:gd name="T49" fmla="*/ 2147483647 h 272"/>
                <a:gd name="T50" fmla="*/ 2147483647 w 136"/>
                <a:gd name="T51" fmla="*/ 2147483647 h 272"/>
                <a:gd name="T52" fmla="*/ 2147483647 w 136"/>
                <a:gd name="T53" fmla="*/ 2147483647 h 272"/>
                <a:gd name="T54" fmla="*/ 2147483647 w 136"/>
                <a:gd name="T55" fmla="*/ 2147483647 h 272"/>
                <a:gd name="T56" fmla="*/ 2147483647 w 136"/>
                <a:gd name="T57" fmla="*/ 2147483647 h 272"/>
                <a:gd name="T58" fmla="*/ 2147483647 w 136"/>
                <a:gd name="T59" fmla="*/ 2147483647 h 272"/>
                <a:gd name="T60" fmla="*/ 2147483647 w 136"/>
                <a:gd name="T61" fmla="*/ 2147483647 h 272"/>
                <a:gd name="T62" fmla="*/ 2147483647 w 136"/>
                <a:gd name="T63" fmla="*/ 2147483647 h 272"/>
                <a:gd name="T64" fmla="*/ 2147483647 w 136"/>
                <a:gd name="T65" fmla="*/ 2147483647 h 272"/>
                <a:gd name="T66" fmla="*/ 2147483647 w 136"/>
                <a:gd name="T67" fmla="*/ 2147483647 h 272"/>
                <a:gd name="T68" fmla="*/ 2147483647 w 136"/>
                <a:gd name="T69" fmla="*/ 2147483647 h 272"/>
                <a:gd name="T70" fmla="*/ 2147483647 w 136"/>
                <a:gd name="T71" fmla="*/ 2147483647 h 272"/>
                <a:gd name="T72" fmla="*/ 2147483647 w 136"/>
                <a:gd name="T73" fmla="*/ 2147483647 h 272"/>
                <a:gd name="T74" fmla="*/ 2147483647 w 136"/>
                <a:gd name="T75" fmla="*/ 2147483647 h 272"/>
                <a:gd name="T76" fmla="*/ 2147483647 w 136"/>
                <a:gd name="T77" fmla="*/ 2147483647 h 272"/>
                <a:gd name="T78" fmla="*/ 2147483647 w 136"/>
                <a:gd name="T79" fmla="*/ 2147483647 h 272"/>
                <a:gd name="T80" fmla="*/ 2147483647 w 136"/>
                <a:gd name="T81" fmla="*/ 2147483647 h 272"/>
                <a:gd name="T82" fmla="*/ 2147483647 w 136"/>
                <a:gd name="T83" fmla="*/ 2147483647 h 272"/>
                <a:gd name="T84" fmla="*/ 2147483647 w 136"/>
                <a:gd name="T85" fmla="*/ 2147483647 h 272"/>
                <a:gd name="T86" fmla="*/ 2147483647 w 136"/>
                <a:gd name="T87" fmla="*/ 2147483647 h 272"/>
                <a:gd name="T88" fmla="*/ 2147483647 w 136"/>
                <a:gd name="T89" fmla="*/ 2147483647 h 272"/>
                <a:gd name="T90" fmla="*/ 2147483647 w 136"/>
                <a:gd name="T91" fmla="*/ 2147483647 h 272"/>
                <a:gd name="T92" fmla="*/ 2147483647 w 136"/>
                <a:gd name="T93" fmla="*/ 2147483647 h 272"/>
                <a:gd name="T94" fmla="*/ 2147483647 w 136"/>
                <a:gd name="T95" fmla="*/ 2147483647 h 272"/>
                <a:gd name="T96" fmla="*/ 2147483647 w 136"/>
                <a:gd name="T97" fmla="*/ 2147483647 h 272"/>
                <a:gd name="T98" fmla="*/ 2147483647 w 136"/>
                <a:gd name="T99" fmla="*/ 2147483647 h 272"/>
                <a:gd name="T100" fmla="*/ 2147483647 w 136"/>
                <a:gd name="T101" fmla="*/ 2147483647 h 272"/>
                <a:gd name="T102" fmla="*/ 2147483647 w 136"/>
                <a:gd name="T103" fmla="*/ 2147483647 h 272"/>
                <a:gd name="T104" fmla="*/ 2147483647 w 136"/>
                <a:gd name="T105" fmla="*/ 2147483647 h 272"/>
                <a:gd name="T106" fmla="*/ 2147483647 w 136"/>
                <a:gd name="T107" fmla="*/ 2147483647 h 272"/>
                <a:gd name="T108" fmla="*/ 2147483647 w 136"/>
                <a:gd name="T109" fmla="*/ 2147483647 h 272"/>
                <a:gd name="T110" fmla="*/ 2147483647 w 136"/>
                <a:gd name="T111" fmla="*/ 2147483647 h 272"/>
                <a:gd name="T112" fmla="*/ 2147483647 w 136"/>
                <a:gd name="T113" fmla="*/ 2147483647 h 27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36"/>
                <a:gd name="T172" fmla="*/ 0 h 272"/>
                <a:gd name="T173" fmla="*/ 136 w 136"/>
                <a:gd name="T174" fmla="*/ 272 h 27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36" h="272">
                  <a:moveTo>
                    <a:pt x="104" y="266"/>
                  </a:moveTo>
                  <a:lnTo>
                    <a:pt x="96" y="266"/>
                  </a:lnTo>
                  <a:lnTo>
                    <a:pt x="94" y="272"/>
                  </a:lnTo>
                  <a:lnTo>
                    <a:pt x="92" y="272"/>
                  </a:lnTo>
                  <a:lnTo>
                    <a:pt x="88" y="272"/>
                  </a:lnTo>
                  <a:lnTo>
                    <a:pt x="84" y="272"/>
                  </a:lnTo>
                  <a:lnTo>
                    <a:pt x="82" y="272"/>
                  </a:lnTo>
                  <a:lnTo>
                    <a:pt x="76" y="264"/>
                  </a:lnTo>
                  <a:lnTo>
                    <a:pt x="72" y="258"/>
                  </a:lnTo>
                  <a:lnTo>
                    <a:pt x="68" y="254"/>
                  </a:lnTo>
                  <a:lnTo>
                    <a:pt x="62" y="254"/>
                  </a:lnTo>
                  <a:lnTo>
                    <a:pt x="56" y="242"/>
                  </a:lnTo>
                  <a:lnTo>
                    <a:pt x="50" y="236"/>
                  </a:lnTo>
                  <a:lnTo>
                    <a:pt x="44" y="230"/>
                  </a:lnTo>
                  <a:lnTo>
                    <a:pt x="38" y="226"/>
                  </a:lnTo>
                  <a:lnTo>
                    <a:pt x="34" y="232"/>
                  </a:lnTo>
                  <a:lnTo>
                    <a:pt x="32" y="228"/>
                  </a:lnTo>
                  <a:lnTo>
                    <a:pt x="30" y="220"/>
                  </a:lnTo>
                  <a:lnTo>
                    <a:pt x="30" y="206"/>
                  </a:lnTo>
                  <a:lnTo>
                    <a:pt x="32" y="172"/>
                  </a:lnTo>
                  <a:lnTo>
                    <a:pt x="38" y="172"/>
                  </a:lnTo>
                  <a:lnTo>
                    <a:pt x="42" y="166"/>
                  </a:lnTo>
                  <a:lnTo>
                    <a:pt x="44" y="162"/>
                  </a:lnTo>
                  <a:lnTo>
                    <a:pt x="44" y="156"/>
                  </a:lnTo>
                  <a:lnTo>
                    <a:pt x="44" y="146"/>
                  </a:lnTo>
                  <a:lnTo>
                    <a:pt x="40" y="134"/>
                  </a:lnTo>
                  <a:lnTo>
                    <a:pt x="34" y="124"/>
                  </a:lnTo>
                  <a:lnTo>
                    <a:pt x="30" y="116"/>
                  </a:lnTo>
                  <a:lnTo>
                    <a:pt x="18" y="106"/>
                  </a:lnTo>
                  <a:lnTo>
                    <a:pt x="20" y="100"/>
                  </a:lnTo>
                  <a:lnTo>
                    <a:pt x="20" y="94"/>
                  </a:lnTo>
                  <a:lnTo>
                    <a:pt x="22" y="88"/>
                  </a:lnTo>
                  <a:lnTo>
                    <a:pt x="22" y="82"/>
                  </a:lnTo>
                  <a:lnTo>
                    <a:pt x="22" y="74"/>
                  </a:lnTo>
                  <a:lnTo>
                    <a:pt x="20" y="68"/>
                  </a:lnTo>
                  <a:lnTo>
                    <a:pt x="12" y="58"/>
                  </a:lnTo>
                  <a:lnTo>
                    <a:pt x="4" y="50"/>
                  </a:lnTo>
                  <a:lnTo>
                    <a:pt x="2" y="44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4" y="22"/>
                  </a:lnTo>
                  <a:lnTo>
                    <a:pt x="8" y="16"/>
                  </a:lnTo>
                  <a:lnTo>
                    <a:pt x="10" y="14"/>
                  </a:lnTo>
                  <a:lnTo>
                    <a:pt x="22" y="6"/>
                  </a:lnTo>
                  <a:lnTo>
                    <a:pt x="32" y="0"/>
                  </a:lnTo>
                  <a:lnTo>
                    <a:pt x="36" y="2"/>
                  </a:lnTo>
                  <a:lnTo>
                    <a:pt x="38" y="6"/>
                  </a:lnTo>
                  <a:lnTo>
                    <a:pt x="40" y="14"/>
                  </a:lnTo>
                  <a:lnTo>
                    <a:pt x="44" y="18"/>
                  </a:lnTo>
                  <a:lnTo>
                    <a:pt x="48" y="18"/>
                  </a:lnTo>
                  <a:lnTo>
                    <a:pt x="50" y="18"/>
                  </a:lnTo>
                  <a:lnTo>
                    <a:pt x="54" y="18"/>
                  </a:lnTo>
                  <a:lnTo>
                    <a:pt x="58" y="20"/>
                  </a:lnTo>
                  <a:lnTo>
                    <a:pt x="58" y="26"/>
                  </a:lnTo>
                  <a:lnTo>
                    <a:pt x="58" y="32"/>
                  </a:lnTo>
                  <a:lnTo>
                    <a:pt x="60" y="52"/>
                  </a:lnTo>
                  <a:lnTo>
                    <a:pt x="68" y="46"/>
                  </a:lnTo>
                  <a:lnTo>
                    <a:pt x="72" y="42"/>
                  </a:lnTo>
                  <a:lnTo>
                    <a:pt x="76" y="42"/>
                  </a:lnTo>
                  <a:lnTo>
                    <a:pt x="78" y="44"/>
                  </a:lnTo>
                  <a:lnTo>
                    <a:pt x="80" y="46"/>
                  </a:lnTo>
                  <a:lnTo>
                    <a:pt x="82" y="48"/>
                  </a:lnTo>
                  <a:lnTo>
                    <a:pt x="84" y="50"/>
                  </a:lnTo>
                  <a:lnTo>
                    <a:pt x="88" y="48"/>
                  </a:lnTo>
                  <a:lnTo>
                    <a:pt x="90" y="44"/>
                  </a:lnTo>
                  <a:lnTo>
                    <a:pt x="94" y="40"/>
                  </a:lnTo>
                  <a:lnTo>
                    <a:pt x="98" y="38"/>
                  </a:lnTo>
                  <a:lnTo>
                    <a:pt x="102" y="38"/>
                  </a:lnTo>
                  <a:lnTo>
                    <a:pt x="106" y="46"/>
                  </a:lnTo>
                  <a:lnTo>
                    <a:pt x="112" y="52"/>
                  </a:lnTo>
                  <a:lnTo>
                    <a:pt x="118" y="56"/>
                  </a:lnTo>
                  <a:lnTo>
                    <a:pt x="120" y="60"/>
                  </a:lnTo>
                  <a:lnTo>
                    <a:pt x="120" y="64"/>
                  </a:lnTo>
                  <a:lnTo>
                    <a:pt x="122" y="70"/>
                  </a:lnTo>
                  <a:lnTo>
                    <a:pt x="126" y="78"/>
                  </a:lnTo>
                  <a:lnTo>
                    <a:pt x="130" y="82"/>
                  </a:lnTo>
                  <a:lnTo>
                    <a:pt x="134" y="86"/>
                  </a:lnTo>
                  <a:lnTo>
                    <a:pt x="136" y="112"/>
                  </a:lnTo>
                  <a:lnTo>
                    <a:pt x="130" y="110"/>
                  </a:lnTo>
                  <a:lnTo>
                    <a:pt x="120" y="110"/>
                  </a:lnTo>
                  <a:lnTo>
                    <a:pt x="108" y="110"/>
                  </a:lnTo>
                  <a:lnTo>
                    <a:pt x="100" y="114"/>
                  </a:lnTo>
                  <a:lnTo>
                    <a:pt x="96" y="118"/>
                  </a:lnTo>
                  <a:lnTo>
                    <a:pt x="92" y="122"/>
                  </a:lnTo>
                  <a:lnTo>
                    <a:pt x="92" y="128"/>
                  </a:lnTo>
                  <a:lnTo>
                    <a:pt x="90" y="134"/>
                  </a:lnTo>
                  <a:lnTo>
                    <a:pt x="92" y="138"/>
                  </a:lnTo>
                  <a:lnTo>
                    <a:pt x="94" y="144"/>
                  </a:lnTo>
                  <a:lnTo>
                    <a:pt x="96" y="148"/>
                  </a:lnTo>
                  <a:lnTo>
                    <a:pt x="98" y="154"/>
                  </a:lnTo>
                  <a:lnTo>
                    <a:pt x="92" y="152"/>
                  </a:lnTo>
                  <a:lnTo>
                    <a:pt x="86" y="150"/>
                  </a:lnTo>
                  <a:lnTo>
                    <a:pt x="76" y="144"/>
                  </a:lnTo>
                  <a:lnTo>
                    <a:pt x="68" y="136"/>
                  </a:lnTo>
                  <a:lnTo>
                    <a:pt x="60" y="128"/>
                  </a:lnTo>
                  <a:lnTo>
                    <a:pt x="52" y="128"/>
                  </a:lnTo>
                  <a:lnTo>
                    <a:pt x="52" y="150"/>
                  </a:lnTo>
                  <a:lnTo>
                    <a:pt x="50" y="158"/>
                  </a:lnTo>
                  <a:lnTo>
                    <a:pt x="48" y="166"/>
                  </a:lnTo>
                  <a:lnTo>
                    <a:pt x="48" y="176"/>
                  </a:lnTo>
                  <a:lnTo>
                    <a:pt x="46" y="188"/>
                  </a:lnTo>
                  <a:lnTo>
                    <a:pt x="48" y="192"/>
                  </a:lnTo>
                  <a:lnTo>
                    <a:pt x="48" y="200"/>
                  </a:lnTo>
                  <a:lnTo>
                    <a:pt x="52" y="204"/>
                  </a:lnTo>
                  <a:lnTo>
                    <a:pt x="60" y="206"/>
                  </a:lnTo>
                  <a:lnTo>
                    <a:pt x="60" y="216"/>
                  </a:lnTo>
                  <a:lnTo>
                    <a:pt x="62" y="220"/>
                  </a:lnTo>
                  <a:lnTo>
                    <a:pt x="66" y="224"/>
                  </a:lnTo>
                  <a:lnTo>
                    <a:pt x="66" y="234"/>
                  </a:lnTo>
                  <a:lnTo>
                    <a:pt x="68" y="238"/>
                  </a:lnTo>
                  <a:lnTo>
                    <a:pt x="70" y="240"/>
                  </a:lnTo>
                  <a:lnTo>
                    <a:pt x="74" y="244"/>
                  </a:lnTo>
                  <a:lnTo>
                    <a:pt x="84" y="248"/>
                  </a:lnTo>
                  <a:lnTo>
                    <a:pt x="104" y="26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5" name="Freeform 255"/>
            <p:cNvSpPr/>
            <p:nvPr/>
          </p:nvSpPr>
          <p:spPr bwMode="auto">
            <a:xfrm>
              <a:off x="6977481" y="4373835"/>
              <a:ext cx="106086" cy="161948"/>
            </a:xfrm>
            <a:custGeom>
              <a:avLst/>
              <a:gdLst>
                <a:gd name="T0" fmla="*/ 2147483647 w 72"/>
                <a:gd name="T1" fmla="*/ 2147483647 h 102"/>
                <a:gd name="T2" fmla="*/ 2147483647 w 72"/>
                <a:gd name="T3" fmla="*/ 2147483647 h 102"/>
                <a:gd name="T4" fmla="*/ 2147483647 w 72"/>
                <a:gd name="T5" fmla="*/ 2147483647 h 102"/>
                <a:gd name="T6" fmla="*/ 2147483647 w 72"/>
                <a:gd name="T7" fmla="*/ 2147483647 h 102"/>
                <a:gd name="T8" fmla="*/ 2147483647 w 72"/>
                <a:gd name="T9" fmla="*/ 2147483647 h 102"/>
                <a:gd name="T10" fmla="*/ 2147483647 w 72"/>
                <a:gd name="T11" fmla="*/ 2147483647 h 102"/>
                <a:gd name="T12" fmla="*/ 2147483647 w 72"/>
                <a:gd name="T13" fmla="*/ 2147483647 h 102"/>
                <a:gd name="T14" fmla="*/ 2147483647 w 72"/>
                <a:gd name="T15" fmla="*/ 2147483647 h 102"/>
                <a:gd name="T16" fmla="*/ 2147483647 w 72"/>
                <a:gd name="T17" fmla="*/ 2147483647 h 102"/>
                <a:gd name="T18" fmla="*/ 2147483647 w 72"/>
                <a:gd name="T19" fmla="*/ 0 h 102"/>
                <a:gd name="T20" fmla="*/ 0 w 72"/>
                <a:gd name="T21" fmla="*/ 0 h 102"/>
                <a:gd name="T22" fmla="*/ 2147483647 w 72"/>
                <a:gd name="T23" fmla="*/ 2147483647 h 102"/>
                <a:gd name="T24" fmla="*/ 2147483647 w 72"/>
                <a:gd name="T25" fmla="*/ 2147483647 h 102"/>
                <a:gd name="T26" fmla="*/ 2147483647 w 72"/>
                <a:gd name="T27" fmla="*/ 2147483647 h 102"/>
                <a:gd name="T28" fmla="*/ 2147483647 w 72"/>
                <a:gd name="T29" fmla="*/ 2147483647 h 102"/>
                <a:gd name="T30" fmla="*/ 2147483647 w 72"/>
                <a:gd name="T31" fmla="*/ 2147483647 h 102"/>
                <a:gd name="T32" fmla="*/ 2147483647 w 72"/>
                <a:gd name="T33" fmla="*/ 2147483647 h 102"/>
                <a:gd name="T34" fmla="*/ 2147483647 w 72"/>
                <a:gd name="T35" fmla="*/ 2147483647 h 102"/>
                <a:gd name="T36" fmla="*/ 2147483647 w 72"/>
                <a:gd name="T37" fmla="*/ 2147483647 h 102"/>
                <a:gd name="T38" fmla="*/ 2147483647 w 72"/>
                <a:gd name="T39" fmla="*/ 2147483647 h 102"/>
                <a:gd name="T40" fmla="*/ 2147483647 w 72"/>
                <a:gd name="T41" fmla="*/ 2147483647 h 102"/>
                <a:gd name="T42" fmla="*/ 2147483647 w 72"/>
                <a:gd name="T43" fmla="*/ 2147483647 h 102"/>
                <a:gd name="T44" fmla="*/ 2147483647 w 72"/>
                <a:gd name="T45" fmla="*/ 2147483647 h 102"/>
                <a:gd name="T46" fmla="*/ 2147483647 w 72"/>
                <a:gd name="T47" fmla="*/ 2147483647 h 102"/>
                <a:gd name="T48" fmla="*/ 2147483647 w 72"/>
                <a:gd name="T49" fmla="*/ 2147483647 h 102"/>
                <a:gd name="T50" fmla="*/ 2147483647 w 72"/>
                <a:gd name="T51" fmla="*/ 2147483647 h 102"/>
                <a:gd name="T52" fmla="*/ 2147483647 w 72"/>
                <a:gd name="T53" fmla="*/ 2147483647 h 102"/>
                <a:gd name="T54" fmla="*/ 2147483647 w 72"/>
                <a:gd name="T55" fmla="*/ 2147483647 h 102"/>
                <a:gd name="T56" fmla="*/ 2147483647 w 72"/>
                <a:gd name="T57" fmla="*/ 2147483647 h 102"/>
                <a:gd name="T58" fmla="*/ 2147483647 w 72"/>
                <a:gd name="T59" fmla="*/ 2147483647 h 102"/>
                <a:gd name="T60" fmla="*/ 2147483647 w 72"/>
                <a:gd name="T61" fmla="*/ 2147483647 h 102"/>
                <a:gd name="T62" fmla="*/ 2147483647 w 72"/>
                <a:gd name="T63" fmla="*/ 2147483647 h 102"/>
                <a:gd name="T64" fmla="*/ 2147483647 w 72"/>
                <a:gd name="T65" fmla="*/ 2147483647 h 102"/>
                <a:gd name="T66" fmla="*/ 2147483647 w 72"/>
                <a:gd name="T67" fmla="*/ 2147483647 h 10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72"/>
                <a:gd name="T103" fmla="*/ 0 h 102"/>
                <a:gd name="T104" fmla="*/ 72 w 72"/>
                <a:gd name="T105" fmla="*/ 102 h 102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72" h="102">
                  <a:moveTo>
                    <a:pt x="42" y="12"/>
                  </a:moveTo>
                  <a:lnTo>
                    <a:pt x="34" y="12"/>
                  </a:lnTo>
                  <a:lnTo>
                    <a:pt x="32" y="18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2" y="18"/>
                  </a:lnTo>
                  <a:lnTo>
                    <a:pt x="20" y="18"/>
                  </a:lnTo>
                  <a:lnTo>
                    <a:pt x="14" y="10"/>
                  </a:lnTo>
                  <a:lnTo>
                    <a:pt x="10" y="4"/>
                  </a:lnTo>
                  <a:lnTo>
                    <a:pt x="6" y="0"/>
                  </a:lnTo>
                  <a:lnTo>
                    <a:pt x="0" y="0"/>
                  </a:lnTo>
                  <a:lnTo>
                    <a:pt x="2" y="8"/>
                  </a:lnTo>
                  <a:lnTo>
                    <a:pt x="4" y="14"/>
                  </a:lnTo>
                  <a:lnTo>
                    <a:pt x="6" y="24"/>
                  </a:lnTo>
                  <a:lnTo>
                    <a:pt x="10" y="36"/>
                  </a:lnTo>
                  <a:lnTo>
                    <a:pt x="14" y="46"/>
                  </a:lnTo>
                  <a:lnTo>
                    <a:pt x="18" y="54"/>
                  </a:lnTo>
                  <a:lnTo>
                    <a:pt x="34" y="72"/>
                  </a:lnTo>
                  <a:lnTo>
                    <a:pt x="50" y="86"/>
                  </a:lnTo>
                  <a:lnTo>
                    <a:pt x="58" y="96"/>
                  </a:lnTo>
                  <a:lnTo>
                    <a:pt x="66" y="102"/>
                  </a:lnTo>
                  <a:lnTo>
                    <a:pt x="68" y="100"/>
                  </a:lnTo>
                  <a:lnTo>
                    <a:pt x="70" y="100"/>
                  </a:lnTo>
                  <a:lnTo>
                    <a:pt x="72" y="96"/>
                  </a:lnTo>
                  <a:lnTo>
                    <a:pt x="72" y="90"/>
                  </a:lnTo>
                  <a:lnTo>
                    <a:pt x="70" y="84"/>
                  </a:lnTo>
                  <a:lnTo>
                    <a:pt x="66" y="74"/>
                  </a:lnTo>
                  <a:lnTo>
                    <a:pt x="62" y="68"/>
                  </a:lnTo>
                  <a:lnTo>
                    <a:pt x="60" y="64"/>
                  </a:lnTo>
                  <a:lnTo>
                    <a:pt x="58" y="60"/>
                  </a:lnTo>
                  <a:lnTo>
                    <a:pt x="58" y="40"/>
                  </a:lnTo>
                  <a:lnTo>
                    <a:pt x="58" y="32"/>
                  </a:lnTo>
                  <a:lnTo>
                    <a:pt x="52" y="24"/>
                  </a:lnTo>
                  <a:lnTo>
                    <a:pt x="42" y="1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6" name="Freeform 256"/>
            <p:cNvSpPr/>
            <p:nvPr/>
          </p:nvSpPr>
          <p:spPr bwMode="auto">
            <a:xfrm>
              <a:off x="6754930" y="3740644"/>
              <a:ext cx="197182" cy="503101"/>
            </a:xfrm>
            <a:custGeom>
              <a:avLst/>
              <a:gdLst>
                <a:gd name="T0" fmla="*/ 0 w 134"/>
                <a:gd name="T1" fmla="*/ 2147483647 h 318"/>
                <a:gd name="T2" fmla="*/ 2147483647 w 134"/>
                <a:gd name="T3" fmla="*/ 2147483647 h 318"/>
                <a:gd name="T4" fmla="*/ 2147483647 w 134"/>
                <a:gd name="T5" fmla="*/ 2147483647 h 318"/>
                <a:gd name="T6" fmla="*/ 2147483647 w 134"/>
                <a:gd name="T7" fmla="*/ 2147483647 h 318"/>
                <a:gd name="T8" fmla="*/ 2147483647 w 134"/>
                <a:gd name="T9" fmla="*/ 2147483647 h 318"/>
                <a:gd name="T10" fmla="*/ 2147483647 w 134"/>
                <a:gd name="T11" fmla="*/ 2147483647 h 318"/>
                <a:gd name="T12" fmla="*/ 2147483647 w 134"/>
                <a:gd name="T13" fmla="*/ 2147483647 h 318"/>
                <a:gd name="T14" fmla="*/ 2147483647 w 134"/>
                <a:gd name="T15" fmla="*/ 2147483647 h 318"/>
                <a:gd name="T16" fmla="*/ 2147483647 w 134"/>
                <a:gd name="T17" fmla="*/ 2147483647 h 318"/>
                <a:gd name="T18" fmla="*/ 2147483647 w 134"/>
                <a:gd name="T19" fmla="*/ 2147483647 h 318"/>
                <a:gd name="T20" fmla="*/ 2147483647 w 134"/>
                <a:gd name="T21" fmla="*/ 2147483647 h 318"/>
                <a:gd name="T22" fmla="*/ 2147483647 w 134"/>
                <a:gd name="T23" fmla="*/ 2147483647 h 318"/>
                <a:gd name="T24" fmla="*/ 2147483647 w 134"/>
                <a:gd name="T25" fmla="*/ 2147483647 h 318"/>
                <a:gd name="T26" fmla="*/ 2147483647 w 134"/>
                <a:gd name="T27" fmla="*/ 2147483647 h 318"/>
                <a:gd name="T28" fmla="*/ 2147483647 w 134"/>
                <a:gd name="T29" fmla="*/ 2147483647 h 318"/>
                <a:gd name="T30" fmla="*/ 2147483647 w 134"/>
                <a:gd name="T31" fmla="*/ 2147483647 h 318"/>
                <a:gd name="T32" fmla="*/ 2147483647 w 134"/>
                <a:gd name="T33" fmla="*/ 2147483647 h 318"/>
                <a:gd name="T34" fmla="*/ 2147483647 w 134"/>
                <a:gd name="T35" fmla="*/ 2147483647 h 318"/>
                <a:gd name="T36" fmla="*/ 2147483647 w 134"/>
                <a:gd name="T37" fmla="*/ 2147483647 h 318"/>
                <a:gd name="T38" fmla="*/ 2147483647 w 134"/>
                <a:gd name="T39" fmla="*/ 2147483647 h 318"/>
                <a:gd name="T40" fmla="*/ 2147483647 w 134"/>
                <a:gd name="T41" fmla="*/ 2147483647 h 318"/>
                <a:gd name="T42" fmla="*/ 2147483647 w 134"/>
                <a:gd name="T43" fmla="*/ 2147483647 h 318"/>
                <a:gd name="T44" fmla="*/ 2147483647 w 134"/>
                <a:gd name="T45" fmla="*/ 2147483647 h 318"/>
                <a:gd name="T46" fmla="*/ 2147483647 w 134"/>
                <a:gd name="T47" fmla="*/ 2147483647 h 318"/>
                <a:gd name="T48" fmla="*/ 2147483647 w 134"/>
                <a:gd name="T49" fmla="*/ 2147483647 h 318"/>
                <a:gd name="T50" fmla="*/ 2147483647 w 134"/>
                <a:gd name="T51" fmla="*/ 2147483647 h 318"/>
                <a:gd name="T52" fmla="*/ 2147483647 w 134"/>
                <a:gd name="T53" fmla="*/ 2147483647 h 318"/>
                <a:gd name="T54" fmla="*/ 2147483647 w 134"/>
                <a:gd name="T55" fmla="*/ 2147483647 h 318"/>
                <a:gd name="T56" fmla="*/ 2147483647 w 134"/>
                <a:gd name="T57" fmla="*/ 2147483647 h 318"/>
                <a:gd name="T58" fmla="*/ 2147483647 w 134"/>
                <a:gd name="T59" fmla="*/ 2147483647 h 318"/>
                <a:gd name="T60" fmla="*/ 2147483647 w 134"/>
                <a:gd name="T61" fmla="*/ 2147483647 h 318"/>
                <a:gd name="T62" fmla="*/ 2147483647 w 134"/>
                <a:gd name="T63" fmla="*/ 2147483647 h 318"/>
                <a:gd name="T64" fmla="*/ 2147483647 w 134"/>
                <a:gd name="T65" fmla="*/ 2147483647 h 318"/>
                <a:gd name="T66" fmla="*/ 2147483647 w 134"/>
                <a:gd name="T67" fmla="*/ 2147483647 h 318"/>
                <a:gd name="T68" fmla="*/ 2147483647 w 134"/>
                <a:gd name="T69" fmla="*/ 2147483647 h 318"/>
                <a:gd name="T70" fmla="*/ 2147483647 w 134"/>
                <a:gd name="T71" fmla="*/ 2147483647 h 318"/>
                <a:gd name="T72" fmla="*/ 2147483647 w 134"/>
                <a:gd name="T73" fmla="*/ 2147483647 h 318"/>
                <a:gd name="T74" fmla="*/ 2147483647 w 134"/>
                <a:gd name="T75" fmla="*/ 2147483647 h 318"/>
                <a:gd name="T76" fmla="*/ 2147483647 w 134"/>
                <a:gd name="T77" fmla="*/ 2147483647 h 318"/>
                <a:gd name="T78" fmla="*/ 2147483647 w 134"/>
                <a:gd name="T79" fmla="*/ 2147483647 h 318"/>
                <a:gd name="T80" fmla="*/ 2147483647 w 134"/>
                <a:gd name="T81" fmla="*/ 2147483647 h 318"/>
                <a:gd name="T82" fmla="*/ 2147483647 w 134"/>
                <a:gd name="T83" fmla="*/ 2147483647 h 318"/>
                <a:gd name="T84" fmla="*/ 2147483647 w 134"/>
                <a:gd name="T85" fmla="*/ 2147483647 h 318"/>
                <a:gd name="T86" fmla="*/ 2147483647 w 134"/>
                <a:gd name="T87" fmla="*/ 2147483647 h 318"/>
                <a:gd name="T88" fmla="*/ 2147483647 w 134"/>
                <a:gd name="T89" fmla="*/ 2147483647 h 318"/>
                <a:gd name="T90" fmla="*/ 2147483647 w 134"/>
                <a:gd name="T91" fmla="*/ 2147483647 h 318"/>
                <a:gd name="T92" fmla="*/ 2147483647 w 134"/>
                <a:gd name="T93" fmla="*/ 0 h 318"/>
                <a:gd name="T94" fmla="*/ 2147483647 w 134"/>
                <a:gd name="T95" fmla="*/ 2147483647 h 318"/>
                <a:gd name="T96" fmla="*/ 2147483647 w 134"/>
                <a:gd name="T97" fmla="*/ 2147483647 h 318"/>
                <a:gd name="T98" fmla="*/ 2147483647 w 134"/>
                <a:gd name="T99" fmla="*/ 2147483647 h 318"/>
                <a:gd name="T100" fmla="*/ 2147483647 w 134"/>
                <a:gd name="T101" fmla="*/ 2147483647 h 318"/>
                <a:gd name="T102" fmla="*/ 2147483647 w 134"/>
                <a:gd name="T103" fmla="*/ 2147483647 h 318"/>
                <a:gd name="T104" fmla="*/ 2147483647 w 134"/>
                <a:gd name="T105" fmla="*/ 2147483647 h 318"/>
                <a:gd name="T106" fmla="*/ 2147483647 w 134"/>
                <a:gd name="T107" fmla="*/ 2147483647 h 318"/>
                <a:gd name="T108" fmla="*/ 2147483647 w 134"/>
                <a:gd name="T109" fmla="*/ 2147483647 h 318"/>
                <a:gd name="T110" fmla="*/ 2147483647 w 134"/>
                <a:gd name="T111" fmla="*/ 2147483647 h 318"/>
                <a:gd name="T112" fmla="*/ 2147483647 w 134"/>
                <a:gd name="T113" fmla="*/ 2147483647 h 318"/>
                <a:gd name="T114" fmla="*/ 2147483647 w 134"/>
                <a:gd name="T115" fmla="*/ 2147483647 h 318"/>
                <a:gd name="T116" fmla="*/ 2147483647 w 134"/>
                <a:gd name="T117" fmla="*/ 2147483647 h 318"/>
                <a:gd name="T118" fmla="*/ 2147483647 w 134"/>
                <a:gd name="T119" fmla="*/ 2147483647 h 318"/>
                <a:gd name="T120" fmla="*/ 2147483647 w 134"/>
                <a:gd name="T121" fmla="*/ 2147483647 h 318"/>
                <a:gd name="T122" fmla="*/ 0 w 134"/>
                <a:gd name="T123" fmla="*/ 2147483647 h 31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34"/>
                <a:gd name="T187" fmla="*/ 0 h 318"/>
                <a:gd name="T188" fmla="*/ 134 w 134"/>
                <a:gd name="T189" fmla="*/ 318 h 31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34" h="318">
                  <a:moveTo>
                    <a:pt x="0" y="136"/>
                  </a:moveTo>
                  <a:lnTo>
                    <a:pt x="0" y="140"/>
                  </a:lnTo>
                  <a:lnTo>
                    <a:pt x="14" y="152"/>
                  </a:lnTo>
                  <a:lnTo>
                    <a:pt x="28" y="166"/>
                  </a:lnTo>
                  <a:lnTo>
                    <a:pt x="36" y="172"/>
                  </a:lnTo>
                  <a:lnTo>
                    <a:pt x="42" y="180"/>
                  </a:lnTo>
                  <a:lnTo>
                    <a:pt x="46" y="190"/>
                  </a:lnTo>
                  <a:lnTo>
                    <a:pt x="48" y="198"/>
                  </a:lnTo>
                  <a:lnTo>
                    <a:pt x="48" y="204"/>
                  </a:lnTo>
                  <a:lnTo>
                    <a:pt x="46" y="212"/>
                  </a:lnTo>
                  <a:lnTo>
                    <a:pt x="44" y="218"/>
                  </a:lnTo>
                  <a:lnTo>
                    <a:pt x="44" y="224"/>
                  </a:lnTo>
                  <a:lnTo>
                    <a:pt x="44" y="226"/>
                  </a:lnTo>
                  <a:lnTo>
                    <a:pt x="48" y="226"/>
                  </a:lnTo>
                  <a:lnTo>
                    <a:pt x="56" y="224"/>
                  </a:lnTo>
                  <a:lnTo>
                    <a:pt x="58" y="228"/>
                  </a:lnTo>
                  <a:lnTo>
                    <a:pt x="62" y="228"/>
                  </a:lnTo>
                  <a:lnTo>
                    <a:pt x="66" y="228"/>
                  </a:lnTo>
                  <a:lnTo>
                    <a:pt x="72" y="228"/>
                  </a:lnTo>
                  <a:lnTo>
                    <a:pt x="80" y="224"/>
                  </a:lnTo>
                  <a:lnTo>
                    <a:pt x="84" y="216"/>
                  </a:lnTo>
                  <a:lnTo>
                    <a:pt x="84" y="206"/>
                  </a:lnTo>
                  <a:lnTo>
                    <a:pt x="90" y="212"/>
                  </a:lnTo>
                  <a:lnTo>
                    <a:pt x="96" y="220"/>
                  </a:lnTo>
                  <a:lnTo>
                    <a:pt x="102" y="234"/>
                  </a:lnTo>
                  <a:lnTo>
                    <a:pt x="106" y="252"/>
                  </a:lnTo>
                  <a:lnTo>
                    <a:pt x="110" y="268"/>
                  </a:lnTo>
                  <a:lnTo>
                    <a:pt x="118" y="276"/>
                  </a:lnTo>
                  <a:lnTo>
                    <a:pt x="122" y="282"/>
                  </a:lnTo>
                  <a:lnTo>
                    <a:pt x="122" y="286"/>
                  </a:lnTo>
                  <a:lnTo>
                    <a:pt x="124" y="304"/>
                  </a:lnTo>
                  <a:lnTo>
                    <a:pt x="124" y="310"/>
                  </a:lnTo>
                  <a:lnTo>
                    <a:pt x="122" y="318"/>
                  </a:lnTo>
                  <a:lnTo>
                    <a:pt x="128" y="318"/>
                  </a:lnTo>
                  <a:lnTo>
                    <a:pt x="132" y="312"/>
                  </a:lnTo>
                  <a:lnTo>
                    <a:pt x="134" y="308"/>
                  </a:lnTo>
                  <a:lnTo>
                    <a:pt x="134" y="302"/>
                  </a:lnTo>
                  <a:lnTo>
                    <a:pt x="134" y="292"/>
                  </a:lnTo>
                  <a:lnTo>
                    <a:pt x="130" y="280"/>
                  </a:lnTo>
                  <a:lnTo>
                    <a:pt x="124" y="270"/>
                  </a:lnTo>
                  <a:lnTo>
                    <a:pt x="120" y="262"/>
                  </a:lnTo>
                  <a:lnTo>
                    <a:pt x="108" y="252"/>
                  </a:lnTo>
                  <a:lnTo>
                    <a:pt x="110" y="246"/>
                  </a:lnTo>
                  <a:lnTo>
                    <a:pt x="110" y="240"/>
                  </a:lnTo>
                  <a:lnTo>
                    <a:pt x="112" y="234"/>
                  </a:lnTo>
                  <a:lnTo>
                    <a:pt x="112" y="228"/>
                  </a:lnTo>
                  <a:lnTo>
                    <a:pt x="112" y="220"/>
                  </a:lnTo>
                  <a:lnTo>
                    <a:pt x="110" y="214"/>
                  </a:lnTo>
                  <a:lnTo>
                    <a:pt x="102" y="204"/>
                  </a:lnTo>
                  <a:lnTo>
                    <a:pt x="94" y="196"/>
                  </a:lnTo>
                  <a:lnTo>
                    <a:pt x="92" y="190"/>
                  </a:lnTo>
                  <a:lnTo>
                    <a:pt x="90" y="180"/>
                  </a:lnTo>
                  <a:lnTo>
                    <a:pt x="92" y="172"/>
                  </a:lnTo>
                  <a:lnTo>
                    <a:pt x="94" y="168"/>
                  </a:lnTo>
                  <a:lnTo>
                    <a:pt x="98" y="162"/>
                  </a:lnTo>
                  <a:lnTo>
                    <a:pt x="106" y="156"/>
                  </a:lnTo>
                  <a:lnTo>
                    <a:pt x="118" y="148"/>
                  </a:lnTo>
                  <a:lnTo>
                    <a:pt x="124" y="144"/>
                  </a:lnTo>
                  <a:lnTo>
                    <a:pt x="130" y="140"/>
                  </a:lnTo>
                  <a:lnTo>
                    <a:pt x="132" y="134"/>
                  </a:lnTo>
                  <a:lnTo>
                    <a:pt x="134" y="130"/>
                  </a:lnTo>
                  <a:lnTo>
                    <a:pt x="132" y="128"/>
                  </a:lnTo>
                  <a:lnTo>
                    <a:pt x="126" y="126"/>
                  </a:lnTo>
                  <a:lnTo>
                    <a:pt x="120" y="122"/>
                  </a:lnTo>
                  <a:lnTo>
                    <a:pt x="114" y="118"/>
                  </a:lnTo>
                  <a:lnTo>
                    <a:pt x="108" y="116"/>
                  </a:lnTo>
                  <a:lnTo>
                    <a:pt x="110" y="106"/>
                  </a:lnTo>
                  <a:lnTo>
                    <a:pt x="110" y="102"/>
                  </a:lnTo>
                  <a:lnTo>
                    <a:pt x="108" y="98"/>
                  </a:lnTo>
                  <a:lnTo>
                    <a:pt x="104" y="96"/>
                  </a:lnTo>
                  <a:lnTo>
                    <a:pt x="100" y="94"/>
                  </a:lnTo>
                  <a:lnTo>
                    <a:pt x="98" y="90"/>
                  </a:lnTo>
                  <a:lnTo>
                    <a:pt x="96" y="84"/>
                  </a:lnTo>
                  <a:lnTo>
                    <a:pt x="94" y="82"/>
                  </a:lnTo>
                  <a:lnTo>
                    <a:pt x="90" y="82"/>
                  </a:lnTo>
                  <a:lnTo>
                    <a:pt x="84" y="82"/>
                  </a:lnTo>
                  <a:lnTo>
                    <a:pt x="80" y="80"/>
                  </a:lnTo>
                  <a:lnTo>
                    <a:pt x="78" y="76"/>
                  </a:lnTo>
                  <a:lnTo>
                    <a:pt x="76" y="68"/>
                  </a:lnTo>
                  <a:lnTo>
                    <a:pt x="76" y="64"/>
                  </a:lnTo>
                  <a:lnTo>
                    <a:pt x="78" y="58"/>
                  </a:lnTo>
                  <a:lnTo>
                    <a:pt x="82" y="52"/>
                  </a:lnTo>
                  <a:lnTo>
                    <a:pt x="88" y="50"/>
                  </a:lnTo>
                  <a:lnTo>
                    <a:pt x="86" y="48"/>
                  </a:lnTo>
                  <a:lnTo>
                    <a:pt x="88" y="44"/>
                  </a:lnTo>
                  <a:lnTo>
                    <a:pt x="84" y="28"/>
                  </a:lnTo>
                  <a:lnTo>
                    <a:pt x="82" y="18"/>
                  </a:lnTo>
                  <a:lnTo>
                    <a:pt x="80" y="14"/>
                  </a:lnTo>
                  <a:lnTo>
                    <a:pt x="76" y="14"/>
                  </a:lnTo>
                  <a:lnTo>
                    <a:pt x="72" y="12"/>
                  </a:lnTo>
                  <a:lnTo>
                    <a:pt x="72" y="10"/>
                  </a:lnTo>
                  <a:lnTo>
                    <a:pt x="68" y="4"/>
                  </a:lnTo>
                  <a:lnTo>
                    <a:pt x="66" y="2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56" y="8"/>
                  </a:lnTo>
                  <a:lnTo>
                    <a:pt x="54" y="14"/>
                  </a:lnTo>
                  <a:lnTo>
                    <a:pt x="56" y="20"/>
                  </a:lnTo>
                  <a:lnTo>
                    <a:pt x="50" y="20"/>
                  </a:lnTo>
                  <a:lnTo>
                    <a:pt x="44" y="22"/>
                  </a:lnTo>
                  <a:lnTo>
                    <a:pt x="36" y="28"/>
                  </a:lnTo>
                  <a:lnTo>
                    <a:pt x="30" y="34"/>
                  </a:lnTo>
                  <a:lnTo>
                    <a:pt x="28" y="36"/>
                  </a:lnTo>
                  <a:lnTo>
                    <a:pt x="30" y="40"/>
                  </a:lnTo>
                  <a:lnTo>
                    <a:pt x="32" y="42"/>
                  </a:lnTo>
                  <a:lnTo>
                    <a:pt x="26" y="60"/>
                  </a:lnTo>
                  <a:lnTo>
                    <a:pt x="26" y="62"/>
                  </a:lnTo>
                  <a:lnTo>
                    <a:pt x="28" y="64"/>
                  </a:lnTo>
                  <a:lnTo>
                    <a:pt x="30" y="64"/>
                  </a:lnTo>
                  <a:lnTo>
                    <a:pt x="28" y="70"/>
                  </a:lnTo>
                  <a:lnTo>
                    <a:pt x="26" y="74"/>
                  </a:lnTo>
                  <a:lnTo>
                    <a:pt x="20" y="84"/>
                  </a:lnTo>
                  <a:lnTo>
                    <a:pt x="18" y="84"/>
                  </a:lnTo>
                  <a:lnTo>
                    <a:pt x="16" y="82"/>
                  </a:lnTo>
                  <a:lnTo>
                    <a:pt x="12" y="86"/>
                  </a:lnTo>
                  <a:lnTo>
                    <a:pt x="10" y="86"/>
                  </a:lnTo>
                  <a:lnTo>
                    <a:pt x="12" y="92"/>
                  </a:lnTo>
                  <a:lnTo>
                    <a:pt x="12" y="100"/>
                  </a:lnTo>
                  <a:lnTo>
                    <a:pt x="10" y="110"/>
                  </a:lnTo>
                  <a:lnTo>
                    <a:pt x="10" y="118"/>
                  </a:lnTo>
                  <a:lnTo>
                    <a:pt x="4" y="118"/>
                  </a:lnTo>
                  <a:lnTo>
                    <a:pt x="2" y="124"/>
                  </a:lnTo>
                  <a:lnTo>
                    <a:pt x="0" y="130"/>
                  </a:lnTo>
                  <a:lnTo>
                    <a:pt x="0" y="13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7" name="Freeform 257"/>
            <p:cNvSpPr/>
            <p:nvPr/>
          </p:nvSpPr>
          <p:spPr bwMode="auto">
            <a:xfrm>
              <a:off x="6641926" y="3801707"/>
              <a:ext cx="123382" cy="152656"/>
            </a:xfrm>
            <a:custGeom>
              <a:avLst/>
              <a:gdLst>
                <a:gd name="T0" fmla="*/ 2147483647 w 84"/>
                <a:gd name="T1" fmla="*/ 2147483647 h 96"/>
                <a:gd name="T2" fmla="*/ 2147483647 w 84"/>
                <a:gd name="T3" fmla="*/ 2147483647 h 96"/>
                <a:gd name="T4" fmla="*/ 2147483647 w 84"/>
                <a:gd name="T5" fmla="*/ 2147483647 h 96"/>
                <a:gd name="T6" fmla="*/ 2147483647 w 84"/>
                <a:gd name="T7" fmla="*/ 2147483647 h 96"/>
                <a:gd name="T8" fmla="*/ 2147483647 w 84"/>
                <a:gd name="T9" fmla="*/ 2147483647 h 96"/>
                <a:gd name="T10" fmla="*/ 2147483647 w 84"/>
                <a:gd name="T11" fmla="*/ 2147483647 h 96"/>
                <a:gd name="T12" fmla="*/ 2147483647 w 84"/>
                <a:gd name="T13" fmla="*/ 2147483647 h 96"/>
                <a:gd name="T14" fmla="*/ 2147483647 w 84"/>
                <a:gd name="T15" fmla="*/ 2147483647 h 96"/>
                <a:gd name="T16" fmla="*/ 2147483647 w 84"/>
                <a:gd name="T17" fmla="*/ 2147483647 h 96"/>
                <a:gd name="T18" fmla="*/ 2147483647 w 84"/>
                <a:gd name="T19" fmla="*/ 2147483647 h 96"/>
                <a:gd name="T20" fmla="*/ 2147483647 w 84"/>
                <a:gd name="T21" fmla="*/ 2147483647 h 96"/>
                <a:gd name="T22" fmla="*/ 2147483647 w 84"/>
                <a:gd name="T23" fmla="*/ 2147483647 h 96"/>
                <a:gd name="T24" fmla="*/ 2147483647 w 84"/>
                <a:gd name="T25" fmla="*/ 2147483647 h 96"/>
                <a:gd name="T26" fmla="*/ 2147483647 w 84"/>
                <a:gd name="T27" fmla="*/ 2147483647 h 96"/>
                <a:gd name="T28" fmla="*/ 2147483647 w 84"/>
                <a:gd name="T29" fmla="*/ 2147483647 h 96"/>
                <a:gd name="T30" fmla="*/ 2147483647 w 84"/>
                <a:gd name="T31" fmla="*/ 2147483647 h 96"/>
                <a:gd name="T32" fmla="*/ 2147483647 w 84"/>
                <a:gd name="T33" fmla="*/ 2147483647 h 96"/>
                <a:gd name="T34" fmla="*/ 0 w 84"/>
                <a:gd name="T35" fmla="*/ 2147483647 h 96"/>
                <a:gd name="T36" fmla="*/ 2147483647 w 84"/>
                <a:gd name="T37" fmla="*/ 0 h 96"/>
                <a:gd name="T38" fmla="*/ 2147483647 w 84"/>
                <a:gd name="T39" fmla="*/ 2147483647 h 96"/>
                <a:gd name="T40" fmla="*/ 2147483647 w 84"/>
                <a:gd name="T41" fmla="*/ 2147483647 h 96"/>
                <a:gd name="T42" fmla="*/ 2147483647 w 84"/>
                <a:gd name="T43" fmla="*/ 2147483647 h 96"/>
                <a:gd name="T44" fmla="*/ 2147483647 w 84"/>
                <a:gd name="T45" fmla="*/ 2147483647 h 96"/>
                <a:gd name="T46" fmla="*/ 2147483647 w 84"/>
                <a:gd name="T47" fmla="*/ 2147483647 h 96"/>
                <a:gd name="T48" fmla="*/ 2147483647 w 84"/>
                <a:gd name="T49" fmla="*/ 2147483647 h 96"/>
                <a:gd name="T50" fmla="*/ 2147483647 w 84"/>
                <a:gd name="T51" fmla="*/ 2147483647 h 96"/>
                <a:gd name="T52" fmla="*/ 2147483647 w 84"/>
                <a:gd name="T53" fmla="*/ 2147483647 h 96"/>
                <a:gd name="T54" fmla="*/ 2147483647 w 84"/>
                <a:gd name="T55" fmla="*/ 2147483647 h 96"/>
                <a:gd name="T56" fmla="*/ 2147483647 w 84"/>
                <a:gd name="T57" fmla="*/ 2147483647 h 96"/>
                <a:gd name="T58" fmla="*/ 2147483647 w 84"/>
                <a:gd name="T59" fmla="*/ 2147483647 h 96"/>
                <a:gd name="T60" fmla="*/ 2147483647 w 84"/>
                <a:gd name="T61" fmla="*/ 2147483647 h 96"/>
                <a:gd name="T62" fmla="*/ 2147483647 w 84"/>
                <a:gd name="T63" fmla="*/ 2147483647 h 9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4"/>
                <a:gd name="T97" fmla="*/ 0 h 96"/>
                <a:gd name="T98" fmla="*/ 84 w 84"/>
                <a:gd name="T99" fmla="*/ 96 h 9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4" h="96">
                  <a:moveTo>
                    <a:pt x="82" y="82"/>
                  </a:moveTo>
                  <a:lnTo>
                    <a:pt x="80" y="86"/>
                  </a:lnTo>
                  <a:lnTo>
                    <a:pt x="78" y="96"/>
                  </a:lnTo>
                  <a:lnTo>
                    <a:pt x="74" y="88"/>
                  </a:lnTo>
                  <a:lnTo>
                    <a:pt x="72" y="84"/>
                  </a:lnTo>
                  <a:lnTo>
                    <a:pt x="70" y="76"/>
                  </a:lnTo>
                  <a:lnTo>
                    <a:pt x="64" y="70"/>
                  </a:lnTo>
                  <a:lnTo>
                    <a:pt x="58" y="72"/>
                  </a:lnTo>
                  <a:lnTo>
                    <a:pt x="52" y="72"/>
                  </a:lnTo>
                  <a:lnTo>
                    <a:pt x="50" y="70"/>
                  </a:lnTo>
                  <a:lnTo>
                    <a:pt x="48" y="68"/>
                  </a:lnTo>
                  <a:lnTo>
                    <a:pt x="46" y="66"/>
                  </a:lnTo>
                  <a:lnTo>
                    <a:pt x="46" y="72"/>
                  </a:lnTo>
                  <a:lnTo>
                    <a:pt x="40" y="80"/>
                  </a:lnTo>
                  <a:lnTo>
                    <a:pt x="32" y="84"/>
                  </a:lnTo>
                  <a:lnTo>
                    <a:pt x="26" y="86"/>
                  </a:lnTo>
                  <a:lnTo>
                    <a:pt x="24" y="76"/>
                  </a:lnTo>
                  <a:lnTo>
                    <a:pt x="22" y="70"/>
                  </a:lnTo>
                  <a:lnTo>
                    <a:pt x="22" y="62"/>
                  </a:lnTo>
                  <a:lnTo>
                    <a:pt x="20" y="58"/>
                  </a:lnTo>
                  <a:lnTo>
                    <a:pt x="18" y="54"/>
                  </a:lnTo>
                  <a:lnTo>
                    <a:pt x="14" y="52"/>
                  </a:lnTo>
                  <a:lnTo>
                    <a:pt x="14" y="50"/>
                  </a:lnTo>
                  <a:lnTo>
                    <a:pt x="16" y="40"/>
                  </a:lnTo>
                  <a:lnTo>
                    <a:pt x="10" y="36"/>
                  </a:lnTo>
                  <a:lnTo>
                    <a:pt x="8" y="34"/>
                  </a:lnTo>
                  <a:lnTo>
                    <a:pt x="6" y="30"/>
                  </a:lnTo>
                  <a:lnTo>
                    <a:pt x="6" y="28"/>
                  </a:lnTo>
                  <a:lnTo>
                    <a:pt x="8" y="26"/>
                  </a:lnTo>
                  <a:lnTo>
                    <a:pt x="10" y="26"/>
                  </a:lnTo>
                  <a:lnTo>
                    <a:pt x="12" y="22"/>
                  </a:lnTo>
                  <a:lnTo>
                    <a:pt x="10" y="18"/>
                  </a:lnTo>
                  <a:lnTo>
                    <a:pt x="6" y="14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6" y="0"/>
                  </a:lnTo>
                  <a:lnTo>
                    <a:pt x="20" y="6"/>
                  </a:lnTo>
                  <a:lnTo>
                    <a:pt x="24" y="10"/>
                  </a:lnTo>
                  <a:lnTo>
                    <a:pt x="28" y="12"/>
                  </a:lnTo>
                  <a:lnTo>
                    <a:pt x="28" y="16"/>
                  </a:lnTo>
                  <a:lnTo>
                    <a:pt x="28" y="20"/>
                  </a:lnTo>
                  <a:lnTo>
                    <a:pt x="28" y="22"/>
                  </a:lnTo>
                  <a:lnTo>
                    <a:pt x="30" y="24"/>
                  </a:lnTo>
                  <a:lnTo>
                    <a:pt x="34" y="26"/>
                  </a:lnTo>
                  <a:lnTo>
                    <a:pt x="38" y="26"/>
                  </a:lnTo>
                  <a:lnTo>
                    <a:pt x="46" y="26"/>
                  </a:lnTo>
                  <a:lnTo>
                    <a:pt x="70" y="26"/>
                  </a:lnTo>
                  <a:lnTo>
                    <a:pt x="70" y="30"/>
                  </a:lnTo>
                  <a:lnTo>
                    <a:pt x="52" y="50"/>
                  </a:lnTo>
                  <a:lnTo>
                    <a:pt x="56" y="56"/>
                  </a:lnTo>
                  <a:lnTo>
                    <a:pt x="60" y="60"/>
                  </a:lnTo>
                  <a:lnTo>
                    <a:pt x="62" y="62"/>
                  </a:lnTo>
                  <a:lnTo>
                    <a:pt x="66" y="60"/>
                  </a:lnTo>
                  <a:lnTo>
                    <a:pt x="68" y="56"/>
                  </a:lnTo>
                  <a:lnTo>
                    <a:pt x="68" y="52"/>
                  </a:lnTo>
                  <a:lnTo>
                    <a:pt x="70" y="50"/>
                  </a:lnTo>
                  <a:lnTo>
                    <a:pt x="74" y="56"/>
                  </a:lnTo>
                  <a:lnTo>
                    <a:pt x="78" y="66"/>
                  </a:lnTo>
                  <a:lnTo>
                    <a:pt x="78" y="76"/>
                  </a:lnTo>
                  <a:lnTo>
                    <a:pt x="82" y="78"/>
                  </a:lnTo>
                  <a:lnTo>
                    <a:pt x="84" y="80"/>
                  </a:lnTo>
                  <a:lnTo>
                    <a:pt x="82" y="8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8" name="Freeform 258"/>
            <p:cNvSpPr/>
            <p:nvPr/>
          </p:nvSpPr>
          <p:spPr bwMode="auto">
            <a:xfrm>
              <a:off x="6202591" y="3533563"/>
              <a:ext cx="635363" cy="795138"/>
            </a:xfrm>
            <a:custGeom>
              <a:avLst/>
              <a:gdLst>
                <a:gd name="T0" fmla="*/ 2147483647 w 434"/>
                <a:gd name="T1" fmla="*/ 2147483647 h 502"/>
                <a:gd name="T2" fmla="*/ 2147483647 w 434"/>
                <a:gd name="T3" fmla="*/ 2147483647 h 502"/>
                <a:gd name="T4" fmla="*/ 2147483647 w 434"/>
                <a:gd name="T5" fmla="*/ 2147483647 h 502"/>
                <a:gd name="T6" fmla="*/ 2147483647 w 434"/>
                <a:gd name="T7" fmla="*/ 2147483647 h 502"/>
                <a:gd name="T8" fmla="*/ 2147483647 w 434"/>
                <a:gd name="T9" fmla="*/ 2147483647 h 502"/>
                <a:gd name="T10" fmla="*/ 2147483647 w 434"/>
                <a:gd name="T11" fmla="*/ 2147483647 h 502"/>
                <a:gd name="T12" fmla="*/ 2147483647 w 434"/>
                <a:gd name="T13" fmla="*/ 2147483647 h 502"/>
                <a:gd name="T14" fmla="*/ 2147483647 w 434"/>
                <a:gd name="T15" fmla="*/ 2147483647 h 502"/>
                <a:gd name="T16" fmla="*/ 2147483647 w 434"/>
                <a:gd name="T17" fmla="*/ 2147483647 h 502"/>
                <a:gd name="T18" fmla="*/ 2147483647 w 434"/>
                <a:gd name="T19" fmla="*/ 2147483647 h 502"/>
                <a:gd name="T20" fmla="*/ 2147483647 w 434"/>
                <a:gd name="T21" fmla="*/ 2147483647 h 502"/>
                <a:gd name="T22" fmla="*/ 2147483647 w 434"/>
                <a:gd name="T23" fmla="*/ 2147483647 h 502"/>
                <a:gd name="T24" fmla="*/ 2147483647 w 434"/>
                <a:gd name="T25" fmla="*/ 2147483647 h 502"/>
                <a:gd name="T26" fmla="*/ 2147483647 w 434"/>
                <a:gd name="T27" fmla="*/ 2147483647 h 502"/>
                <a:gd name="T28" fmla="*/ 2147483647 w 434"/>
                <a:gd name="T29" fmla="*/ 2147483647 h 502"/>
                <a:gd name="T30" fmla="*/ 2147483647 w 434"/>
                <a:gd name="T31" fmla="*/ 2147483647 h 502"/>
                <a:gd name="T32" fmla="*/ 2147483647 w 434"/>
                <a:gd name="T33" fmla="*/ 2147483647 h 502"/>
                <a:gd name="T34" fmla="*/ 2147483647 w 434"/>
                <a:gd name="T35" fmla="*/ 2147483647 h 502"/>
                <a:gd name="T36" fmla="*/ 2147483647 w 434"/>
                <a:gd name="T37" fmla="*/ 2147483647 h 502"/>
                <a:gd name="T38" fmla="*/ 2147483647 w 434"/>
                <a:gd name="T39" fmla="*/ 2147483647 h 502"/>
                <a:gd name="T40" fmla="*/ 2147483647 w 434"/>
                <a:gd name="T41" fmla="*/ 2147483647 h 502"/>
                <a:gd name="T42" fmla="*/ 2147483647 w 434"/>
                <a:gd name="T43" fmla="*/ 2147483647 h 502"/>
                <a:gd name="T44" fmla="*/ 2147483647 w 434"/>
                <a:gd name="T45" fmla="*/ 2147483647 h 502"/>
                <a:gd name="T46" fmla="*/ 2147483647 w 434"/>
                <a:gd name="T47" fmla="*/ 2147483647 h 502"/>
                <a:gd name="T48" fmla="*/ 2147483647 w 434"/>
                <a:gd name="T49" fmla="*/ 2147483647 h 502"/>
                <a:gd name="T50" fmla="*/ 2147483647 w 434"/>
                <a:gd name="T51" fmla="*/ 2147483647 h 502"/>
                <a:gd name="T52" fmla="*/ 2147483647 w 434"/>
                <a:gd name="T53" fmla="*/ 2147483647 h 502"/>
                <a:gd name="T54" fmla="*/ 2147483647 w 434"/>
                <a:gd name="T55" fmla="*/ 2147483647 h 502"/>
                <a:gd name="T56" fmla="*/ 2147483647 w 434"/>
                <a:gd name="T57" fmla="*/ 2147483647 h 502"/>
                <a:gd name="T58" fmla="*/ 2147483647 w 434"/>
                <a:gd name="T59" fmla="*/ 2147483647 h 502"/>
                <a:gd name="T60" fmla="*/ 2147483647 w 434"/>
                <a:gd name="T61" fmla="*/ 2147483647 h 502"/>
                <a:gd name="T62" fmla="*/ 0 w 434"/>
                <a:gd name="T63" fmla="*/ 2147483647 h 502"/>
                <a:gd name="T64" fmla="*/ 2147483647 w 434"/>
                <a:gd name="T65" fmla="*/ 2147483647 h 502"/>
                <a:gd name="T66" fmla="*/ 2147483647 w 434"/>
                <a:gd name="T67" fmla="*/ 2147483647 h 502"/>
                <a:gd name="T68" fmla="*/ 2147483647 w 434"/>
                <a:gd name="T69" fmla="*/ 2147483647 h 502"/>
                <a:gd name="T70" fmla="*/ 2147483647 w 434"/>
                <a:gd name="T71" fmla="*/ 2147483647 h 502"/>
                <a:gd name="T72" fmla="*/ 2147483647 w 434"/>
                <a:gd name="T73" fmla="*/ 2147483647 h 502"/>
                <a:gd name="T74" fmla="*/ 2147483647 w 434"/>
                <a:gd name="T75" fmla="*/ 2147483647 h 502"/>
                <a:gd name="T76" fmla="*/ 2147483647 w 434"/>
                <a:gd name="T77" fmla="*/ 2147483647 h 502"/>
                <a:gd name="T78" fmla="*/ 2147483647 w 434"/>
                <a:gd name="T79" fmla="*/ 2147483647 h 502"/>
                <a:gd name="T80" fmla="*/ 2147483647 w 434"/>
                <a:gd name="T81" fmla="*/ 2147483647 h 502"/>
                <a:gd name="T82" fmla="*/ 2147483647 w 434"/>
                <a:gd name="T83" fmla="*/ 2147483647 h 502"/>
                <a:gd name="T84" fmla="*/ 2147483647 w 434"/>
                <a:gd name="T85" fmla="*/ 2147483647 h 502"/>
                <a:gd name="T86" fmla="*/ 2147483647 w 434"/>
                <a:gd name="T87" fmla="*/ 0 h 502"/>
                <a:gd name="T88" fmla="*/ 2147483647 w 434"/>
                <a:gd name="T89" fmla="*/ 2147483647 h 502"/>
                <a:gd name="T90" fmla="*/ 2147483647 w 434"/>
                <a:gd name="T91" fmla="*/ 2147483647 h 502"/>
                <a:gd name="T92" fmla="*/ 2147483647 w 434"/>
                <a:gd name="T93" fmla="*/ 2147483647 h 502"/>
                <a:gd name="T94" fmla="*/ 2147483647 w 434"/>
                <a:gd name="T95" fmla="*/ 2147483647 h 502"/>
                <a:gd name="T96" fmla="*/ 2147483647 w 434"/>
                <a:gd name="T97" fmla="*/ 2147483647 h 502"/>
                <a:gd name="T98" fmla="*/ 2147483647 w 434"/>
                <a:gd name="T99" fmla="*/ 2147483647 h 502"/>
                <a:gd name="T100" fmla="*/ 2147483647 w 434"/>
                <a:gd name="T101" fmla="*/ 2147483647 h 502"/>
                <a:gd name="T102" fmla="*/ 2147483647 w 434"/>
                <a:gd name="T103" fmla="*/ 2147483647 h 502"/>
                <a:gd name="T104" fmla="*/ 2147483647 w 434"/>
                <a:gd name="T105" fmla="*/ 2147483647 h 502"/>
                <a:gd name="T106" fmla="*/ 2147483647 w 434"/>
                <a:gd name="T107" fmla="*/ 2147483647 h 502"/>
                <a:gd name="T108" fmla="*/ 2147483647 w 434"/>
                <a:gd name="T109" fmla="*/ 2147483647 h 502"/>
                <a:gd name="T110" fmla="*/ 2147483647 w 434"/>
                <a:gd name="T111" fmla="*/ 2147483647 h 502"/>
                <a:gd name="T112" fmla="*/ 2147483647 w 434"/>
                <a:gd name="T113" fmla="*/ 2147483647 h 502"/>
                <a:gd name="T114" fmla="*/ 2147483647 w 434"/>
                <a:gd name="T115" fmla="*/ 2147483647 h 502"/>
                <a:gd name="T116" fmla="*/ 2147483647 w 434"/>
                <a:gd name="T117" fmla="*/ 2147483647 h 50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34"/>
                <a:gd name="T178" fmla="*/ 0 h 502"/>
                <a:gd name="T179" fmla="*/ 434 w 434"/>
                <a:gd name="T180" fmla="*/ 502 h 50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34" h="502">
                  <a:moveTo>
                    <a:pt x="434" y="132"/>
                  </a:moveTo>
                  <a:lnTo>
                    <a:pt x="434" y="140"/>
                  </a:lnTo>
                  <a:lnTo>
                    <a:pt x="432" y="146"/>
                  </a:lnTo>
                  <a:lnTo>
                    <a:pt x="434" y="152"/>
                  </a:lnTo>
                  <a:lnTo>
                    <a:pt x="428" y="152"/>
                  </a:lnTo>
                  <a:lnTo>
                    <a:pt x="422" y="154"/>
                  </a:lnTo>
                  <a:lnTo>
                    <a:pt x="414" y="160"/>
                  </a:lnTo>
                  <a:lnTo>
                    <a:pt x="408" y="166"/>
                  </a:lnTo>
                  <a:lnTo>
                    <a:pt x="406" y="168"/>
                  </a:lnTo>
                  <a:lnTo>
                    <a:pt x="408" y="172"/>
                  </a:lnTo>
                  <a:lnTo>
                    <a:pt x="410" y="174"/>
                  </a:lnTo>
                  <a:lnTo>
                    <a:pt x="404" y="192"/>
                  </a:lnTo>
                  <a:lnTo>
                    <a:pt x="404" y="194"/>
                  </a:lnTo>
                  <a:lnTo>
                    <a:pt x="406" y="196"/>
                  </a:lnTo>
                  <a:lnTo>
                    <a:pt x="408" y="196"/>
                  </a:lnTo>
                  <a:lnTo>
                    <a:pt x="406" y="202"/>
                  </a:lnTo>
                  <a:lnTo>
                    <a:pt x="404" y="206"/>
                  </a:lnTo>
                  <a:lnTo>
                    <a:pt x="398" y="216"/>
                  </a:lnTo>
                  <a:lnTo>
                    <a:pt x="396" y="216"/>
                  </a:lnTo>
                  <a:lnTo>
                    <a:pt x="394" y="214"/>
                  </a:lnTo>
                  <a:lnTo>
                    <a:pt x="390" y="218"/>
                  </a:lnTo>
                  <a:lnTo>
                    <a:pt x="388" y="218"/>
                  </a:lnTo>
                  <a:lnTo>
                    <a:pt x="390" y="222"/>
                  </a:lnTo>
                  <a:lnTo>
                    <a:pt x="390" y="226"/>
                  </a:lnTo>
                  <a:lnTo>
                    <a:pt x="388" y="250"/>
                  </a:lnTo>
                  <a:lnTo>
                    <a:pt x="384" y="250"/>
                  </a:lnTo>
                  <a:lnTo>
                    <a:pt x="382" y="248"/>
                  </a:lnTo>
                  <a:lnTo>
                    <a:pt x="380" y="246"/>
                  </a:lnTo>
                  <a:lnTo>
                    <a:pt x="378" y="236"/>
                  </a:lnTo>
                  <a:lnTo>
                    <a:pt x="374" y="226"/>
                  </a:lnTo>
                  <a:lnTo>
                    <a:pt x="370" y="220"/>
                  </a:lnTo>
                  <a:lnTo>
                    <a:pt x="368" y="222"/>
                  </a:lnTo>
                  <a:lnTo>
                    <a:pt x="368" y="226"/>
                  </a:lnTo>
                  <a:lnTo>
                    <a:pt x="366" y="230"/>
                  </a:lnTo>
                  <a:lnTo>
                    <a:pt x="362" y="232"/>
                  </a:lnTo>
                  <a:lnTo>
                    <a:pt x="360" y="230"/>
                  </a:lnTo>
                  <a:lnTo>
                    <a:pt x="356" y="226"/>
                  </a:lnTo>
                  <a:lnTo>
                    <a:pt x="352" y="220"/>
                  </a:lnTo>
                  <a:lnTo>
                    <a:pt x="370" y="200"/>
                  </a:lnTo>
                  <a:lnTo>
                    <a:pt x="370" y="196"/>
                  </a:lnTo>
                  <a:lnTo>
                    <a:pt x="346" y="196"/>
                  </a:lnTo>
                  <a:lnTo>
                    <a:pt x="338" y="196"/>
                  </a:lnTo>
                  <a:lnTo>
                    <a:pt x="334" y="196"/>
                  </a:lnTo>
                  <a:lnTo>
                    <a:pt x="330" y="194"/>
                  </a:lnTo>
                  <a:lnTo>
                    <a:pt x="328" y="192"/>
                  </a:lnTo>
                  <a:lnTo>
                    <a:pt x="328" y="190"/>
                  </a:lnTo>
                  <a:lnTo>
                    <a:pt x="328" y="186"/>
                  </a:lnTo>
                  <a:lnTo>
                    <a:pt x="328" y="182"/>
                  </a:lnTo>
                  <a:lnTo>
                    <a:pt x="324" y="180"/>
                  </a:lnTo>
                  <a:lnTo>
                    <a:pt x="320" y="176"/>
                  </a:lnTo>
                  <a:lnTo>
                    <a:pt x="306" y="170"/>
                  </a:lnTo>
                  <a:lnTo>
                    <a:pt x="302" y="172"/>
                  </a:lnTo>
                  <a:lnTo>
                    <a:pt x="300" y="174"/>
                  </a:lnTo>
                  <a:lnTo>
                    <a:pt x="300" y="176"/>
                  </a:lnTo>
                  <a:lnTo>
                    <a:pt x="302" y="180"/>
                  </a:lnTo>
                  <a:lnTo>
                    <a:pt x="306" y="184"/>
                  </a:lnTo>
                  <a:lnTo>
                    <a:pt x="310" y="188"/>
                  </a:lnTo>
                  <a:lnTo>
                    <a:pt x="312" y="192"/>
                  </a:lnTo>
                  <a:lnTo>
                    <a:pt x="310" y="196"/>
                  </a:lnTo>
                  <a:lnTo>
                    <a:pt x="308" y="196"/>
                  </a:lnTo>
                  <a:lnTo>
                    <a:pt x="306" y="198"/>
                  </a:lnTo>
                  <a:lnTo>
                    <a:pt x="306" y="200"/>
                  </a:lnTo>
                  <a:lnTo>
                    <a:pt x="308" y="204"/>
                  </a:lnTo>
                  <a:lnTo>
                    <a:pt x="310" y="206"/>
                  </a:lnTo>
                  <a:lnTo>
                    <a:pt x="316" y="210"/>
                  </a:lnTo>
                  <a:lnTo>
                    <a:pt x="314" y="220"/>
                  </a:lnTo>
                  <a:lnTo>
                    <a:pt x="314" y="222"/>
                  </a:lnTo>
                  <a:lnTo>
                    <a:pt x="318" y="224"/>
                  </a:lnTo>
                  <a:lnTo>
                    <a:pt x="320" y="228"/>
                  </a:lnTo>
                  <a:lnTo>
                    <a:pt x="322" y="232"/>
                  </a:lnTo>
                  <a:lnTo>
                    <a:pt x="322" y="240"/>
                  </a:lnTo>
                  <a:lnTo>
                    <a:pt x="324" y="246"/>
                  </a:lnTo>
                  <a:lnTo>
                    <a:pt x="326" y="256"/>
                  </a:lnTo>
                  <a:lnTo>
                    <a:pt x="318" y="256"/>
                  </a:lnTo>
                  <a:lnTo>
                    <a:pt x="310" y="256"/>
                  </a:lnTo>
                  <a:lnTo>
                    <a:pt x="312" y="256"/>
                  </a:lnTo>
                  <a:lnTo>
                    <a:pt x="302" y="260"/>
                  </a:lnTo>
                  <a:lnTo>
                    <a:pt x="298" y="266"/>
                  </a:lnTo>
                  <a:lnTo>
                    <a:pt x="296" y="282"/>
                  </a:lnTo>
                  <a:lnTo>
                    <a:pt x="292" y="288"/>
                  </a:lnTo>
                  <a:lnTo>
                    <a:pt x="286" y="290"/>
                  </a:lnTo>
                  <a:lnTo>
                    <a:pt x="280" y="292"/>
                  </a:lnTo>
                  <a:lnTo>
                    <a:pt x="272" y="296"/>
                  </a:lnTo>
                  <a:lnTo>
                    <a:pt x="270" y="300"/>
                  </a:lnTo>
                  <a:lnTo>
                    <a:pt x="266" y="306"/>
                  </a:lnTo>
                  <a:lnTo>
                    <a:pt x="260" y="318"/>
                  </a:lnTo>
                  <a:lnTo>
                    <a:pt x="246" y="334"/>
                  </a:lnTo>
                  <a:lnTo>
                    <a:pt x="232" y="352"/>
                  </a:lnTo>
                  <a:lnTo>
                    <a:pt x="226" y="358"/>
                  </a:lnTo>
                  <a:lnTo>
                    <a:pt x="222" y="360"/>
                  </a:lnTo>
                  <a:lnTo>
                    <a:pt x="212" y="364"/>
                  </a:lnTo>
                  <a:lnTo>
                    <a:pt x="206" y="366"/>
                  </a:lnTo>
                  <a:lnTo>
                    <a:pt x="202" y="370"/>
                  </a:lnTo>
                  <a:lnTo>
                    <a:pt x="200" y="376"/>
                  </a:lnTo>
                  <a:lnTo>
                    <a:pt x="198" y="382"/>
                  </a:lnTo>
                  <a:lnTo>
                    <a:pt x="200" y="388"/>
                  </a:lnTo>
                  <a:lnTo>
                    <a:pt x="202" y="398"/>
                  </a:lnTo>
                  <a:lnTo>
                    <a:pt x="206" y="406"/>
                  </a:lnTo>
                  <a:lnTo>
                    <a:pt x="208" y="416"/>
                  </a:lnTo>
                  <a:lnTo>
                    <a:pt x="206" y="426"/>
                  </a:lnTo>
                  <a:lnTo>
                    <a:pt x="204" y="432"/>
                  </a:lnTo>
                  <a:lnTo>
                    <a:pt x="202" y="436"/>
                  </a:lnTo>
                  <a:lnTo>
                    <a:pt x="202" y="442"/>
                  </a:lnTo>
                  <a:lnTo>
                    <a:pt x="202" y="446"/>
                  </a:lnTo>
                  <a:lnTo>
                    <a:pt x="204" y="450"/>
                  </a:lnTo>
                  <a:lnTo>
                    <a:pt x="206" y="452"/>
                  </a:lnTo>
                  <a:lnTo>
                    <a:pt x="206" y="456"/>
                  </a:lnTo>
                  <a:lnTo>
                    <a:pt x="204" y="464"/>
                  </a:lnTo>
                  <a:lnTo>
                    <a:pt x="198" y="468"/>
                  </a:lnTo>
                  <a:lnTo>
                    <a:pt x="194" y="472"/>
                  </a:lnTo>
                  <a:lnTo>
                    <a:pt x="192" y="478"/>
                  </a:lnTo>
                  <a:lnTo>
                    <a:pt x="194" y="484"/>
                  </a:lnTo>
                  <a:lnTo>
                    <a:pt x="196" y="486"/>
                  </a:lnTo>
                  <a:lnTo>
                    <a:pt x="188" y="488"/>
                  </a:lnTo>
                  <a:lnTo>
                    <a:pt x="186" y="490"/>
                  </a:lnTo>
                  <a:lnTo>
                    <a:pt x="184" y="492"/>
                  </a:lnTo>
                  <a:lnTo>
                    <a:pt x="182" y="496"/>
                  </a:lnTo>
                  <a:lnTo>
                    <a:pt x="178" y="500"/>
                  </a:lnTo>
                  <a:lnTo>
                    <a:pt x="174" y="502"/>
                  </a:lnTo>
                  <a:lnTo>
                    <a:pt x="170" y="502"/>
                  </a:lnTo>
                  <a:lnTo>
                    <a:pt x="164" y="500"/>
                  </a:lnTo>
                  <a:lnTo>
                    <a:pt x="160" y="496"/>
                  </a:lnTo>
                  <a:lnTo>
                    <a:pt x="154" y="490"/>
                  </a:lnTo>
                  <a:lnTo>
                    <a:pt x="150" y="482"/>
                  </a:lnTo>
                  <a:lnTo>
                    <a:pt x="142" y="466"/>
                  </a:lnTo>
                  <a:lnTo>
                    <a:pt x="138" y="450"/>
                  </a:lnTo>
                  <a:lnTo>
                    <a:pt x="134" y="438"/>
                  </a:lnTo>
                  <a:lnTo>
                    <a:pt x="126" y="420"/>
                  </a:lnTo>
                  <a:lnTo>
                    <a:pt x="118" y="404"/>
                  </a:lnTo>
                  <a:lnTo>
                    <a:pt x="110" y="388"/>
                  </a:lnTo>
                  <a:lnTo>
                    <a:pt x="100" y="360"/>
                  </a:lnTo>
                  <a:lnTo>
                    <a:pt x="86" y="332"/>
                  </a:lnTo>
                  <a:lnTo>
                    <a:pt x="82" y="316"/>
                  </a:lnTo>
                  <a:lnTo>
                    <a:pt x="78" y="302"/>
                  </a:lnTo>
                  <a:lnTo>
                    <a:pt x="76" y="284"/>
                  </a:lnTo>
                  <a:lnTo>
                    <a:pt x="76" y="268"/>
                  </a:lnTo>
                  <a:lnTo>
                    <a:pt x="74" y="260"/>
                  </a:lnTo>
                  <a:lnTo>
                    <a:pt x="72" y="256"/>
                  </a:lnTo>
                  <a:lnTo>
                    <a:pt x="68" y="248"/>
                  </a:lnTo>
                  <a:lnTo>
                    <a:pt x="66" y="258"/>
                  </a:lnTo>
                  <a:lnTo>
                    <a:pt x="62" y="268"/>
                  </a:lnTo>
                  <a:lnTo>
                    <a:pt x="58" y="276"/>
                  </a:lnTo>
                  <a:lnTo>
                    <a:pt x="54" y="278"/>
                  </a:lnTo>
                  <a:lnTo>
                    <a:pt x="50" y="278"/>
                  </a:lnTo>
                  <a:lnTo>
                    <a:pt x="44" y="276"/>
                  </a:lnTo>
                  <a:lnTo>
                    <a:pt x="38" y="274"/>
                  </a:lnTo>
                  <a:lnTo>
                    <a:pt x="28" y="266"/>
                  </a:lnTo>
                  <a:lnTo>
                    <a:pt x="20" y="256"/>
                  </a:lnTo>
                  <a:lnTo>
                    <a:pt x="14" y="248"/>
                  </a:lnTo>
                  <a:lnTo>
                    <a:pt x="20" y="246"/>
                  </a:lnTo>
                  <a:lnTo>
                    <a:pt x="24" y="244"/>
                  </a:lnTo>
                  <a:lnTo>
                    <a:pt x="30" y="240"/>
                  </a:lnTo>
                  <a:lnTo>
                    <a:pt x="32" y="234"/>
                  </a:lnTo>
                  <a:lnTo>
                    <a:pt x="24" y="238"/>
                  </a:lnTo>
                  <a:lnTo>
                    <a:pt x="24" y="240"/>
                  </a:lnTo>
                  <a:lnTo>
                    <a:pt x="20" y="242"/>
                  </a:lnTo>
                  <a:lnTo>
                    <a:pt x="14" y="238"/>
                  </a:lnTo>
                  <a:lnTo>
                    <a:pt x="8" y="232"/>
                  </a:lnTo>
                  <a:lnTo>
                    <a:pt x="2" y="224"/>
                  </a:lnTo>
                  <a:lnTo>
                    <a:pt x="0" y="220"/>
                  </a:lnTo>
                  <a:lnTo>
                    <a:pt x="0" y="214"/>
                  </a:lnTo>
                  <a:lnTo>
                    <a:pt x="2" y="212"/>
                  </a:lnTo>
                  <a:lnTo>
                    <a:pt x="4" y="210"/>
                  </a:lnTo>
                  <a:lnTo>
                    <a:pt x="8" y="210"/>
                  </a:lnTo>
                  <a:lnTo>
                    <a:pt x="12" y="210"/>
                  </a:lnTo>
                  <a:lnTo>
                    <a:pt x="16" y="212"/>
                  </a:lnTo>
                  <a:lnTo>
                    <a:pt x="20" y="214"/>
                  </a:lnTo>
                  <a:lnTo>
                    <a:pt x="30" y="212"/>
                  </a:lnTo>
                  <a:lnTo>
                    <a:pt x="36" y="208"/>
                  </a:lnTo>
                  <a:lnTo>
                    <a:pt x="38" y="204"/>
                  </a:lnTo>
                  <a:lnTo>
                    <a:pt x="36" y="196"/>
                  </a:lnTo>
                  <a:lnTo>
                    <a:pt x="32" y="192"/>
                  </a:lnTo>
                  <a:lnTo>
                    <a:pt x="24" y="184"/>
                  </a:lnTo>
                  <a:lnTo>
                    <a:pt x="22" y="182"/>
                  </a:lnTo>
                  <a:lnTo>
                    <a:pt x="20" y="178"/>
                  </a:lnTo>
                  <a:lnTo>
                    <a:pt x="20" y="170"/>
                  </a:lnTo>
                  <a:lnTo>
                    <a:pt x="18" y="168"/>
                  </a:lnTo>
                  <a:lnTo>
                    <a:pt x="14" y="168"/>
                  </a:lnTo>
                  <a:lnTo>
                    <a:pt x="10" y="164"/>
                  </a:lnTo>
                  <a:lnTo>
                    <a:pt x="8" y="160"/>
                  </a:lnTo>
                  <a:lnTo>
                    <a:pt x="10" y="156"/>
                  </a:lnTo>
                  <a:lnTo>
                    <a:pt x="14" y="150"/>
                  </a:lnTo>
                  <a:lnTo>
                    <a:pt x="18" y="144"/>
                  </a:lnTo>
                  <a:lnTo>
                    <a:pt x="22" y="142"/>
                  </a:lnTo>
                  <a:lnTo>
                    <a:pt x="26" y="144"/>
                  </a:lnTo>
                  <a:lnTo>
                    <a:pt x="30" y="146"/>
                  </a:lnTo>
                  <a:lnTo>
                    <a:pt x="34" y="146"/>
                  </a:lnTo>
                  <a:lnTo>
                    <a:pt x="38" y="142"/>
                  </a:lnTo>
                  <a:lnTo>
                    <a:pt x="44" y="136"/>
                  </a:lnTo>
                  <a:lnTo>
                    <a:pt x="52" y="124"/>
                  </a:lnTo>
                  <a:lnTo>
                    <a:pt x="56" y="118"/>
                  </a:lnTo>
                  <a:lnTo>
                    <a:pt x="58" y="110"/>
                  </a:lnTo>
                  <a:lnTo>
                    <a:pt x="62" y="104"/>
                  </a:lnTo>
                  <a:lnTo>
                    <a:pt x="66" y="98"/>
                  </a:lnTo>
                  <a:lnTo>
                    <a:pt x="68" y="92"/>
                  </a:lnTo>
                  <a:lnTo>
                    <a:pt x="72" y="88"/>
                  </a:lnTo>
                  <a:lnTo>
                    <a:pt x="72" y="74"/>
                  </a:lnTo>
                  <a:lnTo>
                    <a:pt x="74" y="70"/>
                  </a:lnTo>
                  <a:lnTo>
                    <a:pt x="78" y="68"/>
                  </a:lnTo>
                  <a:lnTo>
                    <a:pt x="78" y="66"/>
                  </a:lnTo>
                  <a:lnTo>
                    <a:pt x="80" y="62"/>
                  </a:lnTo>
                  <a:lnTo>
                    <a:pt x="72" y="58"/>
                  </a:lnTo>
                  <a:lnTo>
                    <a:pt x="62" y="50"/>
                  </a:lnTo>
                  <a:lnTo>
                    <a:pt x="54" y="38"/>
                  </a:lnTo>
                  <a:lnTo>
                    <a:pt x="52" y="34"/>
                  </a:lnTo>
                  <a:lnTo>
                    <a:pt x="52" y="30"/>
                  </a:lnTo>
                  <a:lnTo>
                    <a:pt x="50" y="28"/>
                  </a:lnTo>
                  <a:lnTo>
                    <a:pt x="54" y="22"/>
                  </a:lnTo>
                  <a:lnTo>
                    <a:pt x="58" y="18"/>
                  </a:lnTo>
                  <a:lnTo>
                    <a:pt x="62" y="20"/>
                  </a:lnTo>
                  <a:lnTo>
                    <a:pt x="66" y="22"/>
                  </a:lnTo>
                  <a:lnTo>
                    <a:pt x="68" y="22"/>
                  </a:lnTo>
                  <a:lnTo>
                    <a:pt x="72" y="24"/>
                  </a:lnTo>
                  <a:lnTo>
                    <a:pt x="80" y="22"/>
                  </a:lnTo>
                  <a:lnTo>
                    <a:pt x="88" y="18"/>
                  </a:lnTo>
                  <a:lnTo>
                    <a:pt x="98" y="10"/>
                  </a:lnTo>
                  <a:lnTo>
                    <a:pt x="108" y="4"/>
                  </a:lnTo>
                  <a:lnTo>
                    <a:pt x="114" y="0"/>
                  </a:lnTo>
                  <a:lnTo>
                    <a:pt x="120" y="0"/>
                  </a:lnTo>
                  <a:lnTo>
                    <a:pt x="128" y="0"/>
                  </a:lnTo>
                  <a:lnTo>
                    <a:pt x="134" y="4"/>
                  </a:lnTo>
                  <a:lnTo>
                    <a:pt x="136" y="4"/>
                  </a:lnTo>
                  <a:lnTo>
                    <a:pt x="142" y="6"/>
                  </a:lnTo>
                  <a:lnTo>
                    <a:pt x="142" y="12"/>
                  </a:lnTo>
                  <a:lnTo>
                    <a:pt x="140" y="16"/>
                  </a:lnTo>
                  <a:lnTo>
                    <a:pt x="134" y="24"/>
                  </a:lnTo>
                  <a:lnTo>
                    <a:pt x="132" y="32"/>
                  </a:lnTo>
                  <a:lnTo>
                    <a:pt x="130" y="38"/>
                  </a:lnTo>
                  <a:lnTo>
                    <a:pt x="132" y="42"/>
                  </a:lnTo>
                  <a:lnTo>
                    <a:pt x="134" y="48"/>
                  </a:lnTo>
                  <a:lnTo>
                    <a:pt x="142" y="56"/>
                  </a:lnTo>
                  <a:lnTo>
                    <a:pt x="140" y="58"/>
                  </a:lnTo>
                  <a:lnTo>
                    <a:pt x="138" y="58"/>
                  </a:lnTo>
                  <a:lnTo>
                    <a:pt x="132" y="60"/>
                  </a:lnTo>
                  <a:lnTo>
                    <a:pt x="134" y="68"/>
                  </a:lnTo>
                  <a:lnTo>
                    <a:pt x="134" y="72"/>
                  </a:lnTo>
                  <a:lnTo>
                    <a:pt x="136" y="76"/>
                  </a:lnTo>
                  <a:lnTo>
                    <a:pt x="138" y="80"/>
                  </a:lnTo>
                  <a:lnTo>
                    <a:pt x="146" y="84"/>
                  </a:lnTo>
                  <a:lnTo>
                    <a:pt x="156" y="88"/>
                  </a:lnTo>
                  <a:lnTo>
                    <a:pt x="164" y="96"/>
                  </a:lnTo>
                  <a:lnTo>
                    <a:pt x="172" y="104"/>
                  </a:lnTo>
                  <a:lnTo>
                    <a:pt x="168" y="112"/>
                  </a:lnTo>
                  <a:lnTo>
                    <a:pt x="166" y="122"/>
                  </a:lnTo>
                  <a:lnTo>
                    <a:pt x="168" y="126"/>
                  </a:lnTo>
                  <a:lnTo>
                    <a:pt x="170" y="128"/>
                  </a:lnTo>
                  <a:lnTo>
                    <a:pt x="176" y="132"/>
                  </a:lnTo>
                  <a:lnTo>
                    <a:pt x="198" y="142"/>
                  </a:lnTo>
                  <a:lnTo>
                    <a:pt x="210" y="150"/>
                  </a:lnTo>
                  <a:lnTo>
                    <a:pt x="220" y="154"/>
                  </a:lnTo>
                  <a:lnTo>
                    <a:pt x="230" y="150"/>
                  </a:lnTo>
                  <a:lnTo>
                    <a:pt x="234" y="152"/>
                  </a:lnTo>
                  <a:lnTo>
                    <a:pt x="238" y="152"/>
                  </a:lnTo>
                  <a:lnTo>
                    <a:pt x="244" y="158"/>
                  </a:lnTo>
                  <a:lnTo>
                    <a:pt x="248" y="164"/>
                  </a:lnTo>
                  <a:lnTo>
                    <a:pt x="264" y="168"/>
                  </a:lnTo>
                  <a:lnTo>
                    <a:pt x="278" y="170"/>
                  </a:lnTo>
                  <a:lnTo>
                    <a:pt x="288" y="170"/>
                  </a:lnTo>
                  <a:lnTo>
                    <a:pt x="296" y="170"/>
                  </a:lnTo>
                  <a:lnTo>
                    <a:pt x="298" y="168"/>
                  </a:lnTo>
                  <a:lnTo>
                    <a:pt x="298" y="166"/>
                  </a:lnTo>
                  <a:lnTo>
                    <a:pt x="298" y="162"/>
                  </a:lnTo>
                  <a:lnTo>
                    <a:pt x="296" y="158"/>
                  </a:lnTo>
                  <a:lnTo>
                    <a:pt x="294" y="154"/>
                  </a:lnTo>
                  <a:lnTo>
                    <a:pt x="294" y="148"/>
                  </a:lnTo>
                  <a:lnTo>
                    <a:pt x="294" y="144"/>
                  </a:lnTo>
                  <a:lnTo>
                    <a:pt x="298" y="142"/>
                  </a:lnTo>
                  <a:lnTo>
                    <a:pt x="304" y="140"/>
                  </a:lnTo>
                  <a:lnTo>
                    <a:pt x="306" y="148"/>
                  </a:lnTo>
                  <a:lnTo>
                    <a:pt x="308" y="158"/>
                  </a:lnTo>
                  <a:lnTo>
                    <a:pt x="314" y="164"/>
                  </a:lnTo>
                  <a:lnTo>
                    <a:pt x="318" y="166"/>
                  </a:lnTo>
                  <a:lnTo>
                    <a:pt x="322" y="166"/>
                  </a:lnTo>
                  <a:lnTo>
                    <a:pt x="342" y="166"/>
                  </a:lnTo>
                  <a:lnTo>
                    <a:pt x="348" y="166"/>
                  </a:lnTo>
                  <a:lnTo>
                    <a:pt x="352" y="164"/>
                  </a:lnTo>
                  <a:lnTo>
                    <a:pt x="354" y="162"/>
                  </a:lnTo>
                  <a:lnTo>
                    <a:pt x="358" y="158"/>
                  </a:lnTo>
                  <a:lnTo>
                    <a:pt x="360" y="150"/>
                  </a:lnTo>
                  <a:lnTo>
                    <a:pt x="364" y="140"/>
                  </a:lnTo>
                  <a:lnTo>
                    <a:pt x="368" y="134"/>
                  </a:lnTo>
                  <a:lnTo>
                    <a:pt x="376" y="126"/>
                  </a:lnTo>
                  <a:lnTo>
                    <a:pt x="382" y="122"/>
                  </a:lnTo>
                  <a:lnTo>
                    <a:pt x="392" y="118"/>
                  </a:lnTo>
                  <a:lnTo>
                    <a:pt x="394" y="120"/>
                  </a:lnTo>
                  <a:lnTo>
                    <a:pt x="396" y="120"/>
                  </a:lnTo>
                  <a:lnTo>
                    <a:pt x="400" y="122"/>
                  </a:lnTo>
                  <a:lnTo>
                    <a:pt x="402" y="120"/>
                  </a:lnTo>
                  <a:lnTo>
                    <a:pt x="406" y="118"/>
                  </a:lnTo>
                  <a:lnTo>
                    <a:pt x="406" y="116"/>
                  </a:lnTo>
                  <a:lnTo>
                    <a:pt x="412" y="116"/>
                  </a:lnTo>
                  <a:lnTo>
                    <a:pt x="420" y="124"/>
                  </a:lnTo>
                  <a:lnTo>
                    <a:pt x="420" y="128"/>
                  </a:lnTo>
                  <a:lnTo>
                    <a:pt x="420" y="130"/>
                  </a:lnTo>
                  <a:lnTo>
                    <a:pt x="424" y="134"/>
                  </a:lnTo>
                  <a:lnTo>
                    <a:pt x="430" y="136"/>
                  </a:lnTo>
                  <a:lnTo>
                    <a:pt x="434" y="136"/>
                  </a:lnTo>
                  <a:lnTo>
                    <a:pt x="434" y="13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9" name="Freeform 259"/>
            <p:cNvSpPr/>
            <p:nvPr/>
          </p:nvSpPr>
          <p:spPr bwMode="auto">
            <a:xfrm>
              <a:off x="6649998" y="3751263"/>
              <a:ext cx="74952" cy="45133"/>
            </a:xfrm>
            <a:custGeom>
              <a:avLst/>
              <a:gdLst>
                <a:gd name="T0" fmla="*/ 2147483647 w 50"/>
                <a:gd name="T1" fmla="*/ 2147483647 h 28"/>
                <a:gd name="T2" fmla="*/ 2147483647 w 50"/>
                <a:gd name="T3" fmla="*/ 2147483647 h 28"/>
                <a:gd name="T4" fmla="*/ 2147483647 w 50"/>
                <a:gd name="T5" fmla="*/ 2147483647 h 28"/>
                <a:gd name="T6" fmla="*/ 2147483647 w 50"/>
                <a:gd name="T7" fmla="*/ 2147483647 h 28"/>
                <a:gd name="T8" fmla="*/ 2147483647 w 50"/>
                <a:gd name="T9" fmla="*/ 0 h 28"/>
                <a:gd name="T10" fmla="*/ 2147483647 w 50"/>
                <a:gd name="T11" fmla="*/ 2147483647 h 28"/>
                <a:gd name="T12" fmla="*/ 2147483647 w 50"/>
                <a:gd name="T13" fmla="*/ 2147483647 h 28"/>
                <a:gd name="T14" fmla="*/ 2147483647 w 50"/>
                <a:gd name="T15" fmla="*/ 2147483647 h 28"/>
                <a:gd name="T16" fmla="*/ 0 w 50"/>
                <a:gd name="T17" fmla="*/ 2147483647 h 28"/>
                <a:gd name="T18" fmla="*/ 2147483647 w 50"/>
                <a:gd name="T19" fmla="*/ 2147483647 h 28"/>
                <a:gd name="T20" fmla="*/ 2147483647 w 50"/>
                <a:gd name="T21" fmla="*/ 2147483647 h 28"/>
                <a:gd name="T22" fmla="*/ 2147483647 w 50"/>
                <a:gd name="T23" fmla="*/ 2147483647 h 28"/>
                <a:gd name="T24" fmla="*/ 2147483647 w 50"/>
                <a:gd name="T25" fmla="*/ 2147483647 h 28"/>
                <a:gd name="T26" fmla="*/ 2147483647 w 50"/>
                <a:gd name="T27" fmla="*/ 2147483647 h 28"/>
                <a:gd name="T28" fmla="*/ 2147483647 w 50"/>
                <a:gd name="T29" fmla="*/ 2147483647 h 28"/>
                <a:gd name="T30" fmla="*/ 2147483647 w 50"/>
                <a:gd name="T31" fmla="*/ 2147483647 h 28"/>
                <a:gd name="T32" fmla="*/ 2147483647 w 50"/>
                <a:gd name="T33" fmla="*/ 2147483647 h 28"/>
                <a:gd name="T34" fmla="*/ 2147483647 w 50"/>
                <a:gd name="T35" fmla="*/ 2147483647 h 2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50"/>
                <a:gd name="T55" fmla="*/ 0 h 28"/>
                <a:gd name="T56" fmla="*/ 50 w 50"/>
                <a:gd name="T57" fmla="*/ 28 h 2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50" h="28">
                  <a:moveTo>
                    <a:pt x="50" y="20"/>
                  </a:moveTo>
                  <a:lnTo>
                    <a:pt x="46" y="14"/>
                  </a:lnTo>
                  <a:lnTo>
                    <a:pt x="36" y="6"/>
                  </a:lnTo>
                  <a:lnTo>
                    <a:pt x="26" y="2"/>
                  </a:lnTo>
                  <a:lnTo>
                    <a:pt x="16" y="0"/>
                  </a:lnTo>
                  <a:lnTo>
                    <a:pt x="12" y="2"/>
                  </a:lnTo>
                  <a:lnTo>
                    <a:pt x="8" y="4"/>
                  </a:lnTo>
                  <a:lnTo>
                    <a:pt x="4" y="10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2" y="20"/>
                  </a:lnTo>
                  <a:lnTo>
                    <a:pt x="10" y="28"/>
                  </a:lnTo>
                  <a:lnTo>
                    <a:pt x="16" y="28"/>
                  </a:lnTo>
                  <a:lnTo>
                    <a:pt x="36" y="28"/>
                  </a:lnTo>
                  <a:lnTo>
                    <a:pt x="42" y="28"/>
                  </a:lnTo>
                  <a:lnTo>
                    <a:pt x="46" y="26"/>
                  </a:lnTo>
                  <a:lnTo>
                    <a:pt x="50" y="22"/>
                  </a:lnTo>
                  <a:lnTo>
                    <a:pt x="50" y="2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0" name="Freeform 260"/>
            <p:cNvSpPr/>
            <p:nvPr/>
          </p:nvSpPr>
          <p:spPr bwMode="auto">
            <a:xfrm>
              <a:off x="6447051" y="3691528"/>
              <a:ext cx="192570" cy="110178"/>
            </a:xfrm>
            <a:custGeom>
              <a:avLst/>
              <a:gdLst>
                <a:gd name="T0" fmla="*/ 2147483647 w 132"/>
                <a:gd name="T1" fmla="*/ 2147483647 h 70"/>
                <a:gd name="T2" fmla="*/ 2147483647 w 132"/>
                <a:gd name="T3" fmla="*/ 2147483647 h 70"/>
                <a:gd name="T4" fmla="*/ 2147483647 w 132"/>
                <a:gd name="T5" fmla="*/ 2147483647 h 70"/>
                <a:gd name="T6" fmla="*/ 2147483647 w 132"/>
                <a:gd name="T7" fmla="*/ 2147483647 h 70"/>
                <a:gd name="T8" fmla="*/ 2147483647 w 132"/>
                <a:gd name="T9" fmla="*/ 2147483647 h 70"/>
                <a:gd name="T10" fmla="*/ 2147483647 w 132"/>
                <a:gd name="T11" fmla="*/ 2147483647 h 70"/>
                <a:gd name="T12" fmla="*/ 2147483647 w 132"/>
                <a:gd name="T13" fmla="*/ 2147483647 h 70"/>
                <a:gd name="T14" fmla="*/ 2147483647 w 132"/>
                <a:gd name="T15" fmla="*/ 2147483647 h 70"/>
                <a:gd name="T16" fmla="*/ 2147483647 w 132"/>
                <a:gd name="T17" fmla="*/ 2147483647 h 70"/>
                <a:gd name="T18" fmla="*/ 2147483647 w 132"/>
                <a:gd name="T19" fmla="*/ 2147483647 h 70"/>
                <a:gd name="T20" fmla="*/ 2147483647 w 132"/>
                <a:gd name="T21" fmla="*/ 2147483647 h 70"/>
                <a:gd name="T22" fmla="*/ 2147483647 w 132"/>
                <a:gd name="T23" fmla="*/ 2147483647 h 70"/>
                <a:gd name="T24" fmla="*/ 2147483647 w 132"/>
                <a:gd name="T25" fmla="*/ 2147483647 h 70"/>
                <a:gd name="T26" fmla="*/ 2147483647 w 132"/>
                <a:gd name="T27" fmla="*/ 2147483647 h 70"/>
                <a:gd name="T28" fmla="*/ 2147483647 w 132"/>
                <a:gd name="T29" fmla="*/ 2147483647 h 70"/>
                <a:gd name="T30" fmla="*/ 2147483647 w 132"/>
                <a:gd name="T31" fmla="*/ 0 h 70"/>
                <a:gd name="T32" fmla="*/ 2147483647 w 132"/>
                <a:gd name="T33" fmla="*/ 0 h 70"/>
                <a:gd name="T34" fmla="*/ 2147483647 w 132"/>
                <a:gd name="T35" fmla="*/ 2147483647 h 70"/>
                <a:gd name="T36" fmla="*/ 2147483647 w 132"/>
                <a:gd name="T37" fmla="*/ 2147483647 h 70"/>
                <a:gd name="T38" fmla="*/ 2147483647 w 132"/>
                <a:gd name="T39" fmla="*/ 2147483647 h 70"/>
                <a:gd name="T40" fmla="*/ 2147483647 w 132"/>
                <a:gd name="T41" fmla="*/ 2147483647 h 70"/>
                <a:gd name="T42" fmla="*/ 2147483647 w 132"/>
                <a:gd name="T43" fmla="*/ 2147483647 h 70"/>
                <a:gd name="T44" fmla="*/ 0 w 132"/>
                <a:gd name="T45" fmla="*/ 2147483647 h 70"/>
                <a:gd name="T46" fmla="*/ 2147483647 w 132"/>
                <a:gd name="T47" fmla="*/ 2147483647 h 70"/>
                <a:gd name="T48" fmla="*/ 2147483647 w 132"/>
                <a:gd name="T49" fmla="*/ 2147483647 h 70"/>
                <a:gd name="T50" fmla="*/ 2147483647 w 132"/>
                <a:gd name="T51" fmla="*/ 2147483647 h 70"/>
                <a:gd name="T52" fmla="*/ 2147483647 w 132"/>
                <a:gd name="T53" fmla="*/ 2147483647 h 70"/>
                <a:gd name="T54" fmla="*/ 2147483647 w 132"/>
                <a:gd name="T55" fmla="*/ 2147483647 h 70"/>
                <a:gd name="T56" fmla="*/ 2147483647 w 132"/>
                <a:gd name="T57" fmla="*/ 2147483647 h 70"/>
                <a:gd name="T58" fmla="*/ 2147483647 w 132"/>
                <a:gd name="T59" fmla="*/ 2147483647 h 70"/>
                <a:gd name="T60" fmla="*/ 2147483647 w 132"/>
                <a:gd name="T61" fmla="*/ 2147483647 h 70"/>
                <a:gd name="T62" fmla="*/ 2147483647 w 132"/>
                <a:gd name="T63" fmla="*/ 2147483647 h 70"/>
                <a:gd name="T64" fmla="*/ 2147483647 w 132"/>
                <a:gd name="T65" fmla="*/ 2147483647 h 70"/>
                <a:gd name="T66" fmla="*/ 2147483647 w 132"/>
                <a:gd name="T67" fmla="*/ 2147483647 h 70"/>
                <a:gd name="T68" fmla="*/ 2147483647 w 132"/>
                <a:gd name="T69" fmla="*/ 2147483647 h 70"/>
                <a:gd name="T70" fmla="*/ 2147483647 w 132"/>
                <a:gd name="T71" fmla="*/ 2147483647 h 70"/>
                <a:gd name="T72" fmla="*/ 2147483647 w 132"/>
                <a:gd name="T73" fmla="*/ 2147483647 h 70"/>
                <a:gd name="T74" fmla="*/ 2147483647 w 132"/>
                <a:gd name="T75" fmla="*/ 2147483647 h 70"/>
                <a:gd name="T76" fmla="*/ 2147483647 w 132"/>
                <a:gd name="T77" fmla="*/ 2147483647 h 70"/>
                <a:gd name="T78" fmla="*/ 2147483647 w 132"/>
                <a:gd name="T79" fmla="*/ 2147483647 h 70"/>
                <a:gd name="T80" fmla="*/ 2147483647 w 132"/>
                <a:gd name="T81" fmla="*/ 2147483647 h 70"/>
                <a:gd name="T82" fmla="*/ 2147483647 w 132"/>
                <a:gd name="T83" fmla="*/ 2147483647 h 70"/>
                <a:gd name="T84" fmla="*/ 2147483647 w 132"/>
                <a:gd name="T85" fmla="*/ 2147483647 h 70"/>
                <a:gd name="T86" fmla="*/ 2147483647 w 132"/>
                <a:gd name="T87" fmla="*/ 2147483647 h 70"/>
                <a:gd name="T88" fmla="*/ 2147483647 w 132"/>
                <a:gd name="T89" fmla="*/ 2147483647 h 7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32"/>
                <a:gd name="T136" fmla="*/ 0 h 70"/>
                <a:gd name="T137" fmla="*/ 132 w 132"/>
                <a:gd name="T138" fmla="*/ 70 h 7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32" h="70">
                  <a:moveTo>
                    <a:pt x="128" y="46"/>
                  </a:moveTo>
                  <a:lnTo>
                    <a:pt x="110" y="46"/>
                  </a:lnTo>
                  <a:lnTo>
                    <a:pt x="104" y="44"/>
                  </a:lnTo>
                  <a:lnTo>
                    <a:pt x="98" y="40"/>
                  </a:lnTo>
                  <a:lnTo>
                    <a:pt x="96" y="40"/>
                  </a:lnTo>
                  <a:lnTo>
                    <a:pt x="94" y="40"/>
                  </a:lnTo>
                  <a:lnTo>
                    <a:pt x="90" y="40"/>
                  </a:lnTo>
                  <a:lnTo>
                    <a:pt x="84" y="38"/>
                  </a:lnTo>
                  <a:lnTo>
                    <a:pt x="80" y="36"/>
                  </a:lnTo>
                  <a:lnTo>
                    <a:pt x="76" y="32"/>
                  </a:lnTo>
                  <a:lnTo>
                    <a:pt x="74" y="30"/>
                  </a:lnTo>
                  <a:lnTo>
                    <a:pt x="62" y="26"/>
                  </a:lnTo>
                  <a:lnTo>
                    <a:pt x="52" y="22"/>
                  </a:lnTo>
                  <a:lnTo>
                    <a:pt x="44" y="16"/>
                  </a:lnTo>
                  <a:lnTo>
                    <a:pt x="34" y="8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6" y="4"/>
                  </a:lnTo>
                  <a:lnTo>
                    <a:pt x="12" y="4"/>
                  </a:lnTo>
                  <a:lnTo>
                    <a:pt x="6" y="4"/>
                  </a:lnTo>
                  <a:lnTo>
                    <a:pt x="2" y="1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32" y="42"/>
                  </a:lnTo>
                  <a:lnTo>
                    <a:pt x="44" y="50"/>
                  </a:lnTo>
                  <a:lnTo>
                    <a:pt x="54" y="54"/>
                  </a:lnTo>
                  <a:lnTo>
                    <a:pt x="64" y="50"/>
                  </a:lnTo>
                  <a:lnTo>
                    <a:pt x="68" y="52"/>
                  </a:lnTo>
                  <a:lnTo>
                    <a:pt x="72" y="52"/>
                  </a:lnTo>
                  <a:lnTo>
                    <a:pt x="78" y="58"/>
                  </a:lnTo>
                  <a:lnTo>
                    <a:pt x="82" y="64"/>
                  </a:lnTo>
                  <a:lnTo>
                    <a:pt x="98" y="68"/>
                  </a:lnTo>
                  <a:lnTo>
                    <a:pt x="112" y="70"/>
                  </a:lnTo>
                  <a:lnTo>
                    <a:pt x="122" y="70"/>
                  </a:lnTo>
                  <a:lnTo>
                    <a:pt x="130" y="70"/>
                  </a:lnTo>
                  <a:lnTo>
                    <a:pt x="132" y="68"/>
                  </a:lnTo>
                  <a:lnTo>
                    <a:pt x="132" y="66"/>
                  </a:lnTo>
                  <a:lnTo>
                    <a:pt x="132" y="62"/>
                  </a:lnTo>
                  <a:lnTo>
                    <a:pt x="130" y="58"/>
                  </a:lnTo>
                  <a:lnTo>
                    <a:pt x="128" y="54"/>
                  </a:lnTo>
                  <a:lnTo>
                    <a:pt x="128" y="48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1" name="Freeform 261"/>
            <p:cNvSpPr/>
            <p:nvPr/>
          </p:nvSpPr>
          <p:spPr bwMode="auto">
            <a:xfrm>
              <a:off x="6004256" y="3499049"/>
              <a:ext cx="351698" cy="382303"/>
            </a:xfrm>
            <a:custGeom>
              <a:avLst/>
              <a:gdLst>
                <a:gd name="T0" fmla="*/ 2147483647 w 240"/>
                <a:gd name="T1" fmla="*/ 2147483647 h 242"/>
                <a:gd name="T2" fmla="*/ 2147483647 w 240"/>
                <a:gd name="T3" fmla="*/ 2147483647 h 242"/>
                <a:gd name="T4" fmla="*/ 2147483647 w 240"/>
                <a:gd name="T5" fmla="*/ 2147483647 h 242"/>
                <a:gd name="T6" fmla="*/ 2147483647 w 240"/>
                <a:gd name="T7" fmla="*/ 2147483647 h 242"/>
                <a:gd name="T8" fmla="*/ 2147483647 w 240"/>
                <a:gd name="T9" fmla="*/ 2147483647 h 242"/>
                <a:gd name="T10" fmla="*/ 2147483647 w 240"/>
                <a:gd name="T11" fmla="*/ 2147483647 h 242"/>
                <a:gd name="T12" fmla="*/ 2147483647 w 240"/>
                <a:gd name="T13" fmla="*/ 2147483647 h 242"/>
                <a:gd name="T14" fmla="*/ 2147483647 w 240"/>
                <a:gd name="T15" fmla="*/ 2147483647 h 242"/>
                <a:gd name="T16" fmla="*/ 2147483647 w 240"/>
                <a:gd name="T17" fmla="*/ 2147483647 h 242"/>
                <a:gd name="T18" fmla="*/ 2147483647 w 240"/>
                <a:gd name="T19" fmla="*/ 2147483647 h 242"/>
                <a:gd name="T20" fmla="*/ 2147483647 w 240"/>
                <a:gd name="T21" fmla="*/ 2147483647 h 242"/>
                <a:gd name="T22" fmla="*/ 2147483647 w 240"/>
                <a:gd name="T23" fmla="*/ 2147483647 h 242"/>
                <a:gd name="T24" fmla="*/ 2147483647 w 240"/>
                <a:gd name="T25" fmla="*/ 2147483647 h 242"/>
                <a:gd name="T26" fmla="*/ 2147483647 w 240"/>
                <a:gd name="T27" fmla="*/ 2147483647 h 242"/>
                <a:gd name="T28" fmla="*/ 2147483647 w 240"/>
                <a:gd name="T29" fmla="*/ 2147483647 h 242"/>
                <a:gd name="T30" fmla="*/ 2147483647 w 240"/>
                <a:gd name="T31" fmla="*/ 2147483647 h 242"/>
                <a:gd name="T32" fmla="*/ 2147483647 w 240"/>
                <a:gd name="T33" fmla="*/ 2147483647 h 242"/>
                <a:gd name="T34" fmla="*/ 2147483647 w 240"/>
                <a:gd name="T35" fmla="*/ 2147483647 h 242"/>
                <a:gd name="T36" fmla="*/ 0 w 240"/>
                <a:gd name="T37" fmla="*/ 2147483647 h 242"/>
                <a:gd name="T38" fmla="*/ 2147483647 w 240"/>
                <a:gd name="T39" fmla="*/ 2147483647 h 242"/>
                <a:gd name="T40" fmla="*/ 2147483647 w 240"/>
                <a:gd name="T41" fmla="*/ 2147483647 h 242"/>
                <a:gd name="T42" fmla="*/ 2147483647 w 240"/>
                <a:gd name="T43" fmla="*/ 2147483647 h 242"/>
                <a:gd name="T44" fmla="*/ 2147483647 w 240"/>
                <a:gd name="T45" fmla="*/ 2147483647 h 242"/>
                <a:gd name="T46" fmla="*/ 2147483647 w 240"/>
                <a:gd name="T47" fmla="*/ 2147483647 h 242"/>
                <a:gd name="T48" fmla="*/ 2147483647 w 240"/>
                <a:gd name="T49" fmla="*/ 2147483647 h 242"/>
                <a:gd name="T50" fmla="*/ 2147483647 w 240"/>
                <a:gd name="T51" fmla="*/ 2147483647 h 242"/>
                <a:gd name="T52" fmla="*/ 2147483647 w 240"/>
                <a:gd name="T53" fmla="*/ 2147483647 h 242"/>
                <a:gd name="T54" fmla="*/ 2147483647 w 240"/>
                <a:gd name="T55" fmla="*/ 2147483647 h 242"/>
                <a:gd name="T56" fmla="*/ 2147483647 w 240"/>
                <a:gd name="T57" fmla="*/ 2147483647 h 242"/>
                <a:gd name="T58" fmla="*/ 2147483647 w 240"/>
                <a:gd name="T59" fmla="*/ 2147483647 h 242"/>
                <a:gd name="T60" fmla="*/ 2147483647 w 240"/>
                <a:gd name="T61" fmla="*/ 2147483647 h 242"/>
                <a:gd name="T62" fmla="*/ 2147483647 w 240"/>
                <a:gd name="T63" fmla="*/ 2147483647 h 242"/>
                <a:gd name="T64" fmla="*/ 2147483647 w 240"/>
                <a:gd name="T65" fmla="*/ 2147483647 h 242"/>
                <a:gd name="T66" fmla="*/ 2147483647 w 240"/>
                <a:gd name="T67" fmla="*/ 2147483647 h 242"/>
                <a:gd name="T68" fmla="*/ 2147483647 w 240"/>
                <a:gd name="T69" fmla="*/ 2147483647 h 242"/>
                <a:gd name="T70" fmla="*/ 2147483647 w 240"/>
                <a:gd name="T71" fmla="*/ 2147483647 h 242"/>
                <a:gd name="T72" fmla="*/ 2147483647 w 240"/>
                <a:gd name="T73" fmla="*/ 2147483647 h 242"/>
                <a:gd name="T74" fmla="*/ 2147483647 w 240"/>
                <a:gd name="T75" fmla="*/ 2147483647 h 242"/>
                <a:gd name="T76" fmla="*/ 2147483647 w 240"/>
                <a:gd name="T77" fmla="*/ 2147483647 h 242"/>
                <a:gd name="T78" fmla="*/ 2147483647 w 240"/>
                <a:gd name="T79" fmla="*/ 2147483647 h 242"/>
                <a:gd name="T80" fmla="*/ 2147483647 w 240"/>
                <a:gd name="T81" fmla="*/ 2147483647 h 242"/>
                <a:gd name="T82" fmla="*/ 2147483647 w 240"/>
                <a:gd name="T83" fmla="*/ 2147483647 h 242"/>
                <a:gd name="T84" fmla="*/ 2147483647 w 240"/>
                <a:gd name="T85" fmla="*/ 2147483647 h 242"/>
                <a:gd name="T86" fmla="*/ 2147483647 w 240"/>
                <a:gd name="T87" fmla="*/ 2147483647 h 242"/>
                <a:gd name="T88" fmla="*/ 2147483647 w 240"/>
                <a:gd name="T89" fmla="*/ 2147483647 h 242"/>
                <a:gd name="T90" fmla="*/ 2147483647 w 240"/>
                <a:gd name="T91" fmla="*/ 2147483647 h 242"/>
                <a:gd name="T92" fmla="*/ 2147483647 w 240"/>
                <a:gd name="T93" fmla="*/ 2147483647 h 242"/>
                <a:gd name="T94" fmla="*/ 2147483647 w 240"/>
                <a:gd name="T95" fmla="*/ 2147483647 h 24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40"/>
                <a:gd name="T145" fmla="*/ 0 h 242"/>
                <a:gd name="T146" fmla="*/ 240 w 240"/>
                <a:gd name="T147" fmla="*/ 242 h 24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40" h="242">
                  <a:moveTo>
                    <a:pt x="238" y="28"/>
                  </a:moveTo>
                  <a:lnTo>
                    <a:pt x="234" y="26"/>
                  </a:lnTo>
                  <a:lnTo>
                    <a:pt x="230" y="26"/>
                  </a:lnTo>
                  <a:lnTo>
                    <a:pt x="224" y="24"/>
                  </a:lnTo>
                  <a:lnTo>
                    <a:pt x="218" y="24"/>
                  </a:lnTo>
                  <a:lnTo>
                    <a:pt x="214" y="22"/>
                  </a:lnTo>
                  <a:lnTo>
                    <a:pt x="210" y="18"/>
                  </a:lnTo>
                  <a:lnTo>
                    <a:pt x="206" y="10"/>
                  </a:lnTo>
                  <a:lnTo>
                    <a:pt x="200" y="4"/>
                  </a:lnTo>
                  <a:lnTo>
                    <a:pt x="192" y="0"/>
                  </a:lnTo>
                  <a:lnTo>
                    <a:pt x="184" y="0"/>
                  </a:lnTo>
                  <a:lnTo>
                    <a:pt x="174" y="2"/>
                  </a:lnTo>
                  <a:lnTo>
                    <a:pt x="164" y="2"/>
                  </a:lnTo>
                  <a:lnTo>
                    <a:pt x="154" y="4"/>
                  </a:lnTo>
                  <a:lnTo>
                    <a:pt x="148" y="6"/>
                  </a:lnTo>
                  <a:lnTo>
                    <a:pt x="142" y="8"/>
                  </a:lnTo>
                  <a:lnTo>
                    <a:pt x="140" y="12"/>
                  </a:lnTo>
                  <a:lnTo>
                    <a:pt x="138" y="16"/>
                  </a:lnTo>
                  <a:lnTo>
                    <a:pt x="140" y="20"/>
                  </a:lnTo>
                  <a:lnTo>
                    <a:pt x="142" y="24"/>
                  </a:lnTo>
                  <a:lnTo>
                    <a:pt x="146" y="28"/>
                  </a:lnTo>
                  <a:lnTo>
                    <a:pt x="148" y="34"/>
                  </a:lnTo>
                  <a:lnTo>
                    <a:pt x="146" y="40"/>
                  </a:lnTo>
                  <a:lnTo>
                    <a:pt x="140" y="48"/>
                  </a:lnTo>
                  <a:lnTo>
                    <a:pt x="136" y="54"/>
                  </a:lnTo>
                  <a:lnTo>
                    <a:pt x="132" y="60"/>
                  </a:lnTo>
                  <a:lnTo>
                    <a:pt x="132" y="64"/>
                  </a:lnTo>
                  <a:lnTo>
                    <a:pt x="132" y="68"/>
                  </a:lnTo>
                  <a:lnTo>
                    <a:pt x="132" y="70"/>
                  </a:lnTo>
                  <a:lnTo>
                    <a:pt x="126" y="76"/>
                  </a:lnTo>
                  <a:lnTo>
                    <a:pt x="124" y="80"/>
                  </a:lnTo>
                  <a:lnTo>
                    <a:pt x="122" y="84"/>
                  </a:lnTo>
                  <a:lnTo>
                    <a:pt x="122" y="88"/>
                  </a:lnTo>
                  <a:lnTo>
                    <a:pt x="126" y="90"/>
                  </a:lnTo>
                  <a:lnTo>
                    <a:pt x="124" y="94"/>
                  </a:lnTo>
                  <a:lnTo>
                    <a:pt x="120" y="96"/>
                  </a:lnTo>
                  <a:lnTo>
                    <a:pt x="114" y="96"/>
                  </a:lnTo>
                  <a:lnTo>
                    <a:pt x="106" y="96"/>
                  </a:lnTo>
                  <a:lnTo>
                    <a:pt x="104" y="100"/>
                  </a:lnTo>
                  <a:lnTo>
                    <a:pt x="100" y="104"/>
                  </a:lnTo>
                  <a:lnTo>
                    <a:pt x="98" y="106"/>
                  </a:lnTo>
                  <a:lnTo>
                    <a:pt x="96" y="108"/>
                  </a:lnTo>
                  <a:lnTo>
                    <a:pt x="90" y="108"/>
                  </a:lnTo>
                  <a:lnTo>
                    <a:pt x="86" y="108"/>
                  </a:lnTo>
                  <a:lnTo>
                    <a:pt x="82" y="112"/>
                  </a:lnTo>
                  <a:lnTo>
                    <a:pt x="80" y="116"/>
                  </a:lnTo>
                  <a:lnTo>
                    <a:pt x="82" y="120"/>
                  </a:lnTo>
                  <a:lnTo>
                    <a:pt x="84" y="126"/>
                  </a:lnTo>
                  <a:lnTo>
                    <a:pt x="84" y="128"/>
                  </a:lnTo>
                  <a:lnTo>
                    <a:pt x="80" y="132"/>
                  </a:lnTo>
                  <a:lnTo>
                    <a:pt x="68" y="136"/>
                  </a:lnTo>
                  <a:lnTo>
                    <a:pt x="54" y="138"/>
                  </a:lnTo>
                  <a:lnTo>
                    <a:pt x="44" y="138"/>
                  </a:lnTo>
                  <a:lnTo>
                    <a:pt x="34" y="138"/>
                  </a:lnTo>
                  <a:lnTo>
                    <a:pt x="24" y="136"/>
                  </a:lnTo>
                  <a:lnTo>
                    <a:pt x="12" y="136"/>
                  </a:lnTo>
                  <a:lnTo>
                    <a:pt x="0" y="134"/>
                  </a:lnTo>
                  <a:lnTo>
                    <a:pt x="6" y="136"/>
                  </a:lnTo>
                  <a:lnTo>
                    <a:pt x="12" y="140"/>
                  </a:lnTo>
                  <a:lnTo>
                    <a:pt x="18" y="148"/>
                  </a:lnTo>
                  <a:lnTo>
                    <a:pt x="24" y="154"/>
                  </a:lnTo>
                  <a:lnTo>
                    <a:pt x="28" y="154"/>
                  </a:lnTo>
                  <a:lnTo>
                    <a:pt x="32" y="156"/>
                  </a:lnTo>
                  <a:lnTo>
                    <a:pt x="34" y="162"/>
                  </a:lnTo>
                  <a:lnTo>
                    <a:pt x="36" y="170"/>
                  </a:lnTo>
                  <a:lnTo>
                    <a:pt x="42" y="174"/>
                  </a:lnTo>
                  <a:lnTo>
                    <a:pt x="46" y="178"/>
                  </a:lnTo>
                  <a:lnTo>
                    <a:pt x="44" y="182"/>
                  </a:lnTo>
                  <a:lnTo>
                    <a:pt x="40" y="184"/>
                  </a:lnTo>
                  <a:lnTo>
                    <a:pt x="30" y="190"/>
                  </a:lnTo>
                  <a:lnTo>
                    <a:pt x="26" y="192"/>
                  </a:lnTo>
                  <a:lnTo>
                    <a:pt x="24" y="198"/>
                  </a:lnTo>
                  <a:lnTo>
                    <a:pt x="22" y="202"/>
                  </a:lnTo>
                  <a:lnTo>
                    <a:pt x="22" y="210"/>
                  </a:lnTo>
                  <a:lnTo>
                    <a:pt x="30" y="216"/>
                  </a:lnTo>
                  <a:lnTo>
                    <a:pt x="34" y="216"/>
                  </a:lnTo>
                  <a:lnTo>
                    <a:pt x="42" y="218"/>
                  </a:lnTo>
                  <a:lnTo>
                    <a:pt x="72" y="218"/>
                  </a:lnTo>
                  <a:lnTo>
                    <a:pt x="80" y="216"/>
                  </a:lnTo>
                  <a:lnTo>
                    <a:pt x="88" y="214"/>
                  </a:lnTo>
                  <a:lnTo>
                    <a:pt x="104" y="208"/>
                  </a:lnTo>
                  <a:lnTo>
                    <a:pt x="108" y="220"/>
                  </a:lnTo>
                  <a:lnTo>
                    <a:pt x="114" y="230"/>
                  </a:lnTo>
                  <a:lnTo>
                    <a:pt x="118" y="234"/>
                  </a:lnTo>
                  <a:lnTo>
                    <a:pt x="122" y="238"/>
                  </a:lnTo>
                  <a:lnTo>
                    <a:pt x="128" y="240"/>
                  </a:lnTo>
                  <a:lnTo>
                    <a:pt x="136" y="242"/>
                  </a:lnTo>
                  <a:lnTo>
                    <a:pt x="136" y="236"/>
                  </a:lnTo>
                  <a:lnTo>
                    <a:pt x="138" y="234"/>
                  </a:lnTo>
                  <a:lnTo>
                    <a:pt x="140" y="232"/>
                  </a:lnTo>
                  <a:lnTo>
                    <a:pt x="144" y="232"/>
                  </a:lnTo>
                  <a:lnTo>
                    <a:pt x="148" y="232"/>
                  </a:lnTo>
                  <a:lnTo>
                    <a:pt x="152" y="234"/>
                  </a:lnTo>
                  <a:lnTo>
                    <a:pt x="156" y="236"/>
                  </a:lnTo>
                  <a:lnTo>
                    <a:pt x="166" y="234"/>
                  </a:lnTo>
                  <a:lnTo>
                    <a:pt x="172" y="230"/>
                  </a:lnTo>
                  <a:lnTo>
                    <a:pt x="174" y="226"/>
                  </a:lnTo>
                  <a:lnTo>
                    <a:pt x="172" y="218"/>
                  </a:lnTo>
                  <a:lnTo>
                    <a:pt x="168" y="214"/>
                  </a:lnTo>
                  <a:lnTo>
                    <a:pt x="160" y="206"/>
                  </a:lnTo>
                  <a:lnTo>
                    <a:pt x="158" y="204"/>
                  </a:lnTo>
                  <a:lnTo>
                    <a:pt x="156" y="200"/>
                  </a:lnTo>
                  <a:lnTo>
                    <a:pt x="156" y="192"/>
                  </a:lnTo>
                  <a:lnTo>
                    <a:pt x="154" y="190"/>
                  </a:lnTo>
                  <a:lnTo>
                    <a:pt x="150" y="190"/>
                  </a:lnTo>
                  <a:lnTo>
                    <a:pt x="146" y="186"/>
                  </a:lnTo>
                  <a:lnTo>
                    <a:pt x="144" y="182"/>
                  </a:lnTo>
                  <a:lnTo>
                    <a:pt x="146" y="178"/>
                  </a:lnTo>
                  <a:lnTo>
                    <a:pt x="150" y="172"/>
                  </a:lnTo>
                  <a:lnTo>
                    <a:pt x="154" y="166"/>
                  </a:lnTo>
                  <a:lnTo>
                    <a:pt x="158" y="164"/>
                  </a:lnTo>
                  <a:lnTo>
                    <a:pt x="162" y="166"/>
                  </a:lnTo>
                  <a:lnTo>
                    <a:pt x="166" y="168"/>
                  </a:lnTo>
                  <a:lnTo>
                    <a:pt x="170" y="168"/>
                  </a:lnTo>
                  <a:lnTo>
                    <a:pt x="174" y="164"/>
                  </a:lnTo>
                  <a:lnTo>
                    <a:pt x="180" y="158"/>
                  </a:lnTo>
                  <a:lnTo>
                    <a:pt x="188" y="146"/>
                  </a:lnTo>
                  <a:lnTo>
                    <a:pt x="192" y="140"/>
                  </a:lnTo>
                  <a:lnTo>
                    <a:pt x="194" y="132"/>
                  </a:lnTo>
                  <a:lnTo>
                    <a:pt x="198" y="126"/>
                  </a:lnTo>
                  <a:lnTo>
                    <a:pt x="202" y="120"/>
                  </a:lnTo>
                  <a:lnTo>
                    <a:pt x="204" y="114"/>
                  </a:lnTo>
                  <a:lnTo>
                    <a:pt x="208" y="110"/>
                  </a:lnTo>
                  <a:lnTo>
                    <a:pt x="208" y="96"/>
                  </a:lnTo>
                  <a:lnTo>
                    <a:pt x="210" y="92"/>
                  </a:lnTo>
                  <a:lnTo>
                    <a:pt x="214" y="90"/>
                  </a:lnTo>
                  <a:lnTo>
                    <a:pt x="214" y="88"/>
                  </a:lnTo>
                  <a:lnTo>
                    <a:pt x="216" y="84"/>
                  </a:lnTo>
                  <a:lnTo>
                    <a:pt x="208" y="80"/>
                  </a:lnTo>
                  <a:lnTo>
                    <a:pt x="198" y="72"/>
                  </a:lnTo>
                  <a:lnTo>
                    <a:pt x="190" y="60"/>
                  </a:lnTo>
                  <a:lnTo>
                    <a:pt x="188" y="56"/>
                  </a:lnTo>
                  <a:lnTo>
                    <a:pt x="188" y="52"/>
                  </a:lnTo>
                  <a:lnTo>
                    <a:pt x="186" y="50"/>
                  </a:lnTo>
                  <a:lnTo>
                    <a:pt x="190" y="44"/>
                  </a:lnTo>
                  <a:lnTo>
                    <a:pt x="194" y="40"/>
                  </a:lnTo>
                  <a:lnTo>
                    <a:pt x="198" y="42"/>
                  </a:lnTo>
                  <a:lnTo>
                    <a:pt x="202" y="44"/>
                  </a:lnTo>
                  <a:lnTo>
                    <a:pt x="204" y="44"/>
                  </a:lnTo>
                  <a:lnTo>
                    <a:pt x="208" y="46"/>
                  </a:lnTo>
                  <a:lnTo>
                    <a:pt x="216" y="44"/>
                  </a:lnTo>
                  <a:lnTo>
                    <a:pt x="224" y="40"/>
                  </a:lnTo>
                  <a:lnTo>
                    <a:pt x="240" y="28"/>
                  </a:lnTo>
                  <a:lnTo>
                    <a:pt x="238" y="2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2" name="Freeform 262"/>
            <p:cNvSpPr/>
            <p:nvPr/>
          </p:nvSpPr>
          <p:spPr bwMode="auto">
            <a:xfrm>
              <a:off x="5981194" y="3449934"/>
              <a:ext cx="292890" cy="266815"/>
            </a:xfrm>
            <a:custGeom>
              <a:avLst/>
              <a:gdLst>
                <a:gd name="T0" fmla="*/ 2147483647 w 200"/>
                <a:gd name="T1" fmla="*/ 2147483647 h 168"/>
                <a:gd name="T2" fmla="*/ 2147483647 w 200"/>
                <a:gd name="T3" fmla="*/ 2147483647 h 168"/>
                <a:gd name="T4" fmla="*/ 2147483647 w 200"/>
                <a:gd name="T5" fmla="*/ 2147483647 h 168"/>
                <a:gd name="T6" fmla="*/ 2147483647 w 200"/>
                <a:gd name="T7" fmla="*/ 2147483647 h 168"/>
                <a:gd name="T8" fmla="*/ 2147483647 w 200"/>
                <a:gd name="T9" fmla="*/ 0 h 168"/>
                <a:gd name="T10" fmla="*/ 2147483647 w 200"/>
                <a:gd name="T11" fmla="*/ 2147483647 h 168"/>
                <a:gd name="T12" fmla="*/ 2147483647 w 200"/>
                <a:gd name="T13" fmla="*/ 2147483647 h 168"/>
                <a:gd name="T14" fmla="*/ 2147483647 w 200"/>
                <a:gd name="T15" fmla="*/ 2147483647 h 168"/>
                <a:gd name="T16" fmla="*/ 2147483647 w 200"/>
                <a:gd name="T17" fmla="*/ 2147483647 h 168"/>
                <a:gd name="T18" fmla="*/ 2147483647 w 200"/>
                <a:gd name="T19" fmla="*/ 2147483647 h 168"/>
                <a:gd name="T20" fmla="*/ 2147483647 w 200"/>
                <a:gd name="T21" fmla="*/ 2147483647 h 168"/>
                <a:gd name="T22" fmla="*/ 2147483647 w 200"/>
                <a:gd name="T23" fmla="*/ 2147483647 h 168"/>
                <a:gd name="T24" fmla="*/ 2147483647 w 200"/>
                <a:gd name="T25" fmla="*/ 2147483647 h 168"/>
                <a:gd name="T26" fmla="*/ 2147483647 w 200"/>
                <a:gd name="T27" fmla="*/ 2147483647 h 168"/>
                <a:gd name="T28" fmla="*/ 0 w 200"/>
                <a:gd name="T29" fmla="*/ 2147483647 h 168"/>
                <a:gd name="T30" fmla="*/ 2147483647 w 200"/>
                <a:gd name="T31" fmla="*/ 2147483647 h 168"/>
                <a:gd name="T32" fmla="*/ 2147483647 w 200"/>
                <a:gd name="T33" fmla="*/ 2147483647 h 168"/>
                <a:gd name="T34" fmla="*/ 2147483647 w 200"/>
                <a:gd name="T35" fmla="*/ 2147483647 h 168"/>
                <a:gd name="T36" fmla="*/ 2147483647 w 200"/>
                <a:gd name="T37" fmla="*/ 2147483647 h 168"/>
                <a:gd name="T38" fmla="*/ 2147483647 w 200"/>
                <a:gd name="T39" fmla="*/ 2147483647 h 168"/>
                <a:gd name="T40" fmla="*/ 2147483647 w 200"/>
                <a:gd name="T41" fmla="*/ 2147483647 h 168"/>
                <a:gd name="T42" fmla="*/ 2147483647 w 200"/>
                <a:gd name="T43" fmla="*/ 2147483647 h 168"/>
                <a:gd name="T44" fmla="*/ 2147483647 w 200"/>
                <a:gd name="T45" fmla="*/ 2147483647 h 168"/>
                <a:gd name="T46" fmla="*/ 2147483647 w 200"/>
                <a:gd name="T47" fmla="*/ 2147483647 h 168"/>
                <a:gd name="T48" fmla="*/ 2147483647 w 200"/>
                <a:gd name="T49" fmla="*/ 2147483647 h 168"/>
                <a:gd name="T50" fmla="*/ 2147483647 w 200"/>
                <a:gd name="T51" fmla="*/ 2147483647 h 168"/>
                <a:gd name="T52" fmla="*/ 2147483647 w 200"/>
                <a:gd name="T53" fmla="*/ 2147483647 h 168"/>
                <a:gd name="T54" fmla="*/ 2147483647 w 200"/>
                <a:gd name="T55" fmla="*/ 2147483647 h 168"/>
                <a:gd name="T56" fmla="*/ 2147483647 w 200"/>
                <a:gd name="T57" fmla="*/ 2147483647 h 168"/>
                <a:gd name="T58" fmla="*/ 2147483647 w 200"/>
                <a:gd name="T59" fmla="*/ 2147483647 h 168"/>
                <a:gd name="T60" fmla="*/ 2147483647 w 200"/>
                <a:gd name="T61" fmla="*/ 2147483647 h 168"/>
                <a:gd name="T62" fmla="*/ 2147483647 w 200"/>
                <a:gd name="T63" fmla="*/ 2147483647 h 168"/>
                <a:gd name="T64" fmla="*/ 2147483647 w 200"/>
                <a:gd name="T65" fmla="*/ 2147483647 h 168"/>
                <a:gd name="T66" fmla="*/ 2147483647 w 200"/>
                <a:gd name="T67" fmla="*/ 2147483647 h 168"/>
                <a:gd name="T68" fmla="*/ 2147483647 w 200"/>
                <a:gd name="T69" fmla="*/ 2147483647 h 168"/>
                <a:gd name="T70" fmla="*/ 2147483647 w 200"/>
                <a:gd name="T71" fmla="*/ 2147483647 h 168"/>
                <a:gd name="T72" fmla="*/ 2147483647 w 200"/>
                <a:gd name="T73" fmla="*/ 2147483647 h 168"/>
                <a:gd name="T74" fmla="*/ 2147483647 w 200"/>
                <a:gd name="T75" fmla="*/ 2147483647 h 168"/>
                <a:gd name="T76" fmla="*/ 2147483647 w 200"/>
                <a:gd name="T77" fmla="*/ 2147483647 h 168"/>
                <a:gd name="T78" fmla="*/ 2147483647 w 200"/>
                <a:gd name="T79" fmla="*/ 2147483647 h 168"/>
                <a:gd name="T80" fmla="*/ 2147483647 w 200"/>
                <a:gd name="T81" fmla="*/ 2147483647 h 168"/>
                <a:gd name="T82" fmla="*/ 2147483647 w 200"/>
                <a:gd name="T83" fmla="*/ 2147483647 h 168"/>
                <a:gd name="T84" fmla="*/ 2147483647 w 200"/>
                <a:gd name="T85" fmla="*/ 2147483647 h 168"/>
                <a:gd name="T86" fmla="*/ 2147483647 w 200"/>
                <a:gd name="T87" fmla="*/ 2147483647 h 168"/>
                <a:gd name="T88" fmla="*/ 2147483647 w 200"/>
                <a:gd name="T89" fmla="*/ 2147483647 h 168"/>
                <a:gd name="T90" fmla="*/ 2147483647 w 200"/>
                <a:gd name="T91" fmla="*/ 2147483647 h 168"/>
                <a:gd name="T92" fmla="*/ 2147483647 w 200"/>
                <a:gd name="T93" fmla="*/ 2147483647 h 16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00"/>
                <a:gd name="T142" fmla="*/ 0 h 168"/>
                <a:gd name="T143" fmla="*/ 200 w 200"/>
                <a:gd name="T144" fmla="*/ 168 h 16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00" h="168">
                  <a:moveTo>
                    <a:pt x="184" y="22"/>
                  </a:moveTo>
                  <a:lnTo>
                    <a:pt x="174" y="26"/>
                  </a:lnTo>
                  <a:lnTo>
                    <a:pt x="168" y="26"/>
                  </a:lnTo>
                  <a:lnTo>
                    <a:pt x="160" y="28"/>
                  </a:lnTo>
                  <a:lnTo>
                    <a:pt x="156" y="26"/>
                  </a:lnTo>
                  <a:lnTo>
                    <a:pt x="152" y="24"/>
                  </a:lnTo>
                  <a:lnTo>
                    <a:pt x="148" y="18"/>
                  </a:lnTo>
                  <a:lnTo>
                    <a:pt x="144" y="8"/>
                  </a:lnTo>
                  <a:lnTo>
                    <a:pt x="142" y="0"/>
                  </a:lnTo>
                  <a:lnTo>
                    <a:pt x="136" y="0"/>
                  </a:lnTo>
                  <a:lnTo>
                    <a:pt x="130" y="6"/>
                  </a:lnTo>
                  <a:lnTo>
                    <a:pt x="122" y="16"/>
                  </a:lnTo>
                  <a:lnTo>
                    <a:pt x="114" y="24"/>
                  </a:lnTo>
                  <a:lnTo>
                    <a:pt x="108" y="26"/>
                  </a:lnTo>
                  <a:lnTo>
                    <a:pt x="102" y="28"/>
                  </a:lnTo>
                  <a:lnTo>
                    <a:pt x="74" y="28"/>
                  </a:lnTo>
                  <a:lnTo>
                    <a:pt x="60" y="20"/>
                  </a:lnTo>
                  <a:lnTo>
                    <a:pt x="46" y="42"/>
                  </a:lnTo>
                  <a:lnTo>
                    <a:pt x="40" y="50"/>
                  </a:lnTo>
                  <a:lnTo>
                    <a:pt x="36" y="54"/>
                  </a:lnTo>
                  <a:lnTo>
                    <a:pt x="30" y="56"/>
                  </a:lnTo>
                  <a:lnTo>
                    <a:pt x="24" y="58"/>
                  </a:lnTo>
                  <a:lnTo>
                    <a:pt x="16" y="56"/>
                  </a:lnTo>
                  <a:lnTo>
                    <a:pt x="12" y="56"/>
                  </a:lnTo>
                  <a:lnTo>
                    <a:pt x="10" y="56"/>
                  </a:lnTo>
                  <a:lnTo>
                    <a:pt x="4" y="58"/>
                  </a:lnTo>
                  <a:lnTo>
                    <a:pt x="4" y="50"/>
                  </a:lnTo>
                  <a:lnTo>
                    <a:pt x="4" y="56"/>
                  </a:lnTo>
                  <a:lnTo>
                    <a:pt x="0" y="72"/>
                  </a:lnTo>
                  <a:lnTo>
                    <a:pt x="0" y="84"/>
                  </a:lnTo>
                  <a:lnTo>
                    <a:pt x="0" y="92"/>
                  </a:lnTo>
                  <a:lnTo>
                    <a:pt x="4" y="104"/>
                  </a:lnTo>
                  <a:lnTo>
                    <a:pt x="8" y="116"/>
                  </a:lnTo>
                  <a:lnTo>
                    <a:pt x="10" y="122"/>
                  </a:lnTo>
                  <a:lnTo>
                    <a:pt x="12" y="126"/>
                  </a:lnTo>
                  <a:lnTo>
                    <a:pt x="18" y="130"/>
                  </a:lnTo>
                  <a:lnTo>
                    <a:pt x="26" y="132"/>
                  </a:lnTo>
                  <a:lnTo>
                    <a:pt x="26" y="136"/>
                  </a:lnTo>
                  <a:lnTo>
                    <a:pt x="24" y="138"/>
                  </a:lnTo>
                  <a:lnTo>
                    <a:pt x="18" y="146"/>
                  </a:lnTo>
                  <a:lnTo>
                    <a:pt x="14" y="152"/>
                  </a:lnTo>
                  <a:lnTo>
                    <a:pt x="12" y="156"/>
                  </a:lnTo>
                  <a:lnTo>
                    <a:pt x="12" y="160"/>
                  </a:lnTo>
                  <a:lnTo>
                    <a:pt x="12" y="162"/>
                  </a:lnTo>
                  <a:lnTo>
                    <a:pt x="16" y="164"/>
                  </a:lnTo>
                  <a:lnTo>
                    <a:pt x="28" y="166"/>
                  </a:lnTo>
                  <a:lnTo>
                    <a:pt x="40" y="166"/>
                  </a:lnTo>
                  <a:lnTo>
                    <a:pt x="50" y="168"/>
                  </a:lnTo>
                  <a:lnTo>
                    <a:pt x="60" y="168"/>
                  </a:lnTo>
                  <a:lnTo>
                    <a:pt x="70" y="168"/>
                  </a:lnTo>
                  <a:lnTo>
                    <a:pt x="84" y="166"/>
                  </a:lnTo>
                  <a:lnTo>
                    <a:pt x="96" y="162"/>
                  </a:lnTo>
                  <a:lnTo>
                    <a:pt x="100" y="158"/>
                  </a:lnTo>
                  <a:lnTo>
                    <a:pt x="100" y="156"/>
                  </a:lnTo>
                  <a:lnTo>
                    <a:pt x="98" y="150"/>
                  </a:lnTo>
                  <a:lnTo>
                    <a:pt x="96" y="146"/>
                  </a:lnTo>
                  <a:lnTo>
                    <a:pt x="98" y="142"/>
                  </a:lnTo>
                  <a:lnTo>
                    <a:pt x="102" y="138"/>
                  </a:lnTo>
                  <a:lnTo>
                    <a:pt x="106" y="138"/>
                  </a:lnTo>
                  <a:lnTo>
                    <a:pt x="112" y="138"/>
                  </a:lnTo>
                  <a:lnTo>
                    <a:pt x="114" y="136"/>
                  </a:lnTo>
                  <a:lnTo>
                    <a:pt x="116" y="134"/>
                  </a:lnTo>
                  <a:lnTo>
                    <a:pt x="120" y="130"/>
                  </a:lnTo>
                  <a:lnTo>
                    <a:pt x="122" y="126"/>
                  </a:lnTo>
                  <a:lnTo>
                    <a:pt x="130" y="126"/>
                  </a:lnTo>
                  <a:lnTo>
                    <a:pt x="136" y="126"/>
                  </a:lnTo>
                  <a:lnTo>
                    <a:pt x="140" y="124"/>
                  </a:lnTo>
                  <a:lnTo>
                    <a:pt x="142" y="120"/>
                  </a:lnTo>
                  <a:lnTo>
                    <a:pt x="138" y="118"/>
                  </a:lnTo>
                  <a:lnTo>
                    <a:pt x="138" y="114"/>
                  </a:lnTo>
                  <a:lnTo>
                    <a:pt x="140" y="110"/>
                  </a:lnTo>
                  <a:lnTo>
                    <a:pt x="142" y="106"/>
                  </a:lnTo>
                  <a:lnTo>
                    <a:pt x="148" y="100"/>
                  </a:lnTo>
                  <a:lnTo>
                    <a:pt x="148" y="98"/>
                  </a:lnTo>
                  <a:lnTo>
                    <a:pt x="148" y="94"/>
                  </a:lnTo>
                  <a:lnTo>
                    <a:pt x="148" y="90"/>
                  </a:lnTo>
                  <a:lnTo>
                    <a:pt x="152" y="84"/>
                  </a:lnTo>
                  <a:lnTo>
                    <a:pt x="156" y="78"/>
                  </a:lnTo>
                  <a:lnTo>
                    <a:pt x="162" y="70"/>
                  </a:lnTo>
                  <a:lnTo>
                    <a:pt x="164" y="64"/>
                  </a:lnTo>
                  <a:lnTo>
                    <a:pt x="162" y="58"/>
                  </a:lnTo>
                  <a:lnTo>
                    <a:pt x="158" y="54"/>
                  </a:lnTo>
                  <a:lnTo>
                    <a:pt x="156" y="50"/>
                  </a:lnTo>
                  <a:lnTo>
                    <a:pt x="154" y="46"/>
                  </a:lnTo>
                  <a:lnTo>
                    <a:pt x="156" y="42"/>
                  </a:lnTo>
                  <a:lnTo>
                    <a:pt x="158" y="38"/>
                  </a:lnTo>
                  <a:lnTo>
                    <a:pt x="164" y="36"/>
                  </a:lnTo>
                  <a:lnTo>
                    <a:pt x="170" y="34"/>
                  </a:lnTo>
                  <a:lnTo>
                    <a:pt x="180" y="32"/>
                  </a:lnTo>
                  <a:lnTo>
                    <a:pt x="190" y="32"/>
                  </a:lnTo>
                  <a:lnTo>
                    <a:pt x="200" y="30"/>
                  </a:lnTo>
                  <a:lnTo>
                    <a:pt x="200" y="28"/>
                  </a:lnTo>
                  <a:lnTo>
                    <a:pt x="192" y="26"/>
                  </a:lnTo>
                  <a:lnTo>
                    <a:pt x="184" y="2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3" name="Freeform 263"/>
            <p:cNvSpPr/>
            <p:nvPr/>
          </p:nvSpPr>
          <p:spPr bwMode="auto">
            <a:xfrm>
              <a:off x="6428601" y="3067631"/>
              <a:ext cx="704550" cy="294693"/>
            </a:xfrm>
            <a:custGeom>
              <a:avLst/>
              <a:gdLst>
                <a:gd name="T0" fmla="*/ 2147483647 w 482"/>
                <a:gd name="T1" fmla="*/ 2147483647 h 186"/>
                <a:gd name="T2" fmla="*/ 2147483647 w 482"/>
                <a:gd name="T3" fmla="*/ 2147483647 h 186"/>
                <a:gd name="T4" fmla="*/ 2147483647 w 482"/>
                <a:gd name="T5" fmla="*/ 2147483647 h 186"/>
                <a:gd name="T6" fmla="*/ 2147483647 w 482"/>
                <a:gd name="T7" fmla="*/ 2147483647 h 186"/>
                <a:gd name="T8" fmla="*/ 2147483647 w 482"/>
                <a:gd name="T9" fmla="*/ 2147483647 h 186"/>
                <a:gd name="T10" fmla="*/ 2147483647 w 482"/>
                <a:gd name="T11" fmla="*/ 2147483647 h 186"/>
                <a:gd name="T12" fmla="*/ 2147483647 w 482"/>
                <a:gd name="T13" fmla="*/ 2147483647 h 186"/>
                <a:gd name="T14" fmla="*/ 2147483647 w 482"/>
                <a:gd name="T15" fmla="*/ 2147483647 h 186"/>
                <a:gd name="T16" fmla="*/ 2147483647 w 482"/>
                <a:gd name="T17" fmla="*/ 2147483647 h 186"/>
                <a:gd name="T18" fmla="*/ 2147483647 w 482"/>
                <a:gd name="T19" fmla="*/ 2147483647 h 186"/>
                <a:gd name="T20" fmla="*/ 2147483647 w 482"/>
                <a:gd name="T21" fmla="*/ 2147483647 h 186"/>
                <a:gd name="T22" fmla="*/ 2147483647 w 482"/>
                <a:gd name="T23" fmla="*/ 2147483647 h 186"/>
                <a:gd name="T24" fmla="*/ 2147483647 w 482"/>
                <a:gd name="T25" fmla="*/ 2147483647 h 186"/>
                <a:gd name="T26" fmla="*/ 2147483647 w 482"/>
                <a:gd name="T27" fmla="*/ 2147483647 h 186"/>
                <a:gd name="T28" fmla="*/ 2147483647 w 482"/>
                <a:gd name="T29" fmla="*/ 2147483647 h 186"/>
                <a:gd name="T30" fmla="*/ 2147483647 w 482"/>
                <a:gd name="T31" fmla="*/ 2147483647 h 186"/>
                <a:gd name="T32" fmla="*/ 2147483647 w 482"/>
                <a:gd name="T33" fmla="*/ 2147483647 h 186"/>
                <a:gd name="T34" fmla="*/ 2147483647 w 482"/>
                <a:gd name="T35" fmla="*/ 2147483647 h 186"/>
                <a:gd name="T36" fmla="*/ 2147483647 w 482"/>
                <a:gd name="T37" fmla="*/ 2147483647 h 186"/>
                <a:gd name="T38" fmla="*/ 2147483647 w 482"/>
                <a:gd name="T39" fmla="*/ 2147483647 h 186"/>
                <a:gd name="T40" fmla="*/ 2147483647 w 482"/>
                <a:gd name="T41" fmla="*/ 2147483647 h 186"/>
                <a:gd name="T42" fmla="*/ 2147483647 w 482"/>
                <a:gd name="T43" fmla="*/ 2147483647 h 186"/>
                <a:gd name="T44" fmla="*/ 2147483647 w 482"/>
                <a:gd name="T45" fmla="*/ 2147483647 h 186"/>
                <a:gd name="T46" fmla="*/ 2147483647 w 482"/>
                <a:gd name="T47" fmla="*/ 2147483647 h 186"/>
                <a:gd name="T48" fmla="*/ 2147483647 w 482"/>
                <a:gd name="T49" fmla="*/ 2147483647 h 186"/>
                <a:gd name="T50" fmla="*/ 2147483647 w 482"/>
                <a:gd name="T51" fmla="*/ 2147483647 h 186"/>
                <a:gd name="T52" fmla="*/ 2147483647 w 482"/>
                <a:gd name="T53" fmla="*/ 2147483647 h 186"/>
                <a:gd name="T54" fmla="*/ 2147483647 w 482"/>
                <a:gd name="T55" fmla="*/ 2147483647 h 186"/>
                <a:gd name="T56" fmla="*/ 2147483647 w 482"/>
                <a:gd name="T57" fmla="*/ 2147483647 h 186"/>
                <a:gd name="T58" fmla="*/ 2147483647 w 482"/>
                <a:gd name="T59" fmla="*/ 2147483647 h 186"/>
                <a:gd name="T60" fmla="*/ 2147483647 w 482"/>
                <a:gd name="T61" fmla="*/ 2147483647 h 186"/>
                <a:gd name="T62" fmla="*/ 2147483647 w 482"/>
                <a:gd name="T63" fmla="*/ 2147483647 h 186"/>
                <a:gd name="T64" fmla="*/ 2147483647 w 482"/>
                <a:gd name="T65" fmla="*/ 2147483647 h 186"/>
                <a:gd name="T66" fmla="*/ 2147483647 w 482"/>
                <a:gd name="T67" fmla="*/ 2147483647 h 186"/>
                <a:gd name="T68" fmla="*/ 2147483647 w 482"/>
                <a:gd name="T69" fmla="*/ 2147483647 h 186"/>
                <a:gd name="T70" fmla="*/ 2147483647 w 482"/>
                <a:gd name="T71" fmla="*/ 2147483647 h 186"/>
                <a:gd name="T72" fmla="*/ 2147483647 w 482"/>
                <a:gd name="T73" fmla="*/ 2147483647 h 186"/>
                <a:gd name="T74" fmla="*/ 2147483647 w 482"/>
                <a:gd name="T75" fmla="*/ 2147483647 h 186"/>
                <a:gd name="T76" fmla="*/ 2147483647 w 482"/>
                <a:gd name="T77" fmla="*/ 2147483647 h 186"/>
                <a:gd name="T78" fmla="*/ 2147483647 w 482"/>
                <a:gd name="T79" fmla="*/ 2147483647 h 186"/>
                <a:gd name="T80" fmla="*/ 2147483647 w 482"/>
                <a:gd name="T81" fmla="*/ 2147483647 h 186"/>
                <a:gd name="T82" fmla="*/ 2147483647 w 482"/>
                <a:gd name="T83" fmla="*/ 2147483647 h 186"/>
                <a:gd name="T84" fmla="*/ 2147483647 w 482"/>
                <a:gd name="T85" fmla="*/ 2147483647 h 186"/>
                <a:gd name="T86" fmla="*/ 2147483647 w 482"/>
                <a:gd name="T87" fmla="*/ 2147483647 h 186"/>
                <a:gd name="T88" fmla="*/ 2147483647 w 482"/>
                <a:gd name="T89" fmla="*/ 2147483647 h 186"/>
                <a:gd name="T90" fmla="*/ 2147483647 w 482"/>
                <a:gd name="T91" fmla="*/ 2147483647 h 186"/>
                <a:gd name="T92" fmla="*/ 2147483647 w 482"/>
                <a:gd name="T93" fmla="*/ 2147483647 h 186"/>
                <a:gd name="T94" fmla="*/ 2147483647 w 482"/>
                <a:gd name="T95" fmla="*/ 2147483647 h 186"/>
                <a:gd name="T96" fmla="*/ 2147483647 w 482"/>
                <a:gd name="T97" fmla="*/ 2147483647 h 186"/>
                <a:gd name="T98" fmla="*/ 2147483647 w 482"/>
                <a:gd name="T99" fmla="*/ 0 h 186"/>
                <a:gd name="T100" fmla="*/ 2147483647 w 482"/>
                <a:gd name="T101" fmla="*/ 2147483647 h 186"/>
                <a:gd name="T102" fmla="*/ 2147483647 w 482"/>
                <a:gd name="T103" fmla="*/ 2147483647 h 186"/>
                <a:gd name="T104" fmla="*/ 2147483647 w 482"/>
                <a:gd name="T105" fmla="*/ 2147483647 h 186"/>
                <a:gd name="T106" fmla="*/ 2147483647 w 482"/>
                <a:gd name="T107" fmla="*/ 2147483647 h 186"/>
                <a:gd name="T108" fmla="*/ 2147483647 w 482"/>
                <a:gd name="T109" fmla="*/ 2147483647 h 186"/>
                <a:gd name="T110" fmla="*/ 2147483647 w 482"/>
                <a:gd name="T111" fmla="*/ 2147483647 h 186"/>
                <a:gd name="T112" fmla="*/ 2147483647 w 482"/>
                <a:gd name="T113" fmla="*/ 2147483647 h 186"/>
                <a:gd name="T114" fmla="*/ 2147483647 w 482"/>
                <a:gd name="T115" fmla="*/ 2147483647 h 186"/>
                <a:gd name="T116" fmla="*/ 2147483647 w 482"/>
                <a:gd name="T117" fmla="*/ 2147483647 h 186"/>
                <a:gd name="T118" fmla="*/ 2147483647 w 482"/>
                <a:gd name="T119" fmla="*/ 2147483647 h 186"/>
                <a:gd name="T120" fmla="*/ 2147483647 w 482"/>
                <a:gd name="T121" fmla="*/ 2147483647 h 186"/>
                <a:gd name="T122" fmla="*/ 2147483647 w 482"/>
                <a:gd name="T123" fmla="*/ 2147483647 h 186"/>
                <a:gd name="T124" fmla="*/ 0 w 482"/>
                <a:gd name="T125" fmla="*/ 2147483647 h 1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482"/>
                <a:gd name="T190" fmla="*/ 0 h 186"/>
                <a:gd name="T191" fmla="*/ 482 w 482"/>
                <a:gd name="T192" fmla="*/ 186 h 18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482" h="186">
                  <a:moveTo>
                    <a:pt x="0" y="50"/>
                  </a:moveTo>
                  <a:lnTo>
                    <a:pt x="4" y="56"/>
                  </a:lnTo>
                  <a:lnTo>
                    <a:pt x="6" y="60"/>
                  </a:lnTo>
                  <a:lnTo>
                    <a:pt x="12" y="64"/>
                  </a:lnTo>
                  <a:lnTo>
                    <a:pt x="20" y="66"/>
                  </a:lnTo>
                  <a:lnTo>
                    <a:pt x="34" y="72"/>
                  </a:lnTo>
                  <a:lnTo>
                    <a:pt x="40" y="74"/>
                  </a:lnTo>
                  <a:lnTo>
                    <a:pt x="48" y="78"/>
                  </a:lnTo>
                  <a:lnTo>
                    <a:pt x="60" y="86"/>
                  </a:lnTo>
                  <a:lnTo>
                    <a:pt x="64" y="92"/>
                  </a:lnTo>
                  <a:lnTo>
                    <a:pt x="68" y="100"/>
                  </a:lnTo>
                  <a:lnTo>
                    <a:pt x="72" y="114"/>
                  </a:lnTo>
                  <a:lnTo>
                    <a:pt x="76" y="120"/>
                  </a:lnTo>
                  <a:lnTo>
                    <a:pt x="80" y="126"/>
                  </a:lnTo>
                  <a:lnTo>
                    <a:pt x="110" y="126"/>
                  </a:lnTo>
                  <a:lnTo>
                    <a:pt x="118" y="130"/>
                  </a:lnTo>
                  <a:lnTo>
                    <a:pt x="128" y="134"/>
                  </a:lnTo>
                  <a:lnTo>
                    <a:pt x="138" y="134"/>
                  </a:lnTo>
                  <a:lnTo>
                    <a:pt x="146" y="140"/>
                  </a:lnTo>
                  <a:lnTo>
                    <a:pt x="156" y="146"/>
                  </a:lnTo>
                  <a:lnTo>
                    <a:pt x="164" y="154"/>
                  </a:lnTo>
                  <a:lnTo>
                    <a:pt x="172" y="162"/>
                  </a:lnTo>
                  <a:lnTo>
                    <a:pt x="180" y="166"/>
                  </a:lnTo>
                  <a:lnTo>
                    <a:pt x="214" y="166"/>
                  </a:lnTo>
                  <a:lnTo>
                    <a:pt x="214" y="168"/>
                  </a:lnTo>
                  <a:lnTo>
                    <a:pt x="258" y="168"/>
                  </a:lnTo>
                  <a:lnTo>
                    <a:pt x="268" y="174"/>
                  </a:lnTo>
                  <a:lnTo>
                    <a:pt x="280" y="180"/>
                  </a:lnTo>
                  <a:lnTo>
                    <a:pt x="296" y="184"/>
                  </a:lnTo>
                  <a:lnTo>
                    <a:pt x="310" y="186"/>
                  </a:lnTo>
                  <a:lnTo>
                    <a:pt x="318" y="184"/>
                  </a:lnTo>
                  <a:lnTo>
                    <a:pt x="324" y="180"/>
                  </a:lnTo>
                  <a:lnTo>
                    <a:pt x="334" y="172"/>
                  </a:lnTo>
                  <a:lnTo>
                    <a:pt x="362" y="172"/>
                  </a:lnTo>
                  <a:lnTo>
                    <a:pt x="374" y="168"/>
                  </a:lnTo>
                  <a:lnTo>
                    <a:pt x="384" y="162"/>
                  </a:lnTo>
                  <a:lnTo>
                    <a:pt x="392" y="156"/>
                  </a:lnTo>
                  <a:lnTo>
                    <a:pt x="396" y="150"/>
                  </a:lnTo>
                  <a:lnTo>
                    <a:pt x="396" y="146"/>
                  </a:lnTo>
                  <a:lnTo>
                    <a:pt x="396" y="142"/>
                  </a:lnTo>
                  <a:lnTo>
                    <a:pt x="394" y="140"/>
                  </a:lnTo>
                  <a:lnTo>
                    <a:pt x="390" y="138"/>
                  </a:lnTo>
                  <a:lnTo>
                    <a:pt x="384" y="134"/>
                  </a:lnTo>
                  <a:lnTo>
                    <a:pt x="382" y="134"/>
                  </a:lnTo>
                  <a:lnTo>
                    <a:pt x="382" y="130"/>
                  </a:lnTo>
                  <a:lnTo>
                    <a:pt x="384" y="126"/>
                  </a:lnTo>
                  <a:lnTo>
                    <a:pt x="388" y="124"/>
                  </a:lnTo>
                  <a:lnTo>
                    <a:pt x="390" y="124"/>
                  </a:lnTo>
                  <a:lnTo>
                    <a:pt x="394" y="126"/>
                  </a:lnTo>
                  <a:lnTo>
                    <a:pt x="398" y="128"/>
                  </a:lnTo>
                  <a:lnTo>
                    <a:pt x="404" y="128"/>
                  </a:lnTo>
                  <a:lnTo>
                    <a:pt x="410" y="126"/>
                  </a:lnTo>
                  <a:lnTo>
                    <a:pt x="416" y="124"/>
                  </a:lnTo>
                  <a:lnTo>
                    <a:pt x="418" y="120"/>
                  </a:lnTo>
                  <a:lnTo>
                    <a:pt x="422" y="118"/>
                  </a:lnTo>
                  <a:lnTo>
                    <a:pt x="432" y="116"/>
                  </a:lnTo>
                  <a:lnTo>
                    <a:pt x="436" y="116"/>
                  </a:lnTo>
                  <a:lnTo>
                    <a:pt x="440" y="114"/>
                  </a:lnTo>
                  <a:lnTo>
                    <a:pt x="440" y="108"/>
                  </a:lnTo>
                  <a:lnTo>
                    <a:pt x="442" y="106"/>
                  </a:lnTo>
                  <a:lnTo>
                    <a:pt x="442" y="102"/>
                  </a:lnTo>
                  <a:lnTo>
                    <a:pt x="444" y="98"/>
                  </a:lnTo>
                  <a:lnTo>
                    <a:pt x="462" y="96"/>
                  </a:lnTo>
                  <a:lnTo>
                    <a:pt x="482" y="94"/>
                  </a:lnTo>
                  <a:lnTo>
                    <a:pt x="476" y="86"/>
                  </a:lnTo>
                  <a:lnTo>
                    <a:pt x="468" y="80"/>
                  </a:lnTo>
                  <a:lnTo>
                    <a:pt x="458" y="74"/>
                  </a:lnTo>
                  <a:lnTo>
                    <a:pt x="448" y="72"/>
                  </a:lnTo>
                  <a:lnTo>
                    <a:pt x="442" y="74"/>
                  </a:lnTo>
                  <a:lnTo>
                    <a:pt x="434" y="76"/>
                  </a:lnTo>
                  <a:lnTo>
                    <a:pt x="416" y="76"/>
                  </a:lnTo>
                  <a:lnTo>
                    <a:pt x="410" y="76"/>
                  </a:lnTo>
                  <a:lnTo>
                    <a:pt x="408" y="72"/>
                  </a:lnTo>
                  <a:lnTo>
                    <a:pt x="404" y="68"/>
                  </a:lnTo>
                  <a:lnTo>
                    <a:pt x="404" y="62"/>
                  </a:lnTo>
                  <a:lnTo>
                    <a:pt x="402" y="40"/>
                  </a:lnTo>
                  <a:lnTo>
                    <a:pt x="384" y="32"/>
                  </a:lnTo>
                  <a:lnTo>
                    <a:pt x="374" y="30"/>
                  </a:lnTo>
                  <a:lnTo>
                    <a:pt x="368" y="30"/>
                  </a:lnTo>
                  <a:lnTo>
                    <a:pt x="362" y="30"/>
                  </a:lnTo>
                  <a:lnTo>
                    <a:pt x="356" y="32"/>
                  </a:lnTo>
                  <a:lnTo>
                    <a:pt x="344" y="40"/>
                  </a:lnTo>
                  <a:lnTo>
                    <a:pt x="334" y="48"/>
                  </a:lnTo>
                  <a:lnTo>
                    <a:pt x="326" y="50"/>
                  </a:lnTo>
                  <a:lnTo>
                    <a:pt x="318" y="50"/>
                  </a:lnTo>
                  <a:lnTo>
                    <a:pt x="304" y="48"/>
                  </a:lnTo>
                  <a:lnTo>
                    <a:pt x="290" y="46"/>
                  </a:lnTo>
                  <a:lnTo>
                    <a:pt x="264" y="34"/>
                  </a:lnTo>
                  <a:lnTo>
                    <a:pt x="252" y="28"/>
                  </a:lnTo>
                  <a:lnTo>
                    <a:pt x="240" y="26"/>
                  </a:lnTo>
                  <a:lnTo>
                    <a:pt x="226" y="24"/>
                  </a:lnTo>
                  <a:lnTo>
                    <a:pt x="212" y="26"/>
                  </a:lnTo>
                  <a:lnTo>
                    <a:pt x="204" y="28"/>
                  </a:lnTo>
                  <a:lnTo>
                    <a:pt x="198" y="26"/>
                  </a:lnTo>
                  <a:lnTo>
                    <a:pt x="196" y="24"/>
                  </a:lnTo>
                  <a:lnTo>
                    <a:pt x="192" y="22"/>
                  </a:lnTo>
                  <a:lnTo>
                    <a:pt x="186" y="14"/>
                  </a:lnTo>
                  <a:lnTo>
                    <a:pt x="180" y="8"/>
                  </a:lnTo>
                  <a:lnTo>
                    <a:pt x="170" y="4"/>
                  </a:lnTo>
                  <a:lnTo>
                    <a:pt x="152" y="0"/>
                  </a:lnTo>
                  <a:lnTo>
                    <a:pt x="134" y="0"/>
                  </a:lnTo>
                  <a:lnTo>
                    <a:pt x="128" y="2"/>
                  </a:lnTo>
                  <a:lnTo>
                    <a:pt x="126" y="2"/>
                  </a:lnTo>
                  <a:lnTo>
                    <a:pt x="124" y="4"/>
                  </a:lnTo>
                  <a:lnTo>
                    <a:pt x="126" y="8"/>
                  </a:lnTo>
                  <a:lnTo>
                    <a:pt x="128" y="12"/>
                  </a:lnTo>
                  <a:lnTo>
                    <a:pt x="132" y="18"/>
                  </a:lnTo>
                  <a:lnTo>
                    <a:pt x="138" y="24"/>
                  </a:lnTo>
                  <a:lnTo>
                    <a:pt x="140" y="26"/>
                  </a:lnTo>
                  <a:lnTo>
                    <a:pt x="140" y="30"/>
                  </a:lnTo>
                  <a:lnTo>
                    <a:pt x="138" y="34"/>
                  </a:lnTo>
                  <a:lnTo>
                    <a:pt x="134" y="36"/>
                  </a:lnTo>
                  <a:lnTo>
                    <a:pt x="130" y="38"/>
                  </a:lnTo>
                  <a:lnTo>
                    <a:pt x="124" y="38"/>
                  </a:lnTo>
                  <a:lnTo>
                    <a:pt x="114" y="38"/>
                  </a:lnTo>
                  <a:lnTo>
                    <a:pt x="104" y="36"/>
                  </a:lnTo>
                  <a:lnTo>
                    <a:pt x="86" y="30"/>
                  </a:lnTo>
                  <a:lnTo>
                    <a:pt x="68" y="24"/>
                  </a:lnTo>
                  <a:lnTo>
                    <a:pt x="62" y="24"/>
                  </a:lnTo>
                  <a:lnTo>
                    <a:pt x="54" y="22"/>
                  </a:lnTo>
                  <a:lnTo>
                    <a:pt x="46" y="24"/>
                  </a:lnTo>
                  <a:lnTo>
                    <a:pt x="38" y="24"/>
                  </a:lnTo>
                  <a:lnTo>
                    <a:pt x="24" y="30"/>
                  </a:lnTo>
                  <a:lnTo>
                    <a:pt x="10" y="42"/>
                  </a:lnTo>
                  <a:lnTo>
                    <a:pt x="0" y="52"/>
                  </a:lnTo>
                  <a:lnTo>
                    <a:pt x="0" y="5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4" name="Freeform 264"/>
            <p:cNvSpPr/>
            <p:nvPr/>
          </p:nvSpPr>
          <p:spPr bwMode="auto">
            <a:xfrm>
              <a:off x="7326873" y="3321172"/>
              <a:ext cx="110698" cy="144691"/>
            </a:xfrm>
            <a:custGeom>
              <a:avLst/>
              <a:gdLst>
                <a:gd name="T0" fmla="*/ 2147483647 w 76"/>
                <a:gd name="T1" fmla="*/ 2147483647 h 92"/>
                <a:gd name="T2" fmla="*/ 2147483647 w 76"/>
                <a:gd name="T3" fmla="*/ 2147483647 h 92"/>
                <a:gd name="T4" fmla="*/ 2147483647 w 76"/>
                <a:gd name="T5" fmla="*/ 2147483647 h 92"/>
                <a:gd name="T6" fmla="*/ 2147483647 w 76"/>
                <a:gd name="T7" fmla="*/ 2147483647 h 92"/>
                <a:gd name="T8" fmla="*/ 2147483647 w 76"/>
                <a:gd name="T9" fmla="*/ 2147483647 h 92"/>
                <a:gd name="T10" fmla="*/ 2147483647 w 76"/>
                <a:gd name="T11" fmla="*/ 2147483647 h 92"/>
                <a:gd name="T12" fmla="*/ 2147483647 w 76"/>
                <a:gd name="T13" fmla="*/ 2147483647 h 92"/>
                <a:gd name="T14" fmla="*/ 2147483647 w 76"/>
                <a:gd name="T15" fmla="*/ 2147483647 h 92"/>
                <a:gd name="T16" fmla="*/ 2147483647 w 76"/>
                <a:gd name="T17" fmla="*/ 2147483647 h 92"/>
                <a:gd name="T18" fmla="*/ 2147483647 w 76"/>
                <a:gd name="T19" fmla="*/ 2147483647 h 92"/>
                <a:gd name="T20" fmla="*/ 2147483647 w 76"/>
                <a:gd name="T21" fmla="*/ 2147483647 h 92"/>
                <a:gd name="T22" fmla="*/ 2147483647 w 76"/>
                <a:gd name="T23" fmla="*/ 2147483647 h 92"/>
                <a:gd name="T24" fmla="*/ 2147483647 w 76"/>
                <a:gd name="T25" fmla="*/ 2147483647 h 92"/>
                <a:gd name="T26" fmla="*/ 2147483647 w 76"/>
                <a:gd name="T27" fmla="*/ 2147483647 h 92"/>
                <a:gd name="T28" fmla="*/ 2147483647 w 76"/>
                <a:gd name="T29" fmla="*/ 2147483647 h 92"/>
                <a:gd name="T30" fmla="*/ 2147483647 w 76"/>
                <a:gd name="T31" fmla="*/ 0 h 92"/>
                <a:gd name="T32" fmla="*/ 2147483647 w 76"/>
                <a:gd name="T33" fmla="*/ 2147483647 h 92"/>
                <a:gd name="T34" fmla="*/ 2147483647 w 76"/>
                <a:gd name="T35" fmla="*/ 2147483647 h 92"/>
                <a:gd name="T36" fmla="*/ 2147483647 w 76"/>
                <a:gd name="T37" fmla="*/ 2147483647 h 92"/>
                <a:gd name="T38" fmla="*/ 2147483647 w 76"/>
                <a:gd name="T39" fmla="*/ 2147483647 h 92"/>
                <a:gd name="T40" fmla="*/ 2147483647 w 76"/>
                <a:gd name="T41" fmla="*/ 2147483647 h 92"/>
                <a:gd name="T42" fmla="*/ 2147483647 w 76"/>
                <a:gd name="T43" fmla="*/ 2147483647 h 92"/>
                <a:gd name="T44" fmla="*/ 2147483647 w 76"/>
                <a:gd name="T45" fmla="*/ 2147483647 h 92"/>
                <a:gd name="T46" fmla="*/ 2147483647 w 76"/>
                <a:gd name="T47" fmla="*/ 2147483647 h 92"/>
                <a:gd name="T48" fmla="*/ 2147483647 w 76"/>
                <a:gd name="T49" fmla="*/ 2147483647 h 92"/>
                <a:gd name="T50" fmla="*/ 2147483647 w 76"/>
                <a:gd name="T51" fmla="*/ 2147483647 h 92"/>
                <a:gd name="T52" fmla="*/ 2147483647 w 76"/>
                <a:gd name="T53" fmla="*/ 2147483647 h 92"/>
                <a:gd name="T54" fmla="*/ 2147483647 w 76"/>
                <a:gd name="T55" fmla="*/ 2147483647 h 92"/>
                <a:gd name="T56" fmla="*/ 2147483647 w 76"/>
                <a:gd name="T57" fmla="*/ 2147483647 h 92"/>
                <a:gd name="T58" fmla="*/ 2147483647 w 76"/>
                <a:gd name="T59" fmla="*/ 2147483647 h 92"/>
                <a:gd name="T60" fmla="*/ 0 w 76"/>
                <a:gd name="T61" fmla="*/ 2147483647 h 92"/>
                <a:gd name="T62" fmla="*/ 2147483647 w 76"/>
                <a:gd name="T63" fmla="*/ 2147483647 h 92"/>
                <a:gd name="T64" fmla="*/ 2147483647 w 76"/>
                <a:gd name="T65" fmla="*/ 2147483647 h 92"/>
                <a:gd name="T66" fmla="*/ 2147483647 w 76"/>
                <a:gd name="T67" fmla="*/ 2147483647 h 92"/>
                <a:gd name="T68" fmla="*/ 2147483647 w 76"/>
                <a:gd name="T69" fmla="*/ 2147483647 h 92"/>
                <a:gd name="T70" fmla="*/ 2147483647 w 76"/>
                <a:gd name="T71" fmla="*/ 2147483647 h 92"/>
                <a:gd name="T72" fmla="*/ 2147483647 w 76"/>
                <a:gd name="T73" fmla="*/ 2147483647 h 92"/>
                <a:gd name="T74" fmla="*/ 2147483647 w 76"/>
                <a:gd name="T75" fmla="*/ 2147483647 h 92"/>
                <a:gd name="T76" fmla="*/ 2147483647 w 76"/>
                <a:gd name="T77" fmla="*/ 2147483647 h 92"/>
                <a:gd name="T78" fmla="*/ 2147483647 w 76"/>
                <a:gd name="T79" fmla="*/ 2147483647 h 92"/>
                <a:gd name="T80" fmla="*/ 2147483647 w 76"/>
                <a:gd name="T81" fmla="*/ 2147483647 h 92"/>
                <a:gd name="T82" fmla="*/ 2147483647 w 76"/>
                <a:gd name="T83" fmla="*/ 2147483647 h 92"/>
                <a:gd name="T84" fmla="*/ 2147483647 w 76"/>
                <a:gd name="T85" fmla="*/ 2147483647 h 92"/>
                <a:gd name="T86" fmla="*/ 2147483647 w 76"/>
                <a:gd name="T87" fmla="*/ 2147483647 h 92"/>
                <a:gd name="T88" fmla="*/ 2147483647 w 76"/>
                <a:gd name="T89" fmla="*/ 2147483647 h 92"/>
                <a:gd name="T90" fmla="*/ 2147483647 w 76"/>
                <a:gd name="T91" fmla="*/ 2147483647 h 92"/>
                <a:gd name="T92" fmla="*/ 2147483647 w 76"/>
                <a:gd name="T93" fmla="*/ 2147483647 h 9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6"/>
                <a:gd name="T142" fmla="*/ 0 h 92"/>
                <a:gd name="T143" fmla="*/ 76 w 76"/>
                <a:gd name="T144" fmla="*/ 92 h 9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6" h="92">
                  <a:moveTo>
                    <a:pt x="70" y="78"/>
                  </a:moveTo>
                  <a:lnTo>
                    <a:pt x="62" y="70"/>
                  </a:lnTo>
                  <a:lnTo>
                    <a:pt x="54" y="64"/>
                  </a:lnTo>
                  <a:lnTo>
                    <a:pt x="56" y="60"/>
                  </a:lnTo>
                  <a:lnTo>
                    <a:pt x="58" y="58"/>
                  </a:lnTo>
                  <a:lnTo>
                    <a:pt x="66" y="54"/>
                  </a:lnTo>
                  <a:lnTo>
                    <a:pt x="74" y="50"/>
                  </a:lnTo>
                  <a:lnTo>
                    <a:pt x="76" y="46"/>
                  </a:lnTo>
                  <a:lnTo>
                    <a:pt x="76" y="42"/>
                  </a:lnTo>
                  <a:lnTo>
                    <a:pt x="76" y="36"/>
                  </a:lnTo>
                  <a:lnTo>
                    <a:pt x="74" y="32"/>
                  </a:lnTo>
                  <a:lnTo>
                    <a:pt x="70" y="28"/>
                  </a:lnTo>
                  <a:lnTo>
                    <a:pt x="70" y="24"/>
                  </a:lnTo>
                  <a:lnTo>
                    <a:pt x="70" y="16"/>
                  </a:lnTo>
                  <a:lnTo>
                    <a:pt x="74" y="8"/>
                  </a:lnTo>
                  <a:lnTo>
                    <a:pt x="70" y="0"/>
                  </a:lnTo>
                  <a:lnTo>
                    <a:pt x="70" y="2"/>
                  </a:lnTo>
                  <a:lnTo>
                    <a:pt x="66" y="4"/>
                  </a:lnTo>
                  <a:lnTo>
                    <a:pt x="62" y="6"/>
                  </a:lnTo>
                  <a:lnTo>
                    <a:pt x="58" y="4"/>
                  </a:lnTo>
                  <a:lnTo>
                    <a:pt x="54" y="2"/>
                  </a:lnTo>
                  <a:lnTo>
                    <a:pt x="48" y="12"/>
                  </a:lnTo>
                  <a:lnTo>
                    <a:pt x="44" y="18"/>
                  </a:lnTo>
                  <a:lnTo>
                    <a:pt x="42" y="22"/>
                  </a:lnTo>
                  <a:lnTo>
                    <a:pt x="44" y="28"/>
                  </a:lnTo>
                  <a:lnTo>
                    <a:pt x="32" y="28"/>
                  </a:lnTo>
                  <a:lnTo>
                    <a:pt x="26" y="26"/>
                  </a:lnTo>
                  <a:lnTo>
                    <a:pt x="22" y="24"/>
                  </a:lnTo>
                  <a:lnTo>
                    <a:pt x="12" y="36"/>
                  </a:lnTo>
                  <a:lnTo>
                    <a:pt x="4" y="48"/>
                  </a:lnTo>
                  <a:lnTo>
                    <a:pt x="0" y="56"/>
                  </a:lnTo>
                  <a:lnTo>
                    <a:pt x="10" y="56"/>
                  </a:lnTo>
                  <a:lnTo>
                    <a:pt x="18" y="60"/>
                  </a:lnTo>
                  <a:lnTo>
                    <a:pt x="24" y="70"/>
                  </a:lnTo>
                  <a:lnTo>
                    <a:pt x="28" y="80"/>
                  </a:lnTo>
                  <a:lnTo>
                    <a:pt x="24" y="84"/>
                  </a:lnTo>
                  <a:lnTo>
                    <a:pt x="24" y="86"/>
                  </a:lnTo>
                  <a:lnTo>
                    <a:pt x="26" y="88"/>
                  </a:lnTo>
                  <a:lnTo>
                    <a:pt x="32" y="90"/>
                  </a:lnTo>
                  <a:lnTo>
                    <a:pt x="46" y="90"/>
                  </a:lnTo>
                  <a:lnTo>
                    <a:pt x="56" y="92"/>
                  </a:lnTo>
                  <a:lnTo>
                    <a:pt x="56" y="88"/>
                  </a:lnTo>
                  <a:lnTo>
                    <a:pt x="68" y="88"/>
                  </a:lnTo>
                  <a:lnTo>
                    <a:pt x="72" y="86"/>
                  </a:lnTo>
                  <a:lnTo>
                    <a:pt x="74" y="84"/>
                  </a:lnTo>
                  <a:lnTo>
                    <a:pt x="74" y="80"/>
                  </a:lnTo>
                  <a:lnTo>
                    <a:pt x="70" y="7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5" name="Freeform 265"/>
            <p:cNvSpPr/>
            <p:nvPr/>
          </p:nvSpPr>
          <p:spPr bwMode="auto">
            <a:xfrm>
              <a:off x="7407591" y="3447280"/>
              <a:ext cx="94555" cy="120797"/>
            </a:xfrm>
            <a:custGeom>
              <a:avLst/>
              <a:gdLst>
                <a:gd name="T0" fmla="*/ 2147483647 w 64"/>
                <a:gd name="T1" fmla="*/ 0 h 76"/>
                <a:gd name="T2" fmla="*/ 2147483647 w 64"/>
                <a:gd name="T3" fmla="*/ 2147483647 h 76"/>
                <a:gd name="T4" fmla="*/ 2147483647 w 64"/>
                <a:gd name="T5" fmla="*/ 2147483647 h 76"/>
                <a:gd name="T6" fmla="*/ 2147483647 w 64"/>
                <a:gd name="T7" fmla="*/ 2147483647 h 76"/>
                <a:gd name="T8" fmla="*/ 2147483647 w 64"/>
                <a:gd name="T9" fmla="*/ 2147483647 h 76"/>
                <a:gd name="T10" fmla="*/ 0 w 64"/>
                <a:gd name="T11" fmla="*/ 2147483647 h 76"/>
                <a:gd name="T12" fmla="*/ 0 w 64"/>
                <a:gd name="T13" fmla="*/ 2147483647 h 76"/>
                <a:gd name="T14" fmla="*/ 2147483647 w 64"/>
                <a:gd name="T15" fmla="*/ 2147483647 h 76"/>
                <a:gd name="T16" fmla="*/ 2147483647 w 64"/>
                <a:gd name="T17" fmla="*/ 2147483647 h 76"/>
                <a:gd name="T18" fmla="*/ 2147483647 w 64"/>
                <a:gd name="T19" fmla="*/ 2147483647 h 76"/>
                <a:gd name="T20" fmla="*/ 2147483647 w 64"/>
                <a:gd name="T21" fmla="*/ 2147483647 h 76"/>
                <a:gd name="T22" fmla="*/ 2147483647 w 64"/>
                <a:gd name="T23" fmla="*/ 2147483647 h 76"/>
                <a:gd name="T24" fmla="*/ 2147483647 w 64"/>
                <a:gd name="T25" fmla="*/ 2147483647 h 76"/>
                <a:gd name="T26" fmla="*/ 2147483647 w 64"/>
                <a:gd name="T27" fmla="*/ 2147483647 h 76"/>
                <a:gd name="T28" fmla="*/ 2147483647 w 64"/>
                <a:gd name="T29" fmla="*/ 2147483647 h 76"/>
                <a:gd name="T30" fmla="*/ 2147483647 w 64"/>
                <a:gd name="T31" fmla="*/ 2147483647 h 76"/>
                <a:gd name="T32" fmla="*/ 2147483647 w 64"/>
                <a:gd name="T33" fmla="*/ 2147483647 h 76"/>
                <a:gd name="T34" fmla="*/ 2147483647 w 64"/>
                <a:gd name="T35" fmla="*/ 2147483647 h 76"/>
                <a:gd name="T36" fmla="*/ 2147483647 w 64"/>
                <a:gd name="T37" fmla="*/ 2147483647 h 76"/>
                <a:gd name="T38" fmla="*/ 2147483647 w 64"/>
                <a:gd name="T39" fmla="*/ 2147483647 h 76"/>
                <a:gd name="T40" fmla="*/ 2147483647 w 64"/>
                <a:gd name="T41" fmla="*/ 2147483647 h 76"/>
                <a:gd name="T42" fmla="*/ 2147483647 w 64"/>
                <a:gd name="T43" fmla="*/ 2147483647 h 76"/>
                <a:gd name="T44" fmla="*/ 2147483647 w 64"/>
                <a:gd name="T45" fmla="*/ 2147483647 h 76"/>
                <a:gd name="T46" fmla="*/ 2147483647 w 64"/>
                <a:gd name="T47" fmla="*/ 2147483647 h 76"/>
                <a:gd name="T48" fmla="*/ 2147483647 w 64"/>
                <a:gd name="T49" fmla="*/ 0 h 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64"/>
                <a:gd name="T76" fmla="*/ 0 h 76"/>
                <a:gd name="T77" fmla="*/ 64 w 64"/>
                <a:gd name="T78" fmla="*/ 76 h 7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64" h="76">
                  <a:moveTo>
                    <a:pt x="18" y="0"/>
                  </a:moveTo>
                  <a:lnTo>
                    <a:pt x="18" y="2"/>
                  </a:lnTo>
                  <a:lnTo>
                    <a:pt x="18" y="4"/>
                  </a:lnTo>
                  <a:lnTo>
                    <a:pt x="16" y="6"/>
                  </a:lnTo>
                  <a:lnTo>
                    <a:pt x="12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4" y="20"/>
                  </a:lnTo>
                  <a:lnTo>
                    <a:pt x="6" y="28"/>
                  </a:lnTo>
                  <a:lnTo>
                    <a:pt x="8" y="40"/>
                  </a:lnTo>
                  <a:lnTo>
                    <a:pt x="14" y="56"/>
                  </a:lnTo>
                  <a:lnTo>
                    <a:pt x="20" y="70"/>
                  </a:lnTo>
                  <a:lnTo>
                    <a:pt x="24" y="74"/>
                  </a:lnTo>
                  <a:lnTo>
                    <a:pt x="30" y="76"/>
                  </a:lnTo>
                  <a:lnTo>
                    <a:pt x="40" y="74"/>
                  </a:lnTo>
                  <a:lnTo>
                    <a:pt x="50" y="70"/>
                  </a:lnTo>
                  <a:lnTo>
                    <a:pt x="60" y="64"/>
                  </a:lnTo>
                  <a:lnTo>
                    <a:pt x="64" y="60"/>
                  </a:lnTo>
                  <a:lnTo>
                    <a:pt x="64" y="58"/>
                  </a:lnTo>
                  <a:lnTo>
                    <a:pt x="64" y="50"/>
                  </a:lnTo>
                  <a:lnTo>
                    <a:pt x="58" y="42"/>
                  </a:lnTo>
                  <a:lnTo>
                    <a:pt x="52" y="32"/>
                  </a:lnTo>
                  <a:lnTo>
                    <a:pt x="46" y="26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6" name="Freeform 39"/>
            <p:cNvSpPr/>
            <p:nvPr/>
          </p:nvSpPr>
          <p:spPr bwMode="auto">
            <a:xfrm>
              <a:off x="1991436" y="2496830"/>
              <a:ext cx="1544014" cy="852219"/>
            </a:xfrm>
            <a:custGeom>
              <a:avLst/>
              <a:gdLst>
                <a:gd name="T0" fmla="*/ 2147483647 w 1056"/>
                <a:gd name="T1" fmla="*/ 2147483647 h 540"/>
                <a:gd name="T2" fmla="*/ 2147483647 w 1056"/>
                <a:gd name="T3" fmla="*/ 2147483647 h 540"/>
                <a:gd name="T4" fmla="*/ 2147483647 w 1056"/>
                <a:gd name="T5" fmla="*/ 2147483647 h 540"/>
                <a:gd name="T6" fmla="*/ 2147483647 w 1056"/>
                <a:gd name="T7" fmla="*/ 2147483647 h 540"/>
                <a:gd name="T8" fmla="*/ 2147483647 w 1056"/>
                <a:gd name="T9" fmla="*/ 2147483647 h 540"/>
                <a:gd name="T10" fmla="*/ 2147483647 w 1056"/>
                <a:gd name="T11" fmla="*/ 2147483647 h 540"/>
                <a:gd name="T12" fmla="*/ 2147483647 w 1056"/>
                <a:gd name="T13" fmla="*/ 2147483647 h 540"/>
                <a:gd name="T14" fmla="*/ 2147483647 w 1056"/>
                <a:gd name="T15" fmla="*/ 2147483647 h 540"/>
                <a:gd name="T16" fmla="*/ 2147483647 w 1056"/>
                <a:gd name="T17" fmla="*/ 2147483647 h 540"/>
                <a:gd name="T18" fmla="*/ 2147483647 w 1056"/>
                <a:gd name="T19" fmla="*/ 2147483647 h 540"/>
                <a:gd name="T20" fmla="*/ 2147483647 w 1056"/>
                <a:gd name="T21" fmla="*/ 2147483647 h 540"/>
                <a:gd name="T22" fmla="*/ 2147483647 w 1056"/>
                <a:gd name="T23" fmla="*/ 2147483647 h 540"/>
                <a:gd name="T24" fmla="*/ 2147483647 w 1056"/>
                <a:gd name="T25" fmla="*/ 2147483647 h 540"/>
                <a:gd name="T26" fmla="*/ 2147483647 w 1056"/>
                <a:gd name="T27" fmla="*/ 2147483647 h 540"/>
                <a:gd name="T28" fmla="*/ 2147483647 w 1056"/>
                <a:gd name="T29" fmla="*/ 2147483647 h 540"/>
                <a:gd name="T30" fmla="*/ 2147483647 w 1056"/>
                <a:gd name="T31" fmla="*/ 2147483647 h 540"/>
                <a:gd name="T32" fmla="*/ 2147483647 w 1056"/>
                <a:gd name="T33" fmla="*/ 2147483647 h 540"/>
                <a:gd name="T34" fmla="*/ 2147483647 w 1056"/>
                <a:gd name="T35" fmla="*/ 2147483647 h 540"/>
                <a:gd name="T36" fmla="*/ 2147483647 w 1056"/>
                <a:gd name="T37" fmla="*/ 2147483647 h 540"/>
                <a:gd name="T38" fmla="*/ 2147483647 w 1056"/>
                <a:gd name="T39" fmla="*/ 2147483647 h 540"/>
                <a:gd name="T40" fmla="*/ 2147483647 w 1056"/>
                <a:gd name="T41" fmla="*/ 2147483647 h 540"/>
                <a:gd name="T42" fmla="*/ 2147483647 w 1056"/>
                <a:gd name="T43" fmla="*/ 2147483647 h 540"/>
                <a:gd name="T44" fmla="*/ 2147483647 w 1056"/>
                <a:gd name="T45" fmla="*/ 2147483647 h 540"/>
                <a:gd name="T46" fmla="*/ 2147483647 w 1056"/>
                <a:gd name="T47" fmla="*/ 2147483647 h 540"/>
                <a:gd name="T48" fmla="*/ 2147483647 w 1056"/>
                <a:gd name="T49" fmla="*/ 2147483647 h 540"/>
                <a:gd name="T50" fmla="*/ 2147483647 w 1056"/>
                <a:gd name="T51" fmla="*/ 2147483647 h 540"/>
                <a:gd name="T52" fmla="*/ 2147483647 w 1056"/>
                <a:gd name="T53" fmla="*/ 2147483647 h 540"/>
                <a:gd name="T54" fmla="*/ 2147483647 w 1056"/>
                <a:gd name="T55" fmla="*/ 2147483647 h 540"/>
                <a:gd name="T56" fmla="*/ 2147483647 w 1056"/>
                <a:gd name="T57" fmla="*/ 2147483647 h 540"/>
                <a:gd name="T58" fmla="*/ 2147483647 w 1056"/>
                <a:gd name="T59" fmla="*/ 2147483647 h 540"/>
                <a:gd name="T60" fmla="*/ 2147483647 w 1056"/>
                <a:gd name="T61" fmla="*/ 2147483647 h 540"/>
                <a:gd name="T62" fmla="*/ 2147483647 w 1056"/>
                <a:gd name="T63" fmla="*/ 2147483647 h 540"/>
                <a:gd name="T64" fmla="*/ 2147483647 w 1056"/>
                <a:gd name="T65" fmla="*/ 2147483647 h 540"/>
                <a:gd name="T66" fmla="*/ 2147483647 w 1056"/>
                <a:gd name="T67" fmla="*/ 2147483647 h 540"/>
                <a:gd name="T68" fmla="*/ 2147483647 w 1056"/>
                <a:gd name="T69" fmla="*/ 2147483647 h 540"/>
                <a:gd name="T70" fmla="*/ 2147483647 w 1056"/>
                <a:gd name="T71" fmla="*/ 2147483647 h 540"/>
                <a:gd name="T72" fmla="*/ 2147483647 w 1056"/>
                <a:gd name="T73" fmla="*/ 2147483647 h 540"/>
                <a:gd name="T74" fmla="*/ 2147483647 w 1056"/>
                <a:gd name="T75" fmla="*/ 2147483647 h 540"/>
                <a:gd name="T76" fmla="*/ 2147483647 w 1056"/>
                <a:gd name="T77" fmla="*/ 2147483647 h 540"/>
                <a:gd name="T78" fmla="*/ 2147483647 w 1056"/>
                <a:gd name="T79" fmla="*/ 2147483647 h 540"/>
                <a:gd name="T80" fmla="*/ 2147483647 w 1056"/>
                <a:gd name="T81" fmla="*/ 2147483647 h 540"/>
                <a:gd name="T82" fmla="*/ 2147483647 w 1056"/>
                <a:gd name="T83" fmla="*/ 2147483647 h 540"/>
                <a:gd name="T84" fmla="*/ 2147483647 w 1056"/>
                <a:gd name="T85" fmla="*/ 2147483647 h 540"/>
                <a:gd name="T86" fmla="*/ 2147483647 w 1056"/>
                <a:gd name="T87" fmla="*/ 2147483647 h 540"/>
                <a:gd name="T88" fmla="*/ 2147483647 w 1056"/>
                <a:gd name="T89" fmla="*/ 2147483647 h 540"/>
                <a:gd name="T90" fmla="*/ 2147483647 w 1056"/>
                <a:gd name="T91" fmla="*/ 2147483647 h 540"/>
                <a:gd name="T92" fmla="*/ 2147483647 w 1056"/>
                <a:gd name="T93" fmla="*/ 2147483647 h 540"/>
                <a:gd name="T94" fmla="*/ 2147483647 w 1056"/>
                <a:gd name="T95" fmla="*/ 2147483647 h 540"/>
                <a:gd name="T96" fmla="*/ 2147483647 w 1056"/>
                <a:gd name="T97" fmla="*/ 2147483647 h 540"/>
                <a:gd name="T98" fmla="*/ 2147483647 w 1056"/>
                <a:gd name="T99" fmla="*/ 2147483647 h 540"/>
                <a:gd name="T100" fmla="*/ 2147483647 w 1056"/>
                <a:gd name="T101" fmla="*/ 2147483647 h 540"/>
                <a:gd name="T102" fmla="*/ 2147483647 w 1056"/>
                <a:gd name="T103" fmla="*/ 2147483647 h 540"/>
                <a:gd name="T104" fmla="*/ 2147483647 w 1056"/>
                <a:gd name="T105" fmla="*/ 2147483647 h 540"/>
                <a:gd name="T106" fmla="*/ 2147483647 w 1056"/>
                <a:gd name="T107" fmla="*/ 2147483647 h 540"/>
                <a:gd name="T108" fmla="*/ 2147483647 w 1056"/>
                <a:gd name="T109" fmla="*/ 2147483647 h 540"/>
                <a:gd name="T110" fmla="*/ 2147483647 w 1056"/>
                <a:gd name="T111" fmla="*/ 2147483647 h 540"/>
                <a:gd name="T112" fmla="*/ 2147483647 w 1056"/>
                <a:gd name="T113" fmla="*/ 2147483647 h 540"/>
                <a:gd name="T114" fmla="*/ 2147483647 w 1056"/>
                <a:gd name="T115" fmla="*/ 2147483647 h 54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056"/>
                <a:gd name="T175" fmla="*/ 0 h 540"/>
                <a:gd name="T176" fmla="*/ 1056 w 1056"/>
                <a:gd name="T177" fmla="*/ 540 h 54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056" h="540">
                  <a:moveTo>
                    <a:pt x="806" y="236"/>
                  </a:moveTo>
                  <a:lnTo>
                    <a:pt x="812" y="232"/>
                  </a:lnTo>
                  <a:lnTo>
                    <a:pt x="818" y="226"/>
                  </a:lnTo>
                  <a:lnTo>
                    <a:pt x="824" y="220"/>
                  </a:lnTo>
                  <a:lnTo>
                    <a:pt x="826" y="212"/>
                  </a:lnTo>
                  <a:lnTo>
                    <a:pt x="826" y="202"/>
                  </a:lnTo>
                  <a:lnTo>
                    <a:pt x="828" y="194"/>
                  </a:lnTo>
                  <a:lnTo>
                    <a:pt x="830" y="190"/>
                  </a:lnTo>
                  <a:lnTo>
                    <a:pt x="834" y="186"/>
                  </a:lnTo>
                  <a:lnTo>
                    <a:pt x="840" y="184"/>
                  </a:lnTo>
                  <a:lnTo>
                    <a:pt x="848" y="184"/>
                  </a:lnTo>
                  <a:lnTo>
                    <a:pt x="856" y="186"/>
                  </a:lnTo>
                  <a:lnTo>
                    <a:pt x="864" y="186"/>
                  </a:lnTo>
                  <a:lnTo>
                    <a:pt x="880" y="186"/>
                  </a:lnTo>
                  <a:lnTo>
                    <a:pt x="882" y="186"/>
                  </a:lnTo>
                  <a:lnTo>
                    <a:pt x="882" y="184"/>
                  </a:lnTo>
                  <a:lnTo>
                    <a:pt x="884" y="184"/>
                  </a:lnTo>
                  <a:lnTo>
                    <a:pt x="888" y="182"/>
                  </a:lnTo>
                  <a:lnTo>
                    <a:pt x="892" y="184"/>
                  </a:lnTo>
                  <a:lnTo>
                    <a:pt x="898" y="186"/>
                  </a:lnTo>
                  <a:lnTo>
                    <a:pt x="902" y="190"/>
                  </a:lnTo>
                  <a:lnTo>
                    <a:pt x="904" y="196"/>
                  </a:lnTo>
                  <a:lnTo>
                    <a:pt x="906" y="200"/>
                  </a:lnTo>
                  <a:lnTo>
                    <a:pt x="908" y="202"/>
                  </a:lnTo>
                  <a:lnTo>
                    <a:pt x="910" y="204"/>
                  </a:lnTo>
                  <a:lnTo>
                    <a:pt x="914" y="204"/>
                  </a:lnTo>
                  <a:lnTo>
                    <a:pt x="922" y="206"/>
                  </a:lnTo>
                  <a:lnTo>
                    <a:pt x="928" y="210"/>
                  </a:lnTo>
                  <a:lnTo>
                    <a:pt x="930" y="214"/>
                  </a:lnTo>
                  <a:lnTo>
                    <a:pt x="932" y="218"/>
                  </a:lnTo>
                  <a:lnTo>
                    <a:pt x="930" y="222"/>
                  </a:lnTo>
                  <a:lnTo>
                    <a:pt x="926" y="228"/>
                  </a:lnTo>
                  <a:lnTo>
                    <a:pt x="922" y="236"/>
                  </a:lnTo>
                  <a:lnTo>
                    <a:pt x="920" y="244"/>
                  </a:lnTo>
                  <a:lnTo>
                    <a:pt x="920" y="246"/>
                  </a:lnTo>
                  <a:lnTo>
                    <a:pt x="922" y="248"/>
                  </a:lnTo>
                  <a:lnTo>
                    <a:pt x="926" y="250"/>
                  </a:lnTo>
                  <a:lnTo>
                    <a:pt x="932" y="250"/>
                  </a:lnTo>
                  <a:lnTo>
                    <a:pt x="934" y="250"/>
                  </a:lnTo>
                  <a:lnTo>
                    <a:pt x="936" y="254"/>
                  </a:lnTo>
                  <a:lnTo>
                    <a:pt x="936" y="256"/>
                  </a:lnTo>
                  <a:lnTo>
                    <a:pt x="936" y="258"/>
                  </a:lnTo>
                  <a:lnTo>
                    <a:pt x="942" y="256"/>
                  </a:lnTo>
                  <a:lnTo>
                    <a:pt x="948" y="252"/>
                  </a:lnTo>
                  <a:lnTo>
                    <a:pt x="954" y="246"/>
                  </a:lnTo>
                  <a:lnTo>
                    <a:pt x="960" y="244"/>
                  </a:lnTo>
                  <a:lnTo>
                    <a:pt x="964" y="242"/>
                  </a:lnTo>
                  <a:lnTo>
                    <a:pt x="972" y="234"/>
                  </a:lnTo>
                  <a:lnTo>
                    <a:pt x="978" y="226"/>
                  </a:lnTo>
                  <a:lnTo>
                    <a:pt x="984" y="220"/>
                  </a:lnTo>
                  <a:lnTo>
                    <a:pt x="988" y="218"/>
                  </a:lnTo>
                  <a:lnTo>
                    <a:pt x="992" y="218"/>
                  </a:lnTo>
                  <a:lnTo>
                    <a:pt x="992" y="224"/>
                  </a:lnTo>
                  <a:lnTo>
                    <a:pt x="994" y="230"/>
                  </a:lnTo>
                  <a:lnTo>
                    <a:pt x="1000" y="246"/>
                  </a:lnTo>
                  <a:lnTo>
                    <a:pt x="1002" y="250"/>
                  </a:lnTo>
                  <a:lnTo>
                    <a:pt x="1000" y="252"/>
                  </a:lnTo>
                  <a:lnTo>
                    <a:pt x="1000" y="256"/>
                  </a:lnTo>
                  <a:lnTo>
                    <a:pt x="1002" y="260"/>
                  </a:lnTo>
                  <a:lnTo>
                    <a:pt x="1006" y="266"/>
                  </a:lnTo>
                  <a:lnTo>
                    <a:pt x="1008" y="272"/>
                  </a:lnTo>
                  <a:lnTo>
                    <a:pt x="1006" y="278"/>
                  </a:lnTo>
                  <a:lnTo>
                    <a:pt x="1004" y="280"/>
                  </a:lnTo>
                  <a:lnTo>
                    <a:pt x="1002" y="284"/>
                  </a:lnTo>
                  <a:lnTo>
                    <a:pt x="1000" y="286"/>
                  </a:lnTo>
                  <a:lnTo>
                    <a:pt x="998" y="288"/>
                  </a:lnTo>
                  <a:lnTo>
                    <a:pt x="1000" y="292"/>
                  </a:lnTo>
                  <a:lnTo>
                    <a:pt x="1004" y="294"/>
                  </a:lnTo>
                  <a:lnTo>
                    <a:pt x="1008" y="296"/>
                  </a:lnTo>
                  <a:lnTo>
                    <a:pt x="1010" y="300"/>
                  </a:lnTo>
                  <a:lnTo>
                    <a:pt x="1010" y="302"/>
                  </a:lnTo>
                  <a:lnTo>
                    <a:pt x="1010" y="304"/>
                  </a:lnTo>
                  <a:lnTo>
                    <a:pt x="1016" y="308"/>
                  </a:lnTo>
                  <a:lnTo>
                    <a:pt x="1020" y="308"/>
                  </a:lnTo>
                  <a:lnTo>
                    <a:pt x="1028" y="310"/>
                  </a:lnTo>
                  <a:lnTo>
                    <a:pt x="1036" y="314"/>
                  </a:lnTo>
                  <a:lnTo>
                    <a:pt x="1040" y="316"/>
                  </a:lnTo>
                  <a:lnTo>
                    <a:pt x="1042" y="318"/>
                  </a:lnTo>
                  <a:lnTo>
                    <a:pt x="1042" y="320"/>
                  </a:lnTo>
                  <a:lnTo>
                    <a:pt x="1040" y="324"/>
                  </a:lnTo>
                  <a:lnTo>
                    <a:pt x="1038" y="328"/>
                  </a:lnTo>
                  <a:lnTo>
                    <a:pt x="1040" y="332"/>
                  </a:lnTo>
                  <a:lnTo>
                    <a:pt x="1044" y="332"/>
                  </a:lnTo>
                  <a:lnTo>
                    <a:pt x="1044" y="336"/>
                  </a:lnTo>
                  <a:lnTo>
                    <a:pt x="1056" y="336"/>
                  </a:lnTo>
                  <a:lnTo>
                    <a:pt x="1056" y="342"/>
                  </a:lnTo>
                  <a:lnTo>
                    <a:pt x="1054" y="352"/>
                  </a:lnTo>
                  <a:lnTo>
                    <a:pt x="1050" y="360"/>
                  </a:lnTo>
                  <a:lnTo>
                    <a:pt x="1048" y="366"/>
                  </a:lnTo>
                  <a:lnTo>
                    <a:pt x="1044" y="368"/>
                  </a:lnTo>
                  <a:lnTo>
                    <a:pt x="1032" y="370"/>
                  </a:lnTo>
                  <a:lnTo>
                    <a:pt x="1024" y="370"/>
                  </a:lnTo>
                  <a:lnTo>
                    <a:pt x="1016" y="372"/>
                  </a:lnTo>
                  <a:lnTo>
                    <a:pt x="1008" y="376"/>
                  </a:lnTo>
                  <a:lnTo>
                    <a:pt x="994" y="386"/>
                  </a:lnTo>
                  <a:lnTo>
                    <a:pt x="988" y="388"/>
                  </a:lnTo>
                  <a:lnTo>
                    <a:pt x="980" y="394"/>
                  </a:lnTo>
                  <a:lnTo>
                    <a:pt x="970" y="396"/>
                  </a:lnTo>
                  <a:lnTo>
                    <a:pt x="960" y="398"/>
                  </a:lnTo>
                  <a:lnTo>
                    <a:pt x="934" y="390"/>
                  </a:lnTo>
                  <a:lnTo>
                    <a:pt x="908" y="388"/>
                  </a:lnTo>
                  <a:lnTo>
                    <a:pt x="894" y="390"/>
                  </a:lnTo>
                  <a:lnTo>
                    <a:pt x="886" y="396"/>
                  </a:lnTo>
                  <a:lnTo>
                    <a:pt x="876" y="402"/>
                  </a:lnTo>
                  <a:lnTo>
                    <a:pt x="862" y="410"/>
                  </a:lnTo>
                  <a:lnTo>
                    <a:pt x="852" y="418"/>
                  </a:lnTo>
                  <a:lnTo>
                    <a:pt x="842" y="430"/>
                  </a:lnTo>
                  <a:lnTo>
                    <a:pt x="828" y="440"/>
                  </a:lnTo>
                  <a:lnTo>
                    <a:pt x="840" y="432"/>
                  </a:lnTo>
                  <a:lnTo>
                    <a:pt x="856" y="422"/>
                  </a:lnTo>
                  <a:lnTo>
                    <a:pt x="876" y="414"/>
                  </a:lnTo>
                  <a:lnTo>
                    <a:pt x="884" y="414"/>
                  </a:lnTo>
                  <a:lnTo>
                    <a:pt x="892" y="414"/>
                  </a:lnTo>
                  <a:lnTo>
                    <a:pt x="898" y="414"/>
                  </a:lnTo>
                  <a:lnTo>
                    <a:pt x="906" y="414"/>
                  </a:lnTo>
                  <a:lnTo>
                    <a:pt x="910" y="418"/>
                  </a:lnTo>
                  <a:lnTo>
                    <a:pt x="910" y="420"/>
                  </a:lnTo>
                  <a:lnTo>
                    <a:pt x="912" y="422"/>
                  </a:lnTo>
                  <a:lnTo>
                    <a:pt x="910" y="426"/>
                  </a:lnTo>
                  <a:lnTo>
                    <a:pt x="910" y="430"/>
                  </a:lnTo>
                  <a:lnTo>
                    <a:pt x="904" y="432"/>
                  </a:lnTo>
                  <a:lnTo>
                    <a:pt x="896" y="436"/>
                  </a:lnTo>
                  <a:lnTo>
                    <a:pt x="892" y="438"/>
                  </a:lnTo>
                  <a:lnTo>
                    <a:pt x="890" y="442"/>
                  </a:lnTo>
                  <a:lnTo>
                    <a:pt x="904" y="442"/>
                  </a:lnTo>
                  <a:lnTo>
                    <a:pt x="898" y="448"/>
                  </a:lnTo>
                  <a:lnTo>
                    <a:pt x="894" y="454"/>
                  </a:lnTo>
                  <a:lnTo>
                    <a:pt x="892" y="460"/>
                  </a:lnTo>
                  <a:lnTo>
                    <a:pt x="892" y="464"/>
                  </a:lnTo>
                  <a:lnTo>
                    <a:pt x="894" y="468"/>
                  </a:lnTo>
                  <a:lnTo>
                    <a:pt x="902" y="472"/>
                  </a:lnTo>
                  <a:lnTo>
                    <a:pt x="910" y="476"/>
                  </a:lnTo>
                  <a:lnTo>
                    <a:pt x="920" y="476"/>
                  </a:lnTo>
                  <a:lnTo>
                    <a:pt x="928" y="476"/>
                  </a:lnTo>
                  <a:lnTo>
                    <a:pt x="936" y="472"/>
                  </a:lnTo>
                  <a:lnTo>
                    <a:pt x="940" y="468"/>
                  </a:lnTo>
                  <a:lnTo>
                    <a:pt x="944" y="462"/>
                  </a:lnTo>
                  <a:lnTo>
                    <a:pt x="948" y="458"/>
                  </a:lnTo>
                  <a:lnTo>
                    <a:pt x="950" y="454"/>
                  </a:lnTo>
                  <a:lnTo>
                    <a:pt x="954" y="454"/>
                  </a:lnTo>
                  <a:lnTo>
                    <a:pt x="958" y="454"/>
                  </a:lnTo>
                  <a:lnTo>
                    <a:pt x="958" y="456"/>
                  </a:lnTo>
                  <a:lnTo>
                    <a:pt x="956" y="460"/>
                  </a:lnTo>
                  <a:lnTo>
                    <a:pt x="954" y="464"/>
                  </a:lnTo>
                  <a:lnTo>
                    <a:pt x="958" y="464"/>
                  </a:lnTo>
                  <a:lnTo>
                    <a:pt x="960" y="466"/>
                  </a:lnTo>
                  <a:lnTo>
                    <a:pt x="960" y="468"/>
                  </a:lnTo>
                  <a:lnTo>
                    <a:pt x="958" y="470"/>
                  </a:lnTo>
                  <a:lnTo>
                    <a:pt x="954" y="474"/>
                  </a:lnTo>
                  <a:lnTo>
                    <a:pt x="946" y="478"/>
                  </a:lnTo>
                  <a:lnTo>
                    <a:pt x="938" y="486"/>
                  </a:lnTo>
                  <a:lnTo>
                    <a:pt x="930" y="490"/>
                  </a:lnTo>
                  <a:lnTo>
                    <a:pt x="910" y="496"/>
                  </a:lnTo>
                  <a:lnTo>
                    <a:pt x="904" y="496"/>
                  </a:lnTo>
                  <a:lnTo>
                    <a:pt x="898" y="496"/>
                  </a:lnTo>
                  <a:lnTo>
                    <a:pt x="890" y="496"/>
                  </a:lnTo>
                  <a:lnTo>
                    <a:pt x="884" y="498"/>
                  </a:lnTo>
                  <a:lnTo>
                    <a:pt x="880" y="504"/>
                  </a:lnTo>
                  <a:lnTo>
                    <a:pt x="876" y="510"/>
                  </a:lnTo>
                  <a:lnTo>
                    <a:pt x="870" y="514"/>
                  </a:lnTo>
                  <a:lnTo>
                    <a:pt x="866" y="516"/>
                  </a:lnTo>
                  <a:lnTo>
                    <a:pt x="862" y="516"/>
                  </a:lnTo>
                  <a:lnTo>
                    <a:pt x="856" y="516"/>
                  </a:lnTo>
                  <a:lnTo>
                    <a:pt x="854" y="512"/>
                  </a:lnTo>
                  <a:lnTo>
                    <a:pt x="854" y="510"/>
                  </a:lnTo>
                  <a:lnTo>
                    <a:pt x="854" y="504"/>
                  </a:lnTo>
                  <a:lnTo>
                    <a:pt x="858" y="500"/>
                  </a:lnTo>
                  <a:lnTo>
                    <a:pt x="866" y="496"/>
                  </a:lnTo>
                  <a:lnTo>
                    <a:pt x="876" y="492"/>
                  </a:lnTo>
                  <a:lnTo>
                    <a:pt x="880" y="488"/>
                  </a:lnTo>
                  <a:lnTo>
                    <a:pt x="882" y="484"/>
                  </a:lnTo>
                  <a:lnTo>
                    <a:pt x="846" y="490"/>
                  </a:lnTo>
                  <a:lnTo>
                    <a:pt x="840" y="470"/>
                  </a:lnTo>
                  <a:lnTo>
                    <a:pt x="840" y="466"/>
                  </a:lnTo>
                  <a:lnTo>
                    <a:pt x="842" y="462"/>
                  </a:lnTo>
                  <a:lnTo>
                    <a:pt x="848" y="454"/>
                  </a:lnTo>
                  <a:lnTo>
                    <a:pt x="828" y="448"/>
                  </a:lnTo>
                  <a:lnTo>
                    <a:pt x="822" y="450"/>
                  </a:lnTo>
                  <a:lnTo>
                    <a:pt x="816" y="454"/>
                  </a:lnTo>
                  <a:lnTo>
                    <a:pt x="806" y="468"/>
                  </a:lnTo>
                  <a:lnTo>
                    <a:pt x="800" y="474"/>
                  </a:lnTo>
                  <a:lnTo>
                    <a:pt x="796" y="482"/>
                  </a:lnTo>
                  <a:lnTo>
                    <a:pt x="790" y="486"/>
                  </a:lnTo>
                  <a:lnTo>
                    <a:pt x="780" y="488"/>
                  </a:lnTo>
                  <a:lnTo>
                    <a:pt x="774" y="490"/>
                  </a:lnTo>
                  <a:lnTo>
                    <a:pt x="742" y="490"/>
                  </a:lnTo>
                  <a:lnTo>
                    <a:pt x="734" y="494"/>
                  </a:lnTo>
                  <a:lnTo>
                    <a:pt x="726" y="496"/>
                  </a:lnTo>
                  <a:lnTo>
                    <a:pt x="722" y="500"/>
                  </a:lnTo>
                  <a:lnTo>
                    <a:pt x="718" y="502"/>
                  </a:lnTo>
                  <a:lnTo>
                    <a:pt x="706" y="504"/>
                  </a:lnTo>
                  <a:lnTo>
                    <a:pt x="690" y="504"/>
                  </a:lnTo>
                  <a:lnTo>
                    <a:pt x="682" y="504"/>
                  </a:lnTo>
                  <a:lnTo>
                    <a:pt x="672" y="506"/>
                  </a:lnTo>
                  <a:lnTo>
                    <a:pt x="664" y="512"/>
                  </a:lnTo>
                  <a:lnTo>
                    <a:pt x="664" y="514"/>
                  </a:lnTo>
                  <a:lnTo>
                    <a:pt x="664" y="520"/>
                  </a:lnTo>
                  <a:lnTo>
                    <a:pt x="654" y="524"/>
                  </a:lnTo>
                  <a:lnTo>
                    <a:pt x="648" y="526"/>
                  </a:lnTo>
                  <a:lnTo>
                    <a:pt x="646" y="530"/>
                  </a:lnTo>
                  <a:lnTo>
                    <a:pt x="642" y="530"/>
                  </a:lnTo>
                  <a:lnTo>
                    <a:pt x="642" y="526"/>
                  </a:lnTo>
                  <a:lnTo>
                    <a:pt x="636" y="528"/>
                  </a:lnTo>
                  <a:lnTo>
                    <a:pt x="634" y="526"/>
                  </a:lnTo>
                  <a:lnTo>
                    <a:pt x="630" y="526"/>
                  </a:lnTo>
                  <a:lnTo>
                    <a:pt x="624" y="528"/>
                  </a:lnTo>
                  <a:lnTo>
                    <a:pt x="616" y="534"/>
                  </a:lnTo>
                  <a:lnTo>
                    <a:pt x="608" y="538"/>
                  </a:lnTo>
                  <a:lnTo>
                    <a:pt x="606" y="540"/>
                  </a:lnTo>
                  <a:lnTo>
                    <a:pt x="600" y="540"/>
                  </a:lnTo>
                  <a:lnTo>
                    <a:pt x="596" y="540"/>
                  </a:lnTo>
                  <a:lnTo>
                    <a:pt x="602" y="536"/>
                  </a:lnTo>
                  <a:lnTo>
                    <a:pt x="608" y="532"/>
                  </a:lnTo>
                  <a:lnTo>
                    <a:pt x="614" y="528"/>
                  </a:lnTo>
                  <a:lnTo>
                    <a:pt x="616" y="524"/>
                  </a:lnTo>
                  <a:lnTo>
                    <a:pt x="616" y="522"/>
                  </a:lnTo>
                  <a:lnTo>
                    <a:pt x="616" y="524"/>
                  </a:lnTo>
                  <a:lnTo>
                    <a:pt x="626" y="518"/>
                  </a:lnTo>
                  <a:lnTo>
                    <a:pt x="632" y="508"/>
                  </a:lnTo>
                  <a:lnTo>
                    <a:pt x="644" y="486"/>
                  </a:lnTo>
                  <a:lnTo>
                    <a:pt x="644" y="492"/>
                  </a:lnTo>
                  <a:lnTo>
                    <a:pt x="648" y="496"/>
                  </a:lnTo>
                  <a:lnTo>
                    <a:pt x="652" y="496"/>
                  </a:lnTo>
                  <a:lnTo>
                    <a:pt x="658" y="496"/>
                  </a:lnTo>
                  <a:lnTo>
                    <a:pt x="664" y="496"/>
                  </a:lnTo>
                  <a:lnTo>
                    <a:pt x="664" y="494"/>
                  </a:lnTo>
                  <a:lnTo>
                    <a:pt x="664" y="490"/>
                  </a:lnTo>
                  <a:lnTo>
                    <a:pt x="664" y="482"/>
                  </a:lnTo>
                  <a:lnTo>
                    <a:pt x="658" y="472"/>
                  </a:lnTo>
                  <a:lnTo>
                    <a:pt x="650" y="466"/>
                  </a:lnTo>
                  <a:lnTo>
                    <a:pt x="648" y="464"/>
                  </a:lnTo>
                  <a:lnTo>
                    <a:pt x="644" y="464"/>
                  </a:lnTo>
                  <a:lnTo>
                    <a:pt x="630" y="464"/>
                  </a:lnTo>
                  <a:lnTo>
                    <a:pt x="612" y="462"/>
                  </a:lnTo>
                  <a:lnTo>
                    <a:pt x="616" y="458"/>
                  </a:lnTo>
                  <a:lnTo>
                    <a:pt x="618" y="452"/>
                  </a:lnTo>
                  <a:lnTo>
                    <a:pt x="618" y="450"/>
                  </a:lnTo>
                  <a:lnTo>
                    <a:pt x="616" y="448"/>
                  </a:lnTo>
                  <a:lnTo>
                    <a:pt x="614" y="446"/>
                  </a:lnTo>
                  <a:lnTo>
                    <a:pt x="612" y="442"/>
                  </a:lnTo>
                  <a:lnTo>
                    <a:pt x="614" y="438"/>
                  </a:lnTo>
                  <a:lnTo>
                    <a:pt x="610" y="436"/>
                  </a:lnTo>
                  <a:lnTo>
                    <a:pt x="608" y="432"/>
                  </a:lnTo>
                  <a:lnTo>
                    <a:pt x="606" y="428"/>
                  </a:lnTo>
                  <a:lnTo>
                    <a:pt x="606" y="424"/>
                  </a:lnTo>
                  <a:lnTo>
                    <a:pt x="604" y="422"/>
                  </a:lnTo>
                  <a:lnTo>
                    <a:pt x="606" y="418"/>
                  </a:lnTo>
                  <a:lnTo>
                    <a:pt x="602" y="416"/>
                  </a:lnTo>
                  <a:lnTo>
                    <a:pt x="598" y="414"/>
                  </a:lnTo>
                  <a:lnTo>
                    <a:pt x="588" y="414"/>
                  </a:lnTo>
                  <a:lnTo>
                    <a:pt x="580" y="416"/>
                  </a:lnTo>
                  <a:lnTo>
                    <a:pt x="566" y="422"/>
                  </a:lnTo>
                  <a:lnTo>
                    <a:pt x="554" y="430"/>
                  </a:lnTo>
                  <a:lnTo>
                    <a:pt x="538" y="438"/>
                  </a:lnTo>
                  <a:lnTo>
                    <a:pt x="526" y="436"/>
                  </a:lnTo>
                  <a:lnTo>
                    <a:pt x="516" y="432"/>
                  </a:lnTo>
                  <a:lnTo>
                    <a:pt x="516" y="434"/>
                  </a:lnTo>
                  <a:lnTo>
                    <a:pt x="510" y="432"/>
                  </a:lnTo>
                  <a:lnTo>
                    <a:pt x="504" y="430"/>
                  </a:lnTo>
                  <a:lnTo>
                    <a:pt x="498" y="430"/>
                  </a:lnTo>
                  <a:lnTo>
                    <a:pt x="492" y="428"/>
                  </a:lnTo>
                  <a:lnTo>
                    <a:pt x="486" y="426"/>
                  </a:lnTo>
                  <a:lnTo>
                    <a:pt x="482" y="422"/>
                  </a:lnTo>
                  <a:lnTo>
                    <a:pt x="482" y="416"/>
                  </a:lnTo>
                  <a:lnTo>
                    <a:pt x="88" y="416"/>
                  </a:lnTo>
                  <a:lnTo>
                    <a:pt x="88" y="414"/>
                  </a:lnTo>
                  <a:lnTo>
                    <a:pt x="86" y="414"/>
                  </a:lnTo>
                  <a:lnTo>
                    <a:pt x="88" y="412"/>
                  </a:lnTo>
                  <a:lnTo>
                    <a:pt x="90" y="410"/>
                  </a:lnTo>
                  <a:lnTo>
                    <a:pt x="80" y="402"/>
                  </a:lnTo>
                  <a:lnTo>
                    <a:pt x="72" y="394"/>
                  </a:lnTo>
                  <a:lnTo>
                    <a:pt x="62" y="386"/>
                  </a:lnTo>
                  <a:lnTo>
                    <a:pt x="58" y="386"/>
                  </a:lnTo>
                  <a:lnTo>
                    <a:pt x="54" y="384"/>
                  </a:lnTo>
                  <a:lnTo>
                    <a:pt x="52" y="378"/>
                  </a:lnTo>
                  <a:lnTo>
                    <a:pt x="50" y="372"/>
                  </a:lnTo>
                  <a:lnTo>
                    <a:pt x="52" y="366"/>
                  </a:lnTo>
                  <a:lnTo>
                    <a:pt x="56" y="360"/>
                  </a:lnTo>
                  <a:lnTo>
                    <a:pt x="56" y="358"/>
                  </a:lnTo>
                  <a:lnTo>
                    <a:pt x="54" y="354"/>
                  </a:lnTo>
                  <a:lnTo>
                    <a:pt x="48" y="352"/>
                  </a:lnTo>
                  <a:lnTo>
                    <a:pt x="48" y="350"/>
                  </a:lnTo>
                  <a:lnTo>
                    <a:pt x="50" y="348"/>
                  </a:lnTo>
                  <a:lnTo>
                    <a:pt x="52" y="346"/>
                  </a:lnTo>
                  <a:lnTo>
                    <a:pt x="50" y="342"/>
                  </a:lnTo>
                  <a:lnTo>
                    <a:pt x="48" y="340"/>
                  </a:lnTo>
                  <a:lnTo>
                    <a:pt x="42" y="336"/>
                  </a:lnTo>
                  <a:lnTo>
                    <a:pt x="42" y="334"/>
                  </a:lnTo>
                  <a:lnTo>
                    <a:pt x="44" y="330"/>
                  </a:lnTo>
                  <a:lnTo>
                    <a:pt x="48" y="326"/>
                  </a:lnTo>
                  <a:lnTo>
                    <a:pt x="52" y="320"/>
                  </a:lnTo>
                  <a:lnTo>
                    <a:pt x="50" y="316"/>
                  </a:lnTo>
                  <a:lnTo>
                    <a:pt x="44" y="316"/>
                  </a:lnTo>
                  <a:lnTo>
                    <a:pt x="34" y="314"/>
                  </a:lnTo>
                  <a:lnTo>
                    <a:pt x="34" y="310"/>
                  </a:lnTo>
                  <a:lnTo>
                    <a:pt x="38" y="308"/>
                  </a:lnTo>
                  <a:lnTo>
                    <a:pt x="40" y="308"/>
                  </a:lnTo>
                  <a:lnTo>
                    <a:pt x="38" y="304"/>
                  </a:lnTo>
                  <a:lnTo>
                    <a:pt x="38" y="300"/>
                  </a:lnTo>
                  <a:lnTo>
                    <a:pt x="36" y="290"/>
                  </a:lnTo>
                  <a:lnTo>
                    <a:pt x="34" y="284"/>
                  </a:lnTo>
                  <a:lnTo>
                    <a:pt x="26" y="276"/>
                  </a:lnTo>
                  <a:lnTo>
                    <a:pt x="24" y="272"/>
                  </a:lnTo>
                  <a:lnTo>
                    <a:pt x="24" y="268"/>
                  </a:lnTo>
                  <a:lnTo>
                    <a:pt x="26" y="262"/>
                  </a:lnTo>
                  <a:lnTo>
                    <a:pt x="30" y="254"/>
                  </a:lnTo>
                  <a:lnTo>
                    <a:pt x="34" y="248"/>
                  </a:lnTo>
                  <a:lnTo>
                    <a:pt x="30" y="246"/>
                  </a:lnTo>
                  <a:lnTo>
                    <a:pt x="30" y="242"/>
                  </a:lnTo>
                  <a:lnTo>
                    <a:pt x="28" y="236"/>
                  </a:lnTo>
                  <a:lnTo>
                    <a:pt x="26" y="232"/>
                  </a:lnTo>
                  <a:lnTo>
                    <a:pt x="20" y="230"/>
                  </a:lnTo>
                  <a:lnTo>
                    <a:pt x="14" y="230"/>
                  </a:lnTo>
                  <a:lnTo>
                    <a:pt x="8" y="230"/>
                  </a:lnTo>
                  <a:lnTo>
                    <a:pt x="8" y="228"/>
                  </a:lnTo>
                  <a:lnTo>
                    <a:pt x="2" y="226"/>
                  </a:lnTo>
                  <a:lnTo>
                    <a:pt x="0" y="222"/>
                  </a:lnTo>
                  <a:lnTo>
                    <a:pt x="172" y="64"/>
                  </a:lnTo>
                  <a:lnTo>
                    <a:pt x="178" y="68"/>
                  </a:lnTo>
                  <a:lnTo>
                    <a:pt x="186" y="68"/>
                  </a:lnTo>
                  <a:lnTo>
                    <a:pt x="196" y="70"/>
                  </a:lnTo>
                  <a:lnTo>
                    <a:pt x="204" y="72"/>
                  </a:lnTo>
                  <a:lnTo>
                    <a:pt x="206" y="74"/>
                  </a:lnTo>
                  <a:lnTo>
                    <a:pt x="210" y="76"/>
                  </a:lnTo>
                  <a:lnTo>
                    <a:pt x="212" y="78"/>
                  </a:lnTo>
                  <a:lnTo>
                    <a:pt x="216" y="78"/>
                  </a:lnTo>
                  <a:lnTo>
                    <a:pt x="226" y="78"/>
                  </a:lnTo>
                  <a:lnTo>
                    <a:pt x="234" y="74"/>
                  </a:lnTo>
                  <a:lnTo>
                    <a:pt x="242" y="72"/>
                  </a:lnTo>
                  <a:lnTo>
                    <a:pt x="252" y="70"/>
                  </a:lnTo>
                  <a:lnTo>
                    <a:pt x="258" y="70"/>
                  </a:lnTo>
                  <a:lnTo>
                    <a:pt x="268" y="70"/>
                  </a:lnTo>
                  <a:lnTo>
                    <a:pt x="280" y="66"/>
                  </a:lnTo>
                  <a:lnTo>
                    <a:pt x="288" y="62"/>
                  </a:lnTo>
                  <a:lnTo>
                    <a:pt x="296" y="60"/>
                  </a:lnTo>
                  <a:lnTo>
                    <a:pt x="316" y="60"/>
                  </a:lnTo>
                  <a:lnTo>
                    <a:pt x="334" y="58"/>
                  </a:lnTo>
                  <a:lnTo>
                    <a:pt x="346" y="58"/>
                  </a:lnTo>
                  <a:lnTo>
                    <a:pt x="352" y="58"/>
                  </a:lnTo>
                  <a:lnTo>
                    <a:pt x="352" y="64"/>
                  </a:lnTo>
                  <a:lnTo>
                    <a:pt x="354" y="68"/>
                  </a:lnTo>
                  <a:lnTo>
                    <a:pt x="358" y="68"/>
                  </a:lnTo>
                  <a:lnTo>
                    <a:pt x="362" y="68"/>
                  </a:lnTo>
                  <a:lnTo>
                    <a:pt x="366" y="64"/>
                  </a:lnTo>
                  <a:lnTo>
                    <a:pt x="374" y="58"/>
                  </a:lnTo>
                  <a:lnTo>
                    <a:pt x="378" y="60"/>
                  </a:lnTo>
                  <a:lnTo>
                    <a:pt x="380" y="64"/>
                  </a:lnTo>
                  <a:lnTo>
                    <a:pt x="380" y="70"/>
                  </a:lnTo>
                  <a:lnTo>
                    <a:pt x="380" y="72"/>
                  </a:lnTo>
                  <a:lnTo>
                    <a:pt x="382" y="72"/>
                  </a:lnTo>
                  <a:lnTo>
                    <a:pt x="386" y="70"/>
                  </a:lnTo>
                  <a:lnTo>
                    <a:pt x="392" y="66"/>
                  </a:lnTo>
                  <a:lnTo>
                    <a:pt x="398" y="64"/>
                  </a:lnTo>
                  <a:lnTo>
                    <a:pt x="410" y="66"/>
                  </a:lnTo>
                  <a:lnTo>
                    <a:pt x="418" y="68"/>
                  </a:lnTo>
                  <a:lnTo>
                    <a:pt x="426" y="72"/>
                  </a:lnTo>
                  <a:lnTo>
                    <a:pt x="436" y="74"/>
                  </a:lnTo>
                  <a:lnTo>
                    <a:pt x="444" y="78"/>
                  </a:lnTo>
                  <a:lnTo>
                    <a:pt x="454" y="82"/>
                  </a:lnTo>
                  <a:lnTo>
                    <a:pt x="458" y="80"/>
                  </a:lnTo>
                  <a:lnTo>
                    <a:pt x="466" y="78"/>
                  </a:lnTo>
                  <a:lnTo>
                    <a:pt x="470" y="80"/>
                  </a:lnTo>
                  <a:lnTo>
                    <a:pt x="472" y="80"/>
                  </a:lnTo>
                  <a:lnTo>
                    <a:pt x="474" y="82"/>
                  </a:lnTo>
                  <a:lnTo>
                    <a:pt x="474" y="86"/>
                  </a:lnTo>
                  <a:lnTo>
                    <a:pt x="472" y="88"/>
                  </a:lnTo>
                  <a:lnTo>
                    <a:pt x="466" y="90"/>
                  </a:lnTo>
                  <a:lnTo>
                    <a:pt x="462" y="94"/>
                  </a:lnTo>
                  <a:lnTo>
                    <a:pt x="460" y="94"/>
                  </a:lnTo>
                  <a:lnTo>
                    <a:pt x="460" y="98"/>
                  </a:lnTo>
                  <a:lnTo>
                    <a:pt x="460" y="100"/>
                  </a:lnTo>
                  <a:lnTo>
                    <a:pt x="462" y="100"/>
                  </a:lnTo>
                  <a:lnTo>
                    <a:pt x="470" y="102"/>
                  </a:lnTo>
                  <a:lnTo>
                    <a:pt x="482" y="100"/>
                  </a:lnTo>
                  <a:lnTo>
                    <a:pt x="492" y="98"/>
                  </a:lnTo>
                  <a:lnTo>
                    <a:pt x="502" y="96"/>
                  </a:lnTo>
                  <a:lnTo>
                    <a:pt x="514" y="94"/>
                  </a:lnTo>
                  <a:lnTo>
                    <a:pt x="518" y="96"/>
                  </a:lnTo>
                  <a:lnTo>
                    <a:pt x="522" y="98"/>
                  </a:lnTo>
                  <a:lnTo>
                    <a:pt x="526" y="102"/>
                  </a:lnTo>
                  <a:lnTo>
                    <a:pt x="528" y="104"/>
                  </a:lnTo>
                  <a:lnTo>
                    <a:pt x="532" y="102"/>
                  </a:lnTo>
                  <a:lnTo>
                    <a:pt x="536" y="100"/>
                  </a:lnTo>
                  <a:lnTo>
                    <a:pt x="538" y="92"/>
                  </a:lnTo>
                  <a:lnTo>
                    <a:pt x="538" y="88"/>
                  </a:lnTo>
                  <a:lnTo>
                    <a:pt x="554" y="84"/>
                  </a:lnTo>
                  <a:lnTo>
                    <a:pt x="562" y="82"/>
                  </a:lnTo>
                  <a:lnTo>
                    <a:pt x="572" y="80"/>
                  </a:lnTo>
                  <a:lnTo>
                    <a:pt x="578" y="82"/>
                  </a:lnTo>
                  <a:lnTo>
                    <a:pt x="582" y="84"/>
                  </a:lnTo>
                  <a:lnTo>
                    <a:pt x="582" y="86"/>
                  </a:lnTo>
                  <a:lnTo>
                    <a:pt x="586" y="88"/>
                  </a:lnTo>
                  <a:lnTo>
                    <a:pt x="594" y="92"/>
                  </a:lnTo>
                  <a:lnTo>
                    <a:pt x="606" y="96"/>
                  </a:lnTo>
                  <a:lnTo>
                    <a:pt x="638" y="96"/>
                  </a:lnTo>
                  <a:lnTo>
                    <a:pt x="642" y="96"/>
                  </a:lnTo>
                  <a:lnTo>
                    <a:pt x="646" y="96"/>
                  </a:lnTo>
                  <a:lnTo>
                    <a:pt x="652" y="92"/>
                  </a:lnTo>
                  <a:lnTo>
                    <a:pt x="656" y="88"/>
                  </a:lnTo>
                  <a:lnTo>
                    <a:pt x="662" y="86"/>
                  </a:lnTo>
                  <a:lnTo>
                    <a:pt x="670" y="88"/>
                  </a:lnTo>
                  <a:lnTo>
                    <a:pt x="682" y="88"/>
                  </a:lnTo>
                  <a:lnTo>
                    <a:pt x="678" y="94"/>
                  </a:lnTo>
                  <a:lnTo>
                    <a:pt x="676" y="98"/>
                  </a:lnTo>
                  <a:lnTo>
                    <a:pt x="674" y="102"/>
                  </a:lnTo>
                  <a:lnTo>
                    <a:pt x="674" y="104"/>
                  </a:lnTo>
                  <a:lnTo>
                    <a:pt x="676" y="106"/>
                  </a:lnTo>
                  <a:lnTo>
                    <a:pt x="680" y="104"/>
                  </a:lnTo>
                  <a:lnTo>
                    <a:pt x="690" y="92"/>
                  </a:lnTo>
                  <a:lnTo>
                    <a:pt x="694" y="88"/>
                  </a:lnTo>
                  <a:lnTo>
                    <a:pt x="702" y="86"/>
                  </a:lnTo>
                  <a:lnTo>
                    <a:pt x="708" y="82"/>
                  </a:lnTo>
                  <a:lnTo>
                    <a:pt x="714" y="78"/>
                  </a:lnTo>
                  <a:lnTo>
                    <a:pt x="716" y="72"/>
                  </a:lnTo>
                  <a:lnTo>
                    <a:pt x="716" y="70"/>
                  </a:lnTo>
                  <a:lnTo>
                    <a:pt x="716" y="68"/>
                  </a:lnTo>
                  <a:lnTo>
                    <a:pt x="714" y="66"/>
                  </a:lnTo>
                  <a:lnTo>
                    <a:pt x="708" y="64"/>
                  </a:lnTo>
                  <a:lnTo>
                    <a:pt x="706" y="64"/>
                  </a:lnTo>
                  <a:lnTo>
                    <a:pt x="706" y="62"/>
                  </a:lnTo>
                  <a:lnTo>
                    <a:pt x="706" y="58"/>
                  </a:lnTo>
                  <a:lnTo>
                    <a:pt x="710" y="54"/>
                  </a:lnTo>
                  <a:lnTo>
                    <a:pt x="718" y="44"/>
                  </a:lnTo>
                  <a:lnTo>
                    <a:pt x="732" y="36"/>
                  </a:lnTo>
                  <a:lnTo>
                    <a:pt x="742" y="32"/>
                  </a:lnTo>
                  <a:lnTo>
                    <a:pt x="746" y="30"/>
                  </a:lnTo>
                  <a:lnTo>
                    <a:pt x="746" y="26"/>
                  </a:lnTo>
                  <a:lnTo>
                    <a:pt x="748" y="20"/>
                  </a:lnTo>
                  <a:lnTo>
                    <a:pt x="752" y="14"/>
                  </a:lnTo>
                  <a:lnTo>
                    <a:pt x="760" y="8"/>
                  </a:lnTo>
                  <a:lnTo>
                    <a:pt x="768" y="4"/>
                  </a:lnTo>
                  <a:lnTo>
                    <a:pt x="776" y="2"/>
                  </a:lnTo>
                  <a:lnTo>
                    <a:pt x="790" y="0"/>
                  </a:lnTo>
                  <a:lnTo>
                    <a:pt x="806" y="0"/>
                  </a:lnTo>
                  <a:lnTo>
                    <a:pt x="816" y="2"/>
                  </a:lnTo>
                  <a:lnTo>
                    <a:pt x="820" y="4"/>
                  </a:lnTo>
                  <a:lnTo>
                    <a:pt x="820" y="6"/>
                  </a:lnTo>
                  <a:lnTo>
                    <a:pt x="810" y="10"/>
                  </a:lnTo>
                  <a:lnTo>
                    <a:pt x="800" y="16"/>
                  </a:lnTo>
                  <a:lnTo>
                    <a:pt x="790" y="20"/>
                  </a:lnTo>
                  <a:lnTo>
                    <a:pt x="778" y="22"/>
                  </a:lnTo>
                  <a:lnTo>
                    <a:pt x="772" y="22"/>
                  </a:lnTo>
                  <a:lnTo>
                    <a:pt x="764" y="26"/>
                  </a:lnTo>
                  <a:lnTo>
                    <a:pt x="758" y="30"/>
                  </a:lnTo>
                  <a:lnTo>
                    <a:pt x="756" y="34"/>
                  </a:lnTo>
                  <a:lnTo>
                    <a:pt x="756" y="52"/>
                  </a:lnTo>
                  <a:lnTo>
                    <a:pt x="754" y="58"/>
                  </a:lnTo>
                  <a:lnTo>
                    <a:pt x="752" y="60"/>
                  </a:lnTo>
                  <a:lnTo>
                    <a:pt x="748" y="64"/>
                  </a:lnTo>
                  <a:lnTo>
                    <a:pt x="750" y="66"/>
                  </a:lnTo>
                  <a:lnTo>
                    <a:pt x="752" y="68"/>
                  </a:lnTo>
                  <a:lnTo>
                    <a:pt x="756" y="70"/>
                  </a:lnTo>
                  <a:lnTo>
                    <a:pt x="758" y="72"/>
                  </a:lnTo>
                  <a:lnTo>
                    <a:pt x="758" y="78"/>
                  </a:lnTo>
                  <a:lnTo>
                    <a:pt x="758" y="80"/>
                  </a:lnTo>
                  <a:lnTo>
                    <a:pt x="762" y="82"/>
                  </a:lnTo>
                  <a:lnTo>
                    <a:pt x="766" y="80"/>
                  </a:lnTo>
                  <a:lnTo>
                    <a:pt x="770" y="78"/>
                  </a:lnTo>
                  <a:lnTo>
                    <a:pt x="772" y="76"/>
                  </a:lnTo>
                  <a:lnTo>
                    <a:pt x="776" y="76"/>
                  </a:lnTo>
                  <a:lnTo>
                    <a:pt x="782" y="76"/>
                  </a:lnTo>
                  <a:lnTo>
                    <a:pt x="784" y="78"/>
                  </a:lnTo>
                  <a:lnTo>
                    <a:pt x="784" y="82"/>
                  </a:lnTo>
                  <a:lnTo>
                    <a:pt x="780" y="86"/>
                  </a:lnTo>
                  <a:lnTo>
                    <a:pt x="774" y="88"/>
                  </a:lnTo>
                  <a:lnTo>
                    <a:pt x="772" y="92"/>
                  </a:lnTo>
                  <a:lnTo>
                    <a:pt x="770" y="98"/>
                  </a:lnTo>
                  <a:lnTo>
                    <a:pt x="772" y="102"/>
                  </a:lnTo>
                  <a:lnTo>
                    <a:pt x="774" y="106"/>
                  </a:lnTo>
                  <a:lnTo>
                    <a:pt x="780" y="104"/>
                  </a:lnTo>
                  <a:lnTo>
                    <a:pt x="786" y="100"/>
                  </a:lnTo>
                  <a:lnTo>
                    <a:pt x="794" y="88"/>
                  </a:lnTo>
                  <a:lnTo>
                    <a:pt x="798" y="92"/>
                  </a:lnTo>
                  <a:lnTo>
                    <a:pt x="808" y="86"/>
                  </a:lnTo>
                  <a:lnTo>
                    <a:pt x="816" y="82"/>
                  </a:lnTo>
                  <a:lnTo>
                    <a:pt x="822" y="80"/>
                  </a:lnTo>
                  <a:lnTo>
                    <a:pt x="822" y="74"/>
                  </a:lnTo>
                  <a:lnTo>
                    <a:pt x="822" y="70"/>
                  </a:lnTo>
                  <a:lnTo>
                    <a:pt x="824" y="68"/>
                  </a:lnTo>
                  <a:lnTo>
                    <a:pt x="828" y="66"/>
                  </a:lnTo>
                  <a:lnTo>
                    <a:pt x="850" y="66"/>
                  </a:lnTo>
                  <a:lnTo>
                    <a:pt x="858" y="70"/>
                  </a:lnTo>
                  <a:lnTo>
                    <a:pt x="862" y="72"/>
                  </a:lnTo>
                  <a:lnTo>
                    <a:pt x="864" y="78"/>
                  </a:lnTo>
                  <a:lnTo>
                    <a:pt x="862" y="80"/>
                  </a:lnTo>
                  <a:lnTo>
                    <a:pt x="860" y="82"/>
                  </a:lnTo>
                  <a:lnTo>
                    <a:pt x="854" y="84"/>
                  </a:lnTo>
                  <a:lnTo>
                    <a:pt x="848" y="86"/>
                  </a:lnTo>
                  <a:lnTo>
                    <a:pt x="846" y="86"/>
                  </a:lnTo>
                  <a:lnTo>
                    <a:pt x="846" y="90"/>
                  </a:lnTo>
                  <a:lnTo>
                    <a:pt x="846" y="94"/>
                  </a:lnTo>
                  <a:lnTo>
                    <a:pt x="848" y="100"/>
                  </a:lnTo>
                  <a:lnTo>
                    <a:pt x="846" y="104"/>
                  </a:lnTo>
                  <a:lnTo>
                    <a:pt x="842" y="108"/>
                  </a:lnTo>
                  <a:lnTo>
                    <a:pt x="830" y="112"/>
                  </a:lnTo>
                  <a:lnTo>
                    <a:pt x="816" y="116"/>
                  </a:lnTo>
                  <a:lnTo>
                    <a:pt x="808" y="122"/>
                  </a:lnTo>
                  <a:lnTo>
                    <a:pt x="802" y="126"/>
                  </a:lnTo>
                  <a:lnTo>
                    <a:pt x="798" y="124"/>
                  </a:lnTo>
                  <a:lnTo>
                    <a:pt x="790" y="122"/>
                  </a:lnTo>
                  <a:lnTo>
                    <a:pt x="780" y="122"/>
                  </a:lnTo>
                  <a:lnTo>
                    <a:pt x="772" y="132"/>
                  </a:lnTo>
                  <a:lnTo>
                    <a:pt x="758" y="140"/>
                  </a:lnTo>
                  <a:lnTo>
                    <a:pt x="732" y="156"/>
                  </a:lnTo>
                  <a:lnTo>
                    <a:pt x="726" y="160"/>
                  </a:lnTo>
                  <a:lnTo>
                    <a:pt x="722" y="164"/>
                  </a:lnTo>
                  <a:lnTo>
                    <a:pt x="718" y="164"/>
                  </a:lnTo>
                  <a:lnTo>
                    <a:pt x="712" y="164"/>
                  </a:lnTo>
                  <a:lnTo>
                    <a:pt x="708" y="166"/>
                  </a:lnTo>
                  <a:lnTo>
                    <a:pt x="704" y="168"/>
                  </a:lnTo>
                  <a:lnTo>
                    <a:pt x="698" y="172"/>
                  </a:lnTo>
                  <a:lnTo>
                    <a:pt x="690" y="176"/>
                  </a:lnTo>
                  <a:lnTo>
                    <a:pt x="684" y="178"/>
                  </a:lnTo>
                  <a:lnTo>
                    <a:pt x="674" y="180"/>
                  </a:lnTo>
                  <a:lnTo>
                    <a:pt x="656" y="184"/>
                  </a:lnTo>
                  <a:lnTo>
                    <a:pt x="648" y="188"/>
                  </a:lnTo>
                  <a:lnTo>
                    <a:pt x="640" y="192"/>
                  </a:lnTo>
                  <a:lnTo>
                    <a:pt x="632" y="198"/>
                  </a:lnTo>
                  <a:lnTo>
                    <a:pt x="622" y="206"/>
                  </a:lnTo>
                  <a:lnTo>
                    <a:pt x="612" y="214"/>
                  </a:lnTo>
                  <a:lnTo>
                    <a:pt x="606" y="222"/>
                  </a:lnTo>
                  <a:lnTo>
                    <a:pt x="600" y="234"/>
                  </a:lnTo>
                  <a:lnTo>
                    <a:pt x="594" y="244"/>
                  </a:lnTo>
                  <a:lnTo>
                    <a:pt x="602" y="244"/>
                  </a:lnTo>
                  <a:lnTo>
                    <a:pt x="606" y="246"/>
                  </a:lnTo>
                  <a:lnTo>
                    <a:pt x="606" y="248"/>
                  </a:lnTo>
                  <a:lnTo>
                    <a:pt x="604" y="260"/>
                  </a:lnTo>
                  <a:lnTo>
                    <a:pt x="602" y="266"/>
                  </a:lnTo>
                  <a:lnTo>
                    <a:pt x="602" y="274"/>
                  </a:lnTo>
                  <a:lnTo>
                    <a:pt x="604" y="274"/>
                  </a:lnTo>
                  <a:lnTo>
                    <a:pt x="606" y="276"/>
                  </a:lnTo>
                  <a:lnTo>
                    <a:pt x="608" y="276"/>
                  </a:lnTo>
                  <a:lnTo>
                    <a:pt x="614" y="272"/>
                  </a:lnTo>
                  <a:lnTo>
                    <a:pt x="622" y="272"/>
                  </a:lnTo>
                  <a:lnTo>
                    <a:pt x="630" y="274"/>
                  </a:lnTo>
                  <a:lnTo>
                    <a:pt x="636" y="276"/>
                  </a:lnTo>
                  <a:lnTo>
                    <a:pt x="642" y="280"/>
                  </a:lnTo>
                  <a:lnTo>
                    <a:pt x="648" y="288"/>
                  </a:lnTo>
                  <a:lnTo>
                    <a:pt x="652" y="292"/>
                  </a:lnTo>
                  <a:lnTo>
                    <a:pt x="656" y="294"/>
                  </a:lnTo>
                  <a:lnTo>
                    <a:pt x="662" y="294"/>
                  </a:lnTo>
                  <a:lnTo>
                    <a:pt x="666" y="296"/>
                  </a:lnTo>
                  <a:lnTo>
                    <a:pt x="670" y="300"/>
                  </a:lnTo>
                  <a:lnTo>
                    <a:pt x="674" y="304"/>
                  </a:lnTo>
                  <a:lnTo>
                    <a:pt x="680" y="306"/>
                  </a:lnTo>
                  <a:lnTo>
                    <a:pt x="688" y="308"/>
                  </a:lnTo>
                  <a:lnTo>
                    <a:pt x="698" y="306"/>
                  </a:lnTo>
                  <a:lnTo>
                    <a:pt x="712" y="308"/>
                  </a:lnTo>
                  <a:lnTo>
                    <a:pt x="712" y="310"/>
                  </a:lnTo>
                  <a:lnTo>
                    <a:pt x="712" y="314"/>
                  </a:lnTo>
                  <a:lnTo>
                    <a:pt x="710" y="322"/>
                  </a:lnTo>
                  <a:lnTo>
                    <a:pt x="704" y="332"/>
                  </a:lnTo>
                  <a:lnTo>
                    <a:pt x="700" y="344"/>
                  </a:lnTo>
                  <a:lnTo>
                    <a:pt x="698" y="350"/>
                  </a:lnTo>
                  <a:lnTo>
                    <a:pt x="698" y="356"/>
                  </a:lnTo>
                  <a:lnTo>
                    <a:pt x="700" y="360"/>
                  </a:lnTo>
                  <a:lnTo>
                    <a:pt x="704" y="366"/>
                  </a:lnTo>
                  <a:lnTo>
                    <a:pt x="712" y="376"/>
                  </a:lnTo>
                  <a:lnTo>
                    <a:pt x="714" y="374"/>
                  </a:lnTo>
                  <a:lnTo>
                    <a:pt x="718" y="370"/>
                  </a:lnTo>
                  <a:lnTo>
                    <a:pt x="724" y="366"/>
                  </a:lnTo>
                  <a:lnTo>
                    <a:pt x="730" y="362"/>
                  </a:lnTo>
                  <a:lnTo>
                    <a:pt x="734" y="356"/>
                  </a:lnTo>
                  <a:lnTo>
                    <a:pt x="738" y="350"/>
                  </a:lnTo>
                  <a:lnTo>
                    <a:pt x="742" y="332"/>
                  </a:lnTo>
                  <a:lnTo>
                    <a:pt x="746" y="314"/>
                  </a:lnTo>
                  <a:lnTo>
                    <a:pt x="748" y="312"/>
                  </a:lnTo>
                  <a:lnTo>
                    <a:pt x="754" y="308"/>
                  </a:lnTo>
                  <a:lnTo>
                    <a:pt x="766" y="306"/>
                  </a:lnTo>
                  <a:lnTo>
                    <a:pt x="772" y="304"/>
                  </a:lnTo>
                  <a:lnTo>
                    <a:pt x="788" y="296"/>
                  </a:lnTo>
                  <a:lnTo>
                    <a:pt x="796" y="290"/>
                  </a:lnTo>
                  <a:lnTo>
                    <a:pt x="800" y="284"/>
                  </a:lnTo>
                  <a:lnTo>
                    <a:pt x="804" y="276"/>
                  </a:lnTo>
                  <a:lnTo>
                    <a:pt x="806" y="266"/>
                  </a:lnTo>
                  <a:lnTo>
                    <a:pt x="804" y="264"/>
                  </a:lnTo>
                  <a:lnTo>
                    <a:pt x="802" y="262"/>
                  </a:lnTo>
                  <a:lnTo>
                    <a:pt x="800" y="258"/>
                  </a:lnTo>
                  <a:lnTo>
                    <a:pt x="794" y="256"/>
                  </a:lnTo>
                  <a:lnTo>
                    <a:pt x="794" y="254"/>
                  </a:lnTo>
                  <a:lnTo>
                    <a:pt x="792" y="250"/>
                  </a:lnTo>
                  <a:lnTo>
                    <a:pt x="794" y="246"/>
                  </a:lnTo>
                  <a:lnTo>
                    <a:pt x="798" y="244"/>
                  </a:lnTo>
                  <a:lnTo>
                    <a:pt x="804" y="238"/>
                  </a:lnTo>
                  <a:lnTo>
                    <a:pt x="806" y="23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7" name="Freeform 40"/>
            <p:cNvSpPr/>
            <p:nvPr/>
          </p:nvSpPr>
          <p:spPr bwMode="auto">
            <a:xfrm>
              <a:off x="3327890" y="3128693"/>
              <a:ext cx="54196" cy="27876"/>
            </a:xfrm>
            <a:custGeom>
              <a:avLst/>
              <a:gdLst>
                <a:gd name="T0" fmla="*/ 2147483647 w 38"/>
                <a:gd name="T1" fmla="*/ 2147483647 h 18"/>
                <a:gd name="T2" fmla="*/ 2147483647 w 38"/>
                <a:gd name="T3" fmla="*/ 2147483647 h 18"/>
                <a:gd name="T4" fmla="*/ 2147483647 w 38"/>
                <a:gd name="T5" fmla="*/ 2147483647 h 18"/>
                <a:gd name="T6" fmla="*/ 2147483647 w 38"/>
                <a:gd name="T7" fmla="*/ 2147483647 h 18"/>
                <a:gd name="T8" fmla="*/ 2147483647 w 38"/>
                <a:gd name="T9" fmla="*/ 2147483647 h 18"/>
                <a:gd name="T10" fmla="*/ 0 w 38"/>
                <a:gd name="T11" fmla="*/ 2147483647 h 18"/>
                <a:gd name="T12" fmla="*/ 2147483647 w 38"/>
                <a:gd name="T13" fmla="*/ 0 h 18"/>
                <a:gd name="T14" fmla="*/ 2147483647 w 38"/>
                <a:gd name="T15" fmla="*/ 0 h 18"/>
                <a:gd name="T16" fmla="*/ 2147483647 w 38"/>
                <a:gd name="T17" fmla="*/ 0 h 18"/>
                <a:gd name="T18" fmla="*/ 2147483647 w 38"/>
                <a:gd name="T19" fmla="*/ 2147483647 h 18"/>
                <a:gd name="T20" fmla="*/ 2147483647 w 38"/>
                <a:gd name="T21" fmla="*/ 2147483647 h 18"/>
                <a:gd name="T22" fmla="*/ 2147483647 w 38"/>
                <a:gd name="T23" fmla="*/ 2147483647 h 18"/>
                <a:gd name="T24" fmla="*/ 2147483647 w 38"/>
                <a:gd name="T25" fmla="*/ 2147483647 h 18"/>
                <a:gd name="T26" fmla="*/ 2147483647 w 38"/>
                <a:gd name="T27" fmla="*/ 2147483647 h 1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8"/>
                <a:gd name="T43" fmla="*/ 0 h 18"/>
                <a:gd name="T44" fmla="*/ 38 w 38"/>
                <a:gd name="T45" fmla="*/ 18 h 1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8" h="18">
                  <a:moveTo>
                    <a:pt x="38" y="18"/>
                  </a:moveTo>
                  <a:lnTo>
                    <a:pt x="24" y="16"/>
                  </a:lnTo>
                  <a:lnTo>
                    <a:pt x="18" y="16"/>
                  </a:lnTo>
                  <a:lnTo>
                    <a:pt x="10" y="14"/>
                  </a:lnTo>
                  <a:lnTo>
                    <a:pt x="2" y="8"/>
                  </a:lnTo>
                  <a:lnTo>
                    <a:pt x="0" y="4"/>
                  </a:lnTo>
                  <a:lnTo>
                    <a:pt x="2" y="0"/>
                  </a:lnTo>
                  <a:lnTo>
                    <a:pt x="4" y="0"/>
                  </a:lnTo>
                  <a:lnTo>
                    <a:pt x="12" y="0"/>
                  </a:lnTo>
                  <a:lnTo>
                    <a:pt x="22" y="2"/>
                  </a:lnTo>
                  <a:lnTo>
                    <a:pt x="28" y="6"/>
                  </a:lnTo>
                  <a:lnTo>
                    <a:pt x="34" y="12"/>
                  </a:lnTo>
                  <a:lnTo>
                    <a:pt x="36" y="14"/>
                  </a:lnTo>
                  <a:lnTo>
                    <a:pt x="38" y="1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8" name="Freeform 41"/>
            <p:cNvSpPr/>
            <p:nvPr/>
          </p:nvSpPr>
          <p:spPr bwMode="auto">
            <a:xfrm>
              <a:off x="3416680" y="3083560"/>
              <a:ext cx="141832" cy="142037"/>
            </a:xfrm>
            <a:custGeom>
              <a:avLst/>
              <a:gdLst>
                <a:gd name="T0" fmla="*/ 2147483647 w 96"/>
                <a:gd name="T1" fmla="*/ 2147483647 h 90"/>
                <a:gd name="T2" fmla="*/ 2147483647 w 96"/>
                <a:gd name="T3" fmla="*/ 2147483647 h 90"/>
                <a:gd name="T4" fmla="*/ 2147483647 w 96"/>
                <a:gd name="T5" fmla="*/ 2147483647 h 90"/>
                <a:gd name="T6" fmla="*/ 2147483647 w 96"/>
                <a:gd name="T7" fmla="*/ 2147483647 h 90"/>
                <a:gd name="T8" fmla="*/ 2147483647 w 96"/>
                <a:gd name="T9" fmla="*/ 2147483647 h 90"/>
                <a:gd name="T10" fmla="*/ 2147483647 w 96"/>
                <a:gd name="T11" fmla="*/ 2147483647 h 90"/>
                <a:gd name="T12" fmla="*/ 0 w 96"/>
                <a:gd name="T13" fmla="*/ 2147483647 h 90"/>
                <a:gd name="T14" fmla="*/ 2147483647 w 96"/>
                <a:gd name="T15" fmla="*/ 2147483647 h 90"/>
                <a:gd name="T16" fmla="*/ 2147483647 w 96"/>
                <a:gd name="T17" fmla="*/ 2147483647 h 90"/>
                <a:gd name="T18" fmla="*/ 2147483647 w 96"/>
                <a:gd name="T19" fmla="*/ 2147483647 h 90"/>
                <a:gd name="T20" fmla="*/ 2147483647 w 96"/>
                <a:gd name="T21" fmla="*/ 2147483647 h 90"/>
                <a:gd name="T22" fmla="*/ 2147483647 w 96"/>
                <a:gd name="T23" fmla="*/ 2147483647 h 90"/>
                <a:gd name="T24" fmla="*/ 2147483647 w 96"/>
                <a:gd name="T25" fmla="*/ 2147483647 h 90"/>
                <a:gd name="T26" fmla="*/ 2147483647 w 96"/>
                <a:gd name="T27" fmla="*/ 2147483647 h 90"/>
                <a:gd name="T28" fmla="*/ 2147483647 w 96"/>
                <a:gd name="T29" fmla="*/ 0 h 90"/>
                <a:gd name="T30" fmla="*/ 2147483647 w 96"/>
                <a:gd name="T31" fmla="*/ 2147483647 h 90"/>
                <a:gd name="T32" fmla="*/ 2147483647 w 96"/>
                <a:gd name="T33" fmla="*/ 2147483647 h 90"/>
                <a:gd name="T34" fmla="*/ 2147483647 w 96"/>
                <a:gd name="T35" fmla="*/ 2147483647 h 90"/>
                <a:gd name="T36" fmla="*/ 2147483647 w 96"/>
                <a:gd name="T37" fmla="*/ 2147483647 h 90"/>
                <a:gd name="T38" fmla="*/ 2147483647 w 96"/>
                <a:gd name="T39" fmla="*/ 2147483647 h 90"/>
                <a:gd name="T40" fmla="*/ 2147483647 w 96"/>
                <a:gd name="T41" fmla="*/ 2147483647 h 90"/>
                <a:gd name="T42" fmla="*/ 2147483647 w 96"/>
                <a:gd name="T43" fmla="*/ 2147483647 h 90"/>
                <a:gd name="T44" fmla="*/ 2147483647 w 96"/>
                <a:gd name="T45" fmla="*/ 2147483647 h 90"/>
                <a:gd name="T46" fmla="*/ 2147483647 w 96"/>
                <a:gd name="T47" fmla="*/ 2147483647 h 90"/>
                <a:gd name="T48" fmla="*/ 2147483647 w 96"/>
                <a:gd name="T49" fmla="*/ 2147483647 h 90"/>
                <a:gd name="T50" fmla="*/ 2147483647 w 96"/>
                <a:gd name="T51" fmla="*/ 2147483647 h 90"/>
                <a:gd name="T52" fmla="*/ 2147483647 w 96"/>
                <a:gd name="T53" fmla="*/ 2147483647 h 90"/>
                <a:gd name="T54" fmla="*/ 2147483647 w 96"/>
                <a:gd name="T55" fmla="*/ 2147483647 h 90"/>
                <a:gd name="T56" fmla="*/ 2147483647 w 96"/>
                <a:gd name="T57" fmla="*/ 2147483647 h 90"/>
                <a:gd name="T58" fmla="*/ 2147483647 w 96"/>
                <a:gd name="T59" fmla="*/ 2147483647 h 90"/>
                <a:gd name="T60" fmla="*/ 2147483647 w 96"/>
                <a:gd name="T61" fmla="*/ 2147483647 h 90"/>
                <a:gd name="T62" fmla="*/ 2147483647 w 96"/>
                <a:gd name="T63" fmla="*/ 2147483647 h 90"/>
                <a:gd name="T64" fmla="*/ 2147483647 w 96"/>
                <a:gd name="T65" fmla="*/ 2147483647 h 90"/>
                <a:gd name="T66" fmla="*/ 2147483647 w 96"/>
                <a:gd name="T67" fmla="*/ 2147483647 h 90"/>
                <a:gd name="T68" fmla="*/ 2147483647 w 96"/>
                <a:gd name="T69" fmla="*/ 2147483647 h 90"/>
                <a:gd name="T70" fmla="*/ 2147483647 w 96"/>
                <a:gd name="T71" fmla="*/ 2147483647 h 90"/>
                <a:gd name="T72" fmla="*/ 2147483647 w 96"/>
                <a:gd name="T73" fmla="*/ 2147483647 h 90"/>
                <a:gd name="T74" fmla="*/ 2147483647 w 96"/>
                <a:gd name="T75" fmla="*/ 2147483647 h 90"/>
                <a:gd name="T76" fmla="*/ 2147483647 w 96"/>
                <a:gd name="T77" fmla="*/ 2147483647 h 9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96"/>
                <a:gd name="T118" fmla="*/ 0 h 90"/>
                <a:gd name="T119" fmla="*/ 96 w 96"/>
                <a:gd name="T120" fmla="*/ 90 h 9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96" h="90">
                  <a:moveTo>
                    <a:pt x="76" y="74"/>
                  </a:moveTo>
                  <a:lnTo>
                    <a:pt x="70" y="74"/>
                  </a:lnTo>
                  <a:lnTo>
                    <a:pt x="66" y="76"/>
                  </a:lnTo>
                  <a:lnTo>
                    <a:pt x="58" y="80"/>
                  </a:lnTo>
                  <a:lnTo>
                    <a:pt x="52" y="84"/>
                  </a:lnTo>
                  <a:lnTo>
                    <a:pt x="48" y="84"/>
                  </a:lnTo>
                  <a:lnTo>
                    <a:pt x="44" y="84"/>
                  </a:lnTo>
                  <a:lnTo>
                    <a:pt x="50" y="76"/>
                  </a:lnTo>
                  <a:lnTo>
                    <a:pt x="46" y="72"/>
                  </a:lnTo>
                  <a:lnTo>
                    <a:pt x="42" y="70"/>
                  </a:lnTo>
                  <a:lnTo>
                    <a:pt x="14" y="70"/>
                  </a:lnTo>
                  <a:lnTo>
                    <a:pt x="6" y="70"/>
                  </a:lnTo>
                  <a:lnTo>
                    <a:pt x="2" y="70"/>
                  </a:lnTo>
                  <a:lnTo>
                    <a:pt x="0" y="68"/>
                  </a:lnTo>
                  <a:lnTo>
                    <a:pt x="2" y="66"/>
                  </a:lnTo>
                  <a:lnTo>
                    <a:pt x="4" y="64"/>
                  </a:lnTo>
                  <a:lnTo>
                    <a:pt x="8" y="64"/>
                  </a:lnTo>
                  <a:lnTo>
                    <a:pt x="10" y="54"/>
                  </a:lnTo>
                  <a:lnTo>
                    <a:pt x="16" y="50"/>
                  </a:lnTo>
                  <a:lnTo>
                    <a:pt x="22" y="48"/>
                  </a:lnTo>
                  <a:lnTo>
                    <a:pt x="22" y="46"/>
                  </a:lnTo>
                  <a:lnTo>
                    <a:pt x="24" y="42"/>
                  </a:lnTo>
                  <a:lnTo>
                    <a:pt x="28" y="32"/>
                  </a:lnTo>
                  <a:lnTo>
                    <a:pt x="34" y="30"/>
                  </a:lnTo>
                  <a:lnTo>
                    <a:pt x="38" y="28"/>
                  </a:lnTo>
                  <a:lnTo>
                    <a:pt x="44" y="20"/>
                  </a:lnTo>
                  <a:lnTo>
                    <a:pt x="52" y="14"/>
                  </a:lnTo>
                  <a:lnTo>
                    <a:pt x="62" y="6"/>
                  </a:lnTo>
                  <a:lnTo>
                    <a:pt x="66" y="2"/>
                  </a:lnTo>
                  <a:lnTo>
                    <a:pt x="70" y="0"/>
                  </a:lnTo>
                  <a:lnTo>
                    <a:pt x="74" y="0"/>
                  </a:lnTo>
                  <a:lnTo>
                    <a:pt x="74" y="4"/>
                  </a:lnTo>
                  <a:lnTo>
                    <a:pt x="70" y="4"/>
                  </a:lnTo>
                  <a:lnTo>
                    <a:pt x="72" y="8"/>
                  </a:lnTo>
                  <a:lnTo>
                    <a:pt x="62" y="16"/>
                  </a:lnTo>
                  <a:lnTo>
                    <a:pt x="56" y="24"/>
                  </a:lnTo>
                  <a:lnTo>
                    <a:pt x="54" y="30"/>
                  </a:lnTo>
                  <a:lnTo>
                    <a:pt x="56" y="30"/>
                  </a:lnTo>
                  <a:lnTo>
                    <a:pt x="60" y="24"/>
                  </a:lnTo>
                  <a:lnTo>
                    <a:pt x="64" y="24"/>
                  </a:lnTo>
                  <a:lnTo>
                    <a:pt x="64" y="30"/>
                  </a:lnTo>
                  <a:lnTo>
                    <a:pt x="66" y="32"/>
                  </a:lnTo>
                  <a:lnTo>
                    <a:pt x="68" y="34"/>
                  </a:lnTo>
                  <a:lnTo>
                    <a:pt x="70" y="40"/>
                  </a:lnTo>
                  <a:lnTo>
                    <a:pt x="70" y="42"/>
                  </a:lnTo>
                  <a:lnTo>
                    <a:pt x="72" y="42"/>
                  </a:lnTo>
                  <a:lnTo>
                    <a:pt x="74" y="40"/>
                  </a:lnTo>
                  <a:lnTo>
                    <a:pt x="78" y="38"/>
                  </a:lnTo>
                  <a:lnTo>
                    <a:pt x="80" y="38"/>
                  </a:lnTo>
                  <a:lnTo>
                    <a:pt x="88" y="40"/>
                  </a:lnTo>
                  <a:lnTo>
                    <a:pt x="92" y="42"/>
                  </a:lnTo>
                  <a:lnTo>
                    <a:pt x="94" y="42"/>
                  </a:lnTo>
                  <a:lnTo>
                    <a:pt x="92" y="46"/>
                  </a:lnTo>
                  <a:lnTo>
                    <a:pt x="88" y="48"/>
                  </a:lnTo>
                  <a:lnTo>
                    <a:pt x="82" y="50"/>
                  </a:lnTo>
                  <a:lnTo>
                    <a:pt x="84" y="52"/>
                  </a:lnTo>
                  <a:lnTo>
                    <a:pt x="86" y="52"/>
                  </a:lnTo>
                  <a:lnTo>
                    <a:pt x="92" y="50"/>
                  </a:lnTo>
                  <a:lnTo>
                    <a:pt x="94" y="54"/>
                  </a:lnTo>
                  <a:lnTo>
                    <a:pt x="90" y="56"/>
                  </a:lnTo>
                  <a:lnTo>
                    <a:pt x="90" y="58"/>
                  </a:lnTo>
                  <a:lnTo>
                    <a:pt x="96" y="58"/>
                  </a:lnTo>
                  <a:lnTo>
                    <a:pt x="92" y="64"/>
                  </a:lnTo>
                  <a:lnTo>
                    <a:pt x="88" y="68"/>
                  </a:lnTo>
                  <a:lnTo>
                    <a:pt x="84" y="70"/>
                  </a:lnTo>
                  <a:lnTo>
                    <a:pt x="88" y="70"/>
                  </a:lnTo>
                  <a:lnTo>
                    <a:pt x="92" y="70"/>
                  </a:lnTo>
                  <a:lnTo>
                    <a:pt x="96" y="70"/>
                  </a:lnTo>
                  <a:lnTo>
                    <a:pt x="94" y="74"/>
                  </a:lnTo>
                  <a:lnTo>
                    <a:pt x="90" y="82"/>
                  </a:lnTo>
                  <a:lnTo>
                    <a:pt x="84" y="88"/>
                  </a:lnTo>
                  <a:lnTo>
                    <a:pt x="80" y="90"/>
                  </a:lnTo>
                  <a:lnTo>
                    <a:pt x="76" y="88"/>
                  </a:lnTo>
                  <a:lnTo>
                    <a:pt x="76" y="86"/>
                  </a:lnTo>
                  <a:lnTo>
                    <a:pt x="78" y="82"/>
                  </a:lnTo>
                  <a:lnTo>
                    <a:pt x="80" y="80"/>
                  </a:lnTo>
                  <a:lnTo>
                    <a:pt x="74" y="82"/>
                  </a:lnTo>
                  <a:lnTo>
                    <a:pt x="70" y="82"/>
                  </a:lnTo>
                  <a:lnTo>
                    <a:pt x="76" y="7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9" name="Freeform 42"/>
            <p:cNvSpPr/>
            <p:nvPr/>
          </p:nvSpPr>
          <p:spPr bwMode="auto">
            <a:xfrm>
              <a:off x="2573756" y="2490193"/>
              <a:ext cx="207559" cy="90266"/>
            </a:xfrm>
            <a:custGeom>
              <a:avLst/>
              <a:gdLst>
                <a:gd name="T0" fmla="*/ 0 w 142"/>
                <a:gd name="T1" fmla="*/ 2147483647 h 58"/>
                <a:gd name="T2" fmla="*/ 2147483647 w 142"/>
                <a:gd name="T3" fmla="*/ 2147483647 h 58"/>
                <a:gd name="T4" fmla="*/ 2147483647 w 142"/>
                <a:gd name="T5" fmla="*/ 2147483647 h 58"/>
                <a:gd name="T6" fmla="*/ 2147483647 w 142"/>
                <a:gd name="T7" fmla="*/ 2147483647 h 58"/>
                <a:gd name="T8" fmla="*/ 2147483647 w 142"/>
                <a:gd name="T9" fmla="*/ 2147483647 h 58"/>
                <a:gd name="T10" fmla="*/ 2147483647 w 142"/>
                <a:gd name="T11" fmla="*/ 2147483647 h 58"/>
                <a:gd name="T12" fmla="*/ 2147483647 w 142"/>
                <a:gd name="T13" fmla="*/ 2147483647 h 58"/>
                <a:gd name="T14" fmla="*/ 2147483647 w 142"/>
                <a:gd name="T15" fmla="*/ 2147483647 h 58"/>
                <a:gd name="T16" fmla="*/ 2147483647 w 142"/>
                <a:gd name="T17" fmla="*/ 2147483647 h 58"/>
                <a:gd name="T18" fmla="*/ 2147483647 w 142"/>
                <a:gd name="T19" fmla="*/ 2147483647 h 58"/>
                <a:gd name="T20" fmla="*/ 2147483647 w 142"/>
                <a:gd name="T21" fmla="*/ 2147483647 h 58"/>
                <a:gd name="T22" fmla="*/ 2147483647 w 142"/>
                <a:gd name="T23" fmla="*/ 2147483647 h 58"/>
                <a:gd name="T24" fmla="*/ 2147483647 w 142"/>
                <a:gd name="T25" fmla="*/ 2147483647 h 58"/>
                <a:gd name="T26" fmla="*/ 2147483647 w 142"/>
                <a:gd name="T27" fmla="*/ 2147483647 h 58"/>
                <a:gd name="T28" fmla="*/ 2147483647 w 142"/>
                <a:gd name="T29" fmla="*/ 2147483647 h 58"/>
                <a:gd name="T30" fmla="*/ 2147483647 w 142"/>
                <a:gd name="T31" fmla="*/ 2147483647 h 58"/>
                <a:gd name="T32" fmla="*/ 2147483647 w 142"/>
                <a:gd name="T33" fmla="*/ 2147483647 h 58"/>
                <a:gd name="T34" fmla="*/ 2147483647 w 142"/>
                <a:gd name="T35" fmla="*/ 2147483647 h 58"/>
                <a:gd name="T36" fmla="*/ 2147483647 w 142"/>
                <a:gd name="T37" fmla="*/ 2147483647 h 58"/>
                <a:gd name="T38" fmla="*/ 2147483647 w 142"/>
                <a:gd name="T39" fmla="*/ 2147483647 h 58"/>
                <a:gd name="T40" fmla="*/ 2147483647 w 142"/>
                <a:gd name="T41" fmla="*/ 2147483647 h 58"/>
                <a:gd name="T42" fmla="*/ 2147483647 w 142"/>
                <a:gd name="T43" fmla="*/ 2147483647 h 58"/>
                <a:gd name="T44" fmla="*/ 2147483647 w 142"/>
                <a:gd name="T45" fmla="*/ 2147483647 h 58"/>
                <a:gd name="T46" fmla="*/ 2147483647 w 142"/>
                <a:gd name="T47" fmla="*/ 2147483647 h 58"/>
                <a:gd name="T48" fmla="*/ 2147483647 w 142"/>
                <a:gd name="T49" fmla="*/ 2147483647 h 58"/>
                <a:gd name="T50" fmla="*/ 2147483647 w 142"/>
                <a:gd name="T51" fmla="*/ 2147483647 h 58"/>
                <a:gd name="T52" fmla="*/ 2147483647 w 142"/>
                <a:gd name="T53" fmla="*/ 2147483647 h 58"/>
                <a:gd name="T54" fmla="*/ 2147483647 w 142"/>
                <a:gd name="T55" fmla="*/ 2147483647 h 58"/>
                <a:gd name="T56" fmla="*/ 2147483647 w 142"/>
                <a:gd name="T57" fmla="*/ 0 h 58"/>
                <a:gd name="T58" fmla="*/ 2147483647 w 142"/>
                <a:gd name="T59" fmla="*/ 2147483647 h 58"/>
                <a:gd name="T60" fmla="*/ 2147483647 w 142"/>
                <a:gd name="T61" fmla="*/ 2147483647 h 58"/>
                <a:gd name="T62" fmla="*/ 2147483647 w 142"/>
                <a:gd name="T63" fmla="*/ 2147483647 h 58"/>
                <a:gd name="T64" fmla="*/ 2147483647 w 142"/>
                <a:gd name="T65" fmla="*/ 2147483647 h 58"/>
                <a:gd name="T66" fmla="*/ 2147483647 w 142"/>
                <a:gd name="T67" fmla="*/ 2147483647 h 58"/>
                <a:gd name="T68" fmla="*/ 2147483647 w 142"/>
                <a:gd name="T69" fmla="*/ 2147483647 h 58"/>
                <a:gd name="T70" fmla="*/ 2147483647 w 142"/>
                <a:gd name="T71" fmla="*/ 2147483647 h 58"/>
                <a:gd name="T72" fmla="*/ 2147483647 w 142"/>
                <a:gd name="T73" fmla="*/ 2147483647 h 58"/>
                <a:gd name="T74" fmla="*/ 0 w 142"/>
                <a:gd name="T75" fmla="*/ 2147483647 h 5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42"/>
                <a:gd name="T115" fmla="*/ 0 h 58"/>
                <a:gd name="T116" fmla="*/ 142 w 142"/>
                <a:gd name="T117" fmla="*/ 58 h 5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42" h="58">
                  <a:moveTo>
                    <a:pt x="0" y="40"/>
                  </a:moveTo>
                  <a:lnTo>
                    <a:pt x="4" y="40"/>
                  </a:lnTo>
                  <a:lnTo>
                    <a:pt x="10" y="40"/>
                  </a:lnTo>
                  <a:lnTo>
                    <a:pt x="14" y="40"/>
                  </a:lnTo>
                  <a:lnTo>
                    <a:pt x="18" y="44"/>
                  </a:lnTo>
                  <a:lnTo>
                    <a:pt x="20" y="48"/>
                  </a:lnTo>
                  <a:lnTo>
                    <a:pt x="18" y="56"/>
                  </a:lnTo>
                  <a:lnTo>
                    <a:pt x="20" y="58"/>
                  </a:lnTo>
                  <a:lnTo>
                    <a:pt x="24" y="54"/>
                  </a:lnTo>
                  <a:lnTo>
                    <a:pt x="32" y="48"/>
                  </a:lnTo>
                  <a:lnTo>
                    <a:pt x="38" y="44"/>
                  </a:lnTo>
                  <a:lnTo>
                    <a:pt x="48" y="44"/>
                  </a:lnTo>
                  <a:lnTo>
                    <a:pt x="54" y="44"/>
                  </a:lnTo>
                  <a:lnTo>
                    <a:pt x="60" y="42"/>
                  </a:lnTo>
                  <a:lnTo>
                    <a:pt x="70" y="36"/>
                  </a:lnTo>
                  <a:lnTo>
                    <a:pt x="78" y="34"/>
                  </a:lnTo>
                  <a:lnTo>
                    <a:pt x="100" y="30"/>
                  </a:lnTo>
                  <a:lnTo>
                    <a:pt x="122" y="24"/>
                  </a:lnTo>
                  <a:lnTo>
                    <a:pt x="132" y="20"/>
                  </a:lnTo>
                  <a:lnTo>
                    <a:pt x="142" y="14"/>
                  </a:lnTo>
                  <a:lnTo>
                    <a:pt x="134" y="8"/>
                  </a:lnTo>
                  <a:lnTo>
                    <a:pt x="128" y="4"/>
                  </a:lnTo>
                  <a:lnTo>
                    <a:pt x="124" y="4"/>
                  </a:lnTo>
                  <a:lnTo>
                    <a:pt x="118" y="4"/>
                  </a:lnTo>
                  <a:lnTo>
                    <a:pt x="118" y="8"/>
                  </a:lnTo>
                  <a:lnTo>
                    <a:pt x="112" y="8"/>
                  </a:lnTo>
                  <a:lnTo>
                    <a:pt x="106" y="6"/>
                  </a:lnTo>
                  <a:lnTo>
                    <a:pt x="102" y="2"/>
                  </a:lnTo>
                  <a:lnTo>
                    <a:pt x="96" y="0"/>
                  </a:lnTo>
                  <a:lnTo>
                    <a:pt x="76" y="2"/>
                  </a:lnTo>
                  <a:lnTo>
                    <a:pt x="60" y="4"/>
                  </a:lnTo>
                  <a:lnTo>
                    <a:pt x="48" y="14"/>
                  </a:lnTo>
                  <a:lnTo>
                    <a:pt x="44" y="18"/>
                  </a:lnTo>
                  <a:lnTo>
                    <a:pt x="38" y="22"/>
                  </a:lnTo>
                  <a:lnTo>
                    <a:pt x="24" y="28"/>
                  </a:lnTo>
                  <a:lnTo>
                    <a:pt x="12" y="34"/>
                  </a:lnTo>
                  <a:lnTo>
                    <a:pt x="6" y="36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0" name="Freeform 43"/>
            <p:cNvSpPr/>
            <p:nvPr/>
          </p:nvSpPr>
          <p:spPr bwMode="auto">
            <a:xfrm>
              <a:off x="3073053" y="2382670"/>
              <a:ext cx="76106" cy="39823"/>
            </a:xfrm>
            <a:custGeom>
              <a:avLst/>
              <a:gdLst>
                <a:gd name="T0" fmla="*/ 2147483647 w 52"/>
                <a:gd name="T1" fmla="*/ 2147483647 h 26"/>
                <a:gd name="T2" fmla="*/ 2147483647 w 52"/>
                <a:gd name="T3" fmla="*/ 2147483647 h 26"/>
                <a:gd name="T4" fmla="*/ 2147483647 w 52"/>
                <a:gd name="T5" fmla="*/ 2147483647 h 26"/>
                <a:gd name="T6" fmla="*/ 2147483647 w 52"/>
                <a:gd name="T7" fmla="*/ 2147483647 h 26"/>
                <a:gd name="T8" fmla="*/ 2147483647 w 52"/>
                <a:gd name="T9" fmla="*/ 2147483647 h 26"/>
                <a:gd name="T10" fmla="*/ 2147483647 w 52"/>
                <a:gd name="T11" fmla="*/ 2147483647 h 26"/>
                <a:gd name="T12" fmla="*/ 2147483647 w 52"/>
                <a:gd name="T13" fmla="*/ 2147483647 h 26"/>
                <a:gd name="T14" fmla="*/ 0 w 52"/>
                <a:gd name="T15" fmla="*/ 2147483647 h 26"/>
                <a:gd name="T16" fmla="*/ 2147483647 w 52"/>
                <a:gd name="T17" fmla="*/ 2147483647 h 26"/>
                <a:gd name="T18" fmla="*/ 2147483647 w 52"/>
                <a:gd name="T19" fmla="*/ 2147483647 h 26"/>
                <a:gd name="T20" fmla="*/ 2147483647 w 52"/>
                <a:gd name="T21" fmla="*/ 0 h 26"/>
                <a:gd name="T22" fmla="*/ 2147483647 w 52"/>
                <a:gd name="T23" fmla="*/ 2147483647 h 26"/>
                <a:gd name="T24" fmla="*/ 2147483647 w 52"/>
                <a:gd name="T25" fmla="*/ 2147483647 h 26"/>
                <a:gd name="T26" fmla="*/ 2147483647 w 52"/>
                <a:gd name="T27" fmla="*/ 2147483647 h 26"/>
                <a:gd name="T28" fmla="*/ 2147483647 w 52"/>
                <a:gd name="T29" fmla="*/ 2147483647 h 26"/>
                <a:gd name="T30" fmla="*/ 2147483647 w 52"/>
                <a:gd name="T31" fmla="*/ 2147483647 h 26"/>
                <a:gd name="T32" fmla="*/ 2147483647 w 52"/>
                <a:gd name="T33" fmla="*/ 2147483647 h 26"/>
                <a:gd name="T34" fmla="*/ 2147483647 w 52"/>
                <a:gd name="T35" fmla="*/ 2147483647 h 26"/>
                <a:gd name="T36" fmla="*/ 2147483647 w 52"/>
                <a:gd name="T37" fmla="*/ 2147483647 h 26"/>
                <a:gd name="T38" fmla="*/ 2147483647 w 52"/>
                <a:gd name="T39" fmla="*/ 2147483647 h 26"/>
                <a:gd name="T40" fmla="*/ 2147483647 w 52"/>
                <a:gd name="T41" fmla="*/ 2147483647 h 26"/>
                <a:gd name="T42" fmla="*/ 2147483647 w 52"/>
                <a:gd name="T43" fmla="*/ 2147483647 h 26"/>
                <a:gd name="T44" fmla="*/ 2147483647 w 52"/>
                <a:gd name="T45" fmla="*/ 2147483647 h 2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52"/>
                <a:gd name="T70" fmla="*/ 0 h 26"/>
                <a:gd name="T71" fmla="*/ 52 w 52"/>
                <a:gd name="T72" fmla="*/ 26 h 2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52" h="26">
                  <a:moveTo>
                    <a:pt x="34" y="26"/>
                  </a:moveTo>
                  <a:lnTo>
                    <a:pt x="32" y="24"/>
                  </a:lnTo>
                  <a:lnTo>
                    <a:pt x="30" y="22"/>
                  </a:lnTo>
                  <a:lnTo>
                    <a:pt x="26" y="18"/>
                  </a:lnTo>
                  <a:lnTo>
                    <a:pt x="20" y="18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16"/>
                  </a:lnTo>
                  <a:lnTo>
                    <a:pt x="8" y="6"/>
                  </a:lnTo>
                  <a:lnTo>
                    <a:pt x="14" y="2"/>
                  </a:lnTo>
                  <a:lnTo>
                    <a:pt x="24" y="0"/>
                  </a:lnTo>
                  <a:lnTo>
                    <a:pt x="28" y="2"/>
                  </a:lnTo>
                  <a:lnTo>
                    <a:pt x="30" y="4"/>
                  </a:lnTo>
                  <a:lnTo>
                    <a:pt x="32" y="6"/>
                  </a:lnTo>
                  <a:lnTo>
                    <a:pt x="34" y="8"/>
                  </a:lnTo>
                  <a:lnTo>
                    <a:pt x="40" y="8"/>
                  </a:lnTo>
                  <a:lnTo>
                    <a:pt x="48" y="10"/>
                  </a:lnTo>
                  <a:lnTo>
                    <a:pt x="52" y="12"/>
                  </a:lnTo>
                  <a:lnTo>
                    <a:pt x="52" y="16"/>
                  </a:lnTo>
                  <a:lnTo>
                    <a:pt x="52" y="22"/>
                  </a:lnTo>
                  <a:lnTo>
                    <a:pt x="48" y="24"/>
                  </a:lnTo>
                  <a:lnTo>
                    <a:pt x="42" y="26"/>
                  </a:lnTo>
                  <a:lnTo>
                    <a:pt x="34" y="2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1" name="Freeform 44"/>
            <p:cNvSpPr/>
            <p:nvPr/>
          </p:nvSpPr>
          <p:spPr bwMode="auto">
            <a:xfrm>
              <a:off x="2660240" y="2502140"/>
              <a:ext cx="298656" cy="128763"/>
            </a:xfrm>
            <a:custGeom>
              <a:avLst/>
              <a:gdLst>
                <a:gd name="T0" fmla="*/ 2147483647 w 204"/>
                <a:gd name="T1" fmla="*/ 2147483647 h 82"/>
                <a:gd name="T2" fmla="*/ 2147483647 w 204"/>
                <a:gd name="T3" fmla="*/ 2147483647 h 82"/>
                <a:gd name="T4" fmla="*/ 2147483647 w 204"/>
                <a:gd name="T5" fmla="*/ 2147483647 h 82"/>
                <a:gd name="T6" fmla="*/ 2147483647 w 204"/>
                <a:gd name="T7" fmla="*/ 2147483647 h 82"/>
                <a:gd name="T8" fmla="*/ 2147483647 w 204"/>
                <a:gd name="T9" fmla="*/ 2147483647 h 82"/>
                <a:gd name="T10" fmla="*/ 2147483647 w 204"/>
                <a:gd name="T11" fmla="*/ 2147483647 h 82"/>
                <a:gd name="T12" fmla="*/ 2147483647 w 204"/>
                <a:gd name="T13" fmla="*/ 2147483647 h 82"/>
                <a:gd name="T14" fmla="*/ 2147483647 w 204"/>
                <a:gd name="T15" fmla="*/ 2147483647 h 82"/>
                <a:gd name="T16" fmla="*/ 2147483647 w 204"/>
                <a:gd name="T17" fmla="*/ 2147483647 h 82"/>
                <a:gd name="T18" fmla="*/ 2147483647 w 204"/>
                <a:gd name="T19" fmla="*/ 2147483647 h 82"/>
                <a:gd name="T20" fmla="*/ 2147483647 w 204"/>
                <a:gd name="T21" fmla="*/ 2147483647 h 82"/>
                <a:gd name="T22" fmla="*/ 2147483647 w 204"/>
                <a:gd name="T23" fmla="*/ 2147483647 h 82"/>
                <a:gd name="T24" fmla="*/ 2147483647 w 204"/>
                <a:gd name="T25" fmla="*/ 2147483647 h 82"/>
                <a:gd name="T26" fmla="*/ 2147483647 w 204"/>
                <a:gd name="T27" fmla="*/ 2147483647 h 82"/>
                <a:gd name="T28" fmla="*/ 2147483647 w 204"/>
                <a:gd name="T29" fmla="*/ 2147483647 h 82"/>
                <a:gd name="T30" fmla="*/ 2147483647 w 204"/>
                <a:gd name="T31" fmla="*/ 2147483647 h 82"/>
                <a:gd name="T32" fmla="*/ 2147483647 w 204"/>
                <a:gd name="T33" fmla="*/ 2147483647 h 82"/>
                <a:gd name="T34" fmla="*/ 2147483647 w 204"/>
                <a:gd name="T35" fmla="*/ 2147483647 h 82"/>
                <a:gd name="T36" fmla="*/ 2147483647 w 204"/>
                <a:gd name="T37" fmla="*/ 2147483647 h 82"/>
                <a:gd name="T38" fmla="*/ 2147483647 w 204"/>
                <a:gd name="T39" fmla="*/ 2147483647 h 82"/>
                <a:gd name="T40" fmla="*/ 2147483647 w 204"/>
                <a:gd name="T41" fmla="*/ 2147483647 h 82"/>
                <a:gd name="T42" fmla="*/ 2147483647 w 204"/>
                <a:gd name="T43" fmla="*/ 2147483647 h 82"/>
                <a:gd name="T44" fmla="*/ 2147483647 w 204"/>
                <a:gd name="T45" fmla="*/ 2147483647 h 82"/>
                <a:gd name="T46" fmla="*/ 2147483647 w 204"/>
                <a:gd name="T47" fmla="*/ 2147483647 h 82"/>
                <a:gd name="T48" fmla="*/ 2147483647 w 204"/>
                <a:gd name="T49" fmla="*/ 2147483647 h 82"/>
                <a:gd name="T50" fmla="*/ 2147483647 w 204"/>
                <a:gd name="T51" fmla="*/ 2147483647 h 82"/>
                <a:gd name="T52" fmla="*/ 2147483647 w 204"/>
                <a:gd name="T53" fmla="*/ 2147483647 h 82"/>
                <a:gd name="T54" fmla="*/ 2147483647 w 204"/>
                <a:gd name="T55" fmla="*/ 2147483647 h 82"/>
                <a:gd name="T56" fmla="*/ 2147483647 w 204"/>
                <a:gd name="T57" fmla="*/ 2147483647 h 82"/>
                <a:gd name="T58" fmla="*/ 2147483647 w 204"/>
                <a:gd name="T59" fmla="*/ 2147483647 h 82"/>
                <a:gd name="T60" fmla="*/ 2147483647 w 204"/>
                <a:gd name="T61" fmla="*/ 2147483647 h 82"/>
                <a:gd name="T62" fmla="*/ 2147483647 w 204"/>
                <a:gd name="T63" fmla="*/ 2147483647 h 82"/>
                <a:gd name="T64" fmla="*/ 2147483647 w 204"/>
                <a:gd name="T65" fmla="*/ 2147483647 h 82"/>
                <a:gd name="T66" fmla="*/ 2147483647 w 204"/>
                <a:gd name="T67" fmla="*/ 2147483647 h 82"/>
                <a:gd name="T68" fmla="*/ 2147483647 w 204"/>
                <a:gd name="T69" fmla="*/ 0 h 82"/>
                <a:gd name="T70" fmla="*/ 2147483647 w 204"/>
                <a:gd name="T71" fmla="*/ 2147483647 h 82"/>
                <a:gd name="T72" fmla="*/ 2147483647 w 204"/>
                <a:gd name="T73" fmla="*/ 2147483647 h 82"/>
                <a:gd name="T74" fmla="*/ 2147483647 w 204"/>
                <a:gd name="T75" fmla="*/ 2147483647 h 82"/>
                <a:gd name="T76" fmla="*/ 2147483647 w 204"/>
                <a:gd name="T77" fmla="*/ 2147483647 h 82"/>
                <a:gd name="T78" fmla="*/ 2147483647 w 204"/>
                <a:gd name="T79" fmla="*/ 2147483647 h 82"/>
                <a:gd name="T80" fmla="*/ 2147483647 w 204"/>
                <a:gd name="T81" fmla="*/ 2147483647 h 82"/>
                <a:gd name="T82" fmla="*/ 2147483647 w 204"/>
                <a:gd name="T83" fmla="*/ 2147483647 h 8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04"/>
                <a:gd name="T127" fmla="*/ 0 h 82"/>
                <a:gd name="T128" fmla="*/ 204 w 204"/>
                <a:gd name="T129" fmla="*/ 82 h 8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04" h="82">
                  <a:moveTo>
                    <a:pt x="176" y="62"/>
                  </a:moveTo>
                  <a:lnTo>
                    <a:pt x="172" y="62"/>
                  </a:lnTo>
                  <a:lnTo>
                    <a:pt x="170" y="64"/>
                  </a:lnTo>
                  <a:lnTo>
                    <a:pt x="166" y="70"/>
                  </a:lnTo>
                  <a:lnTo>
                    <a:pt x="160" y="76"/>
                  </a:lnTo>
                  <a:lnTo>
                    <a:pt x="158" y="78"/>
                  </a:lnTo>
                  <a:lnTo>
                    <a:pt x="154" y="80"/>
                  </a:lnTo>
                  <a:lnTo>
                    <a:pt x="146" y="78"/>
                  </a:lnTo>
                  <a:lnTo>
                    <a:pt x="132" y="76"/>
                  </a:lnTo>
                  <a:lnTo>
                    <a:pt x="124" y="70"/>
                  </a:lnTo>
                  <a:lnTo>
                    <a:pt x="120" y="68"/>
                  </a:lnTo>
                  <a:lnTo>
                    <a:pt x="120" y="64"/>
                  </a:lnTo>
                  <a:lnTo>
                    <a:pt x="98" y="64"/>
                  </a:lnTo>
                  <a:lnTo>
                    <a:pt x="94" y="66"/>
                  </a:lnTo>
                  <a:lnTo>
                    <a:pt x="90" y="68"/>
                  </a:lnTo>
                  <a:lnTo>
                    <a:pt x="78" y="74"/>
                  </a:lnTo>
                  <a:lnTo>
                    <a:pt x="68" y="80"/>
                  </a:lnTo>
                  <a:lnTo>
                    <a:pt x="60" y="82"/>
                  </a:lnTo>
                  <a:lnTo>
                    <a:pt x="52" y="82"/>
                  </a:lnTo>
                  <a:lnTo>
                    <a:pt x="40" y="80"/>
                  </a:lnTo>
                  <a:lnTo>
                    <a:pt x="34" y="80"/>
                  </a:lnTo>
                  <a:lnTo>
                    <a:pt x="28" y="82"/>
                  </a:lnTo>
                  <a:lnTo>
                    <a:pt x="28" y="74"/>
                  </a:lnTo>
                  <a:lnTo>
                    <a:pt x="32" y="72"/>
                  </a:lnTo>
                  <a:lnTo>
                    <a:pt x="34" y="68"/>
                  </a:lnTo>
                  <a:lnTo>
                    <a:pt x="22" y="70"/>
                  </a:lnTo>
                  <a:lnTo>
                    <a:pt x="14" y="68"/>
                  </a:lnTo>
                  <a:lnTo>
                    <a:pt x="6" y="64"/>
                  </a:lnTo>
                  <a:lnTo>
                    <a:pt x="0" y="60"/>
                  </a:lnTo>
                  <a:lnTo>
                    <a:pt x="14" y="56"/>
                  </a:lnTo>
                  <a:lnTo>
                    <a:pt x="26" y="54"/>
                  </a:lnTo>
                  <a:lnTo>
                    <a:pt x="70" y="54"/>
                  </a:lnTo>
                  <a:lnTo>
                    <a:pt x="70" y="52"/>
                  </a:lnTo>
                  <a:lnTo>
                    <a:pt x="72" y="50"/>
                  </a:lnTo>
                  <a:lnTo>
                    <a:pt x="12" y="50"/>
                  </a:lnTo>
                  <a:lnTo>
                    <a:pt x="12" y="44"/>
                  </a:lnTo>
                  <a:lnTo>
                    <a:pt x="14" y="42"/>
                  </a:lnTo>
                  <a:lnTo>
                    <a:pt x="18" y="36"/>
                  </a:lnTo>
                  <a:lnTo>
                    <a:pt x="18" y="34"/>
                  </a:lnTo>
                  <a:lnTo>
                    <a:pt x="20" y="30"/>
                  </a:lnTo>
                  <a:lnTo>
                    <a:pt x="26" y="28"/>
                  </a:lnTo>
                  <a:lnTo>
                    <a:pt x="42" y="26"/>
                  </a:lnTo>
                  <a:lnTo>
                    <a:pt x="54" y="24"/>
                  </a:lnTo>
                  <a:lnTo>
                    <a:pt x="68" y="20"/>
                  </a:lnTo>
                  <a:lnTo>
                    <a:pt x="78" y="14"/>
                  </a:lnTo>
                  <a:lnTo>
                    <a:pt x="90" y="6"/>
                  </a:lnTo>
                  <a:lnTo>
                    <a:pt x="90" y="16"/>
                  </a:lnTo>
                  <a:lnTo>
                    <a:pt x="94" y="18"/>
                  </a:lnTo>
                  <a:lnTo>
                    <a:pt x="96" y="18"/>
                  </a:lnTo>
                  <a:lnTo>
                    <a:pt x="102" y="16"/>
                  </a:lnTo>
                  <a:lnTo>
                    <a:pt x="110" y="18"/>
                  </a:lnTo>
                  <a:lnTo>
                    <a:pt x="120" y="20"/>
                  </a:lnTo>
                  <a:lnTo>
                    <a:pt x="124" y="20"/>
                  </a:lnTo>
                  <a:lnTo>
                    <a:pt x="124" y="16"/>
                  </a:lnTo>
                  <a:lnTo>
                    <a:pt x="128" y="14"/>
                  </a:lnTo>
                  <a:lnTo>
                    <a:pt x="130" y="12"/>
                  </a:lnTo>
                  <a:lnTo>
                    <a:pt x="136" y="14"/>
                  </a:lnTo>
                  <a:lnTo>
                    <a:pt x="142" y="16"/>
                  </a:lnTo>
                  <a:lnTo>
                    <a:pt x="138" y="26"/>
                  </a:lnTo>
                  <a:lnTo>
                    <a:pt x="138" y="28"/>
                  </a:lnTo>
                  <a:lnTo>
                    <a:pt x="142" y="28"/>
                  </a:lnTo>
                  <a:lnTo>
                    <a:pt x="144" y="28"/>
                  </a:lnTo>
                  <a:lnTo>
                    <a:pt x="146" y="28"/>
                  </a:lnTo>
                  <a:lnTo>
                    <a:pt x="150" y="24"/>
                  </a:lnTo>
                  <a:lnTo>
                    <a:pt x="150" y="18"/>
                  </a:lnTo>
                  <a:lnTo>
                    <a:pt x="152" y="12"/>
                  </a:lnTo>
                  <a:lnTo>
                    <a:pt x="160" y="8"/>
                  </a:lnTo>
                  <a:lnTo>
                    <a:pt x="174" y="4"/>
                  </a:lnTo>
                  <a:lnTo>
                    <a:pt x="194" y="0"/>
                  </a:lnTo>
                  <a:lnTo>
                    <a:pt x="204" y="0"/>
                  </a:lnTo>
                  <a:lnTo>
                    <a:pt x="200" y="4"/>
                  </a:lnTo>
                  <a:lnTo>
                    <a:pt x="196" y="10"/>
                  </a:lnTo>
                  <a:lnTo>
                    <a:pt x="182" y="20"/>
                  </a:lnTo>
                  <a:lnTo>
                    <a:pt x="172" y="30"/>
                  </a:lnTo>
                  <a:lnTo>
                    <a:pt x="168" y="38"/>
                  </a:lnTo>
                  <a:lnTo>
                    <a:pt x="166" y="44"/>
                  </a:lnTo>
                  <a:lnTo>
                    <a:pt x="168" y="46"/>
                  </a:lnTo>
                  <a:lnTo>
                    <a:pt x="170" y="50"/>
                  </a:lnTo>
                  <a:lnTo>
                    <a:pt x="178" y="52"/>
                  </a:lnTo>
                  <a:lnTo>
                    <a:pt x="186" y="54"/>
                  </a:lnTo>
                  <a:lnTo>
                    <a:pt x="188" y="56"/>
                  </a:lnTo>
                  <a:lnTo>
                    <a:pt x="190" y="58"/>
                  </a:lnTo>
                  <a:lnTo>
                    <a:pt x="188" y="62"/>
                  </a:lnTo>
                  <a:lnTo>
                    <a:pt x="182" y="64"/>
                  </a:lnTo>
                  <a:lnTo>
                    <a:pt x="176" y="6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2" name="Freeform 45"/>
            <p:cNvSpPr/>
            <p:nvPr/>
          </p:nvSpPr>
          <p:spPr bwMode="auto">
            <a:xfrm>
              <a:off x="2735191" y="2417183"/>
              <a:ext cx="141832" cy="42478"/>
            </a:xfrm>
            <a:custGeom>
              <a:avLst/>
              <a:gdLst>
                <a:gd name="T0" fmla="*/ 0 w 96"/>
                <a:gd name="T1" fmla="*/ 2147483647 h 26"/>
                <a:gd name="T2" fmla="*/ 2147483647 w 96"/>
                <a:gd name="T3" fmla="*/ 2147483647 h 26"/>
                <a:gd name="T4" fmla="*/ 2147483647 w 96"/>
                <a:gd name="T5" fmla="*/ 2147483647 h 26"/>
                <a:gd name="T6" fmla="*/ 2147483647 w 96"/>
                <a:gd name="T7" fmla="*/ 2147483647 h 26"/>
                <a:gd name="T8" fmla="*/ 2147483647 w 96"/>
                <a:gd name="T9" fmla="*/ 2147483647 h 26"/>
                <a:gd name="T10" fmla="*/ 2147483647 w 96"/>
                <a:gd name="T11" fmla="*/ 2147483647 h 26"/>
                <a:gd name="T12" fmla="*/ 2147483647 w 96"/>
                <a:gd name="T13" fmla="*/ 2147483647 h 26"/>
                <a:gd name="T14" fmla="*/ 2147483647 w 96"/>
                <a:gd name="T15" fmla="*/ 2147483647 h 26"/>
                <a:gd name="T16" fmla="*/ 2147483647 w 96"/>
                <a:gd name="T17" fmla="*/ 2147483647 h 26"/>
                <a:gd name="T18" fmla="*/ 2147483647 w 96"/>
                <a:gd name="T19" fmla="*/ 2147483647 h 26"/>
                <a:gd name="T20" fmla="*/ 2147483647 w 96"/>
                <a:gd name="T21" fmla="*/ 2147483647 h 26"/>
                <a:gd name="T22" fmla="*/ 2147483647 w 96"/>
                <a:gd name="T23" fmla="*/ 2147483647 h 26"/>
                <a:gd name="T24" fmla="*/ 2147483647 w 96"/>
                <a:gd name="T25" fmla="*/ 2147483647 h 26"/>
                <a:gd name="T26" fmla="*/ 2147483647 w 96"/>
                <a:gd name="T27" fmla="*/ 0 h 26"/>
                <a:gd name="T28" fmla="*/ 2147483647 w 96"/>
                <a:gd name="T29" fmla="*/ 2147483647 h 26"/>
                <a:gd name="T30" fmla="*/ 2147483647 w 96"/>
                <a:gd name="T31" fmla="*/ 2147483647 h 26"/>
                <a:gd name="T32" fmla="*/ 2147483647 w 96"/>
                <a:gd name="T33" fmla="*/ 2147483647 h 26"/>
                <a:gd name="T34" fmla="*/ 2147483647 w 96"/>
                <a:gd name="T35" fmla="*/ 2147483647 h 26"/>
                <a:gd name="T36" fmla="*/ 2147483647 w 96"/>
                <a:gd name="T37" fmla="*/ 2147483647 h 26"/>
                <a:gd name="T38" fmla="*/ 2147483647 w 96"/>
                <a:gd name="T39" fmla="*/ 2147483647 h 26"/>
                <a:gd name="T40" fmla="*/ 2147483647 w 96"/>
                <a:gd name="T41" fmla="*/ 2147483647 h 26"/>
                <a:gd name="T42" fmla="*/ 0 w 96"/>
                <a:gd name="T43" fmla="*/ 2147483647 h 2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96"/>
                <a:gd name="T67" fmla="*/ 0 h 26"/>
                <a:gd name="T68" fmla="*/ 96 w 96"/>
                <a:gd name="T69" fmla="*/ 26 h 2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96" h="26">
                  <a:moveTo>
                    <a:pt x="0" y="24"/>
                  </a:moveTo>
                  <a:lnTo>
                    <a:pt x="6" y="24"/>
                  </a:lnTo>
                  <a:lnTo>
                    <a:pt x="12" y="24"/>
                  </a:lnTo>
                  <a:lnTo>
                    <a:pt x="16" y="24"/>
                  </a:lnTo>
                  <a:lnTo>
                    <a:pt x="18" y="26"/>
                  </a:lnTo>
                  <a:lnTo>
                    <a:pt x="26" y="26"/>
                  </a:lnTo>
                  <a:lnTo>
                    <a:pt x="42" y="20"/>
                  </a:lnTo>
                  <a:lnTo>
                    <a:pt x="52" y="16"/>
                  </a:lnTo>
                  <a:lnTo>
                    <a:pt x="58" y="22"/>
                  </a:lnTo>
                  <a:lnTo>
                    <a:pt x="68" y="16"/>
                  </a:lnTo>
                  <a:lnTo>
                    <a:pt x="76" y="12"/>
                  </a:lnTo>
                  <a:lnTo>
                    <a:pt x="86" y="8"/>
                  </a:lnTo>
                  <a:lnTo>
                    <a:pt x="96" y="4"/>
                  </a:lnTo>
                  <a:lnTo>
                    <a:pt x="90" y="0"/>
                  </a:lnTo>
                  <a:lnTo>
                    <a:pt x="78" y="2"/>
                  </a:lnTo>
                  <a:lnTo>
                    <a:pt x="70" y="4"/>
                  </a:lnTo>
                  <a:lnTo>
                    <a:pt x="46" y="10"/>
                  </a:lnTo>
                  <a:lnTo>
                    <a:pt x="24" y="16"/>
                  </a:lnTo>
                  <a:lnTo>
                    <a:pt x="16" y="18"/>
                  </a:lnTo>
                  <a:lnTo>
                    <a:pt x="4" y="18"/>
                  </a:lnTo>
                  <a:lnTo>
                    <a:pt x="4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3" name="Freeform 46"/>
            <p:cNvSpPr/>
            <p:nvPr/>
          </p:nvSpPr>
          <p:spPr bwMode="auto">
            <a:xfrm>
              <a:off x="2799766" y="2435768"/>
              <a:ext cx="193722" cy="50443"/>
            </a:xfrm>
            <a:custGeom>
              <a:avLst/>
              <a:gdLst>
                <a:gd name="T0" fmla="*/ 2147483647 w 132"/>
                <a:gd name="T1" fmla="*/ 2147483647 h 32"/>
                <a:gd name="T2" fmla="*/ 2147483647 w 132"/>
                <a:gd name="T3" fmla="*/ 2147483647 h 32"/>
                <a:gd name="T4" fmla="*/ 2147483647 w 132"/>
                <a:gd name="T5" fmla="*/ 2147483647 h 32"/>
                <a:gd name="T6" fmla="*/ 2147483647 w 132"/>
                <a:gd name="T7" fmla="*/ 2147483647 h 32"/>
                <a:gd name="T8" fmla="*/ 2147483647 w 132"/>
                <a:gd name="T9" fmla="*/ 2147483647 h 32"/>
                <a:gd name="T10" fmla="*/ 2147483647 w 132"/>
                <a:gd name="T11" fmla="*/ 2147483647 h 32"/>
                <a:gd name="T12" fmla="*/ 0 w 132"/>
                <a:gd name="T13" fmla="*/ 2147483647 h 32"/>
                <a:gd name="T14" fmla="*/ 0 w 132"/>
                <a:gd name="T15" fmla="*/ 2147483647 h 32"/>
                <a:gd name="T16" fmla="*/ 2147483647 w 132"/>
                <a:gd name="T17" fmla="*/ 2147483647 h 32"/>
                <a:gd name="T18" fmla="*/ 2147483647 w 132"/>
                <a:gd name="T19" fmla="*/ 2147483647 h 32"/>
                <a:gd name="T20" fmla="*/ 2147483647 w 132"/>
                <a:gd name="T21" fmla="*/ 2147483647 h 32"/>
                <a:gd name="T22" fmla="*/ 2147483647 w 132"/>
                <a:gd name="T23" fmla="*/ 0 h 32"/>
                <a:gd name="T24" fmla="*/ 2147483647 w 132"/>
                <a:gd name="T25" fmla="*/ 2147483647 h 32"/>
                <a:gd name="T26" fmla="*/ 2147483647 w 132"/>
                <a:gd name="T27" fmla="*/ 2147483647 h 32"/>
                <a:gd name="T28" fmla="*/ 2147483647 w 132"/>
                <a:gd name="T29" fmla="*/ 2147483647 h 32"/>
                <a:gd name="T30" fmla="*/ 2147483647 w 132"/>
                <a:gd name="T31" fmla="*/ 2147483647 h 32"/>
                <a:gd name="T32" fmla="*/ 2147483647 w 132"/>
                <a:gd name="T33" fmla="*/ 2147483647 h 32"/>
                <a:gd name="T34" fmla="*/ 2147483647 w 132"/>
                <a:gd name="T35" fmla="*/ 2147483647 h 32"/>
                <a:gd name="T36" fmla="*/ 2147483647 w 132"/>
                <a:gd name="T37" fmla="*/ 2147483647 h 32"/>
                <a:gd name="T38" fmla="*/ 2147483647 w 132"/>
                <a:gd name="T39" fmla="*/ 2147483647 h 32"/>
                <a:gd name="T40" fmla="*/ 2147483647 w 132"/>
                <a:gd name="T41" fmla="*/ 2147483647 h 32"/>
                <a:gd name="T42" fmla="*/ 2147483647 w 132"/>
                <a:gd name="T43" fmla="*/ 2147483647 h 32"/>
                <a:gd name="T44" fmla="*/ 2147483647 w 132"/>
                <a:gd name="T45" fmla="*/ 0 h 32"/>
                <a:gd name="T46" fmla="*/ 2147483647 w 132"/>
                <a:gd name="T47" fmla="*/ 0 h 32"/>
                <a:gd name="T48" fmla="*/ 2147483647 w 132"/>
                <a:gd name="T49" fmla="*/ 2147483647 h 32"/>
                <a:gd name="T50" fmla="*/ 2147483647 w 132"/>
                <a:gd name="T51" fmla="*/ 2147483647 h 32"/>
                <a:gd name="T52" fmla="*/ 2147483647 w 132"/>
                <a:gd name="T53" fmla="*/ 2147483647 h 32"/>
                <a:gd name="T54" fmla="*/ 2147483647 w 132"/>
                <a:gd name="T55" fmla="*/ 2147483647 h 32"/>
                <a:gd name="T56" fmla="*/ 2147483647 w 132"/>
                <a:gd name="T57" fmla="*/ 2147483647 h 32"/>
                <a:gd name="T58" fmla="*/ 2147483647 w 132"/>
                <a:gd name="T59" fmla="*/ 2147483647 h 32"/>
                <a:gd name="T60" fmla="*/ 2147483647 w 132"/>
                <a:gd name="T61" fmla="*/ 2147483647 h 32"/>
                <a:gd name="T62" fmla="*/ 2147483647 w 132"/>
                <a:gd name="T63" fmla="*/ 2147483647 h 32"/>
                <a:gd name="T64" fmla="*/ 2147483647 w 132"/>
                <a:gd name="T65" fmla="*/ 2147483647 h 32"/>
                <a:gd name="T66" fmla="*/ 2147483647 w 132"/>
                <a:gd name="T67" fmla="*/ 2147483647 h 32"/>
                <a:gd name="T68" fmla="*/ 2147483647 w 132"/>
                <a:gd name="T69" fmla="*/ 2147483647 h 32"/>
                <a:gd name="T70" fmla="*/ 2147483647 w 132"/>
                <a:gd name="T71" fmla="*/ 2147483647 h 32"/>
                <a:gd name="T72" fmla="*/ 2147483647 w 132"/>
                <a:gd name="T73" fmla="*/ 2147483647 h 32"/>
                <a:gd name="T74" fmla="*/ 2147483647 w 132"/>
                <a:gd name="T75" fmla="*/ 2147483647 h 32"/>
                <a:gd name="T76" fmla="*/ 2147483647 w 132"/>
                <a:gd name="T77" fmla="*/ 2147483647 h 3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32"/>
                <a:gd name="T118" fmla="*/ 0 h 32"/>
                <a:gd name="T119" fmla="*/ 132 w 132"/>
                <a:gd name="T120" fmla="*/ 32 h 32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32" h="32">
                  <a:moveTo>
                    <a:pt x="34" y="32"/>
                  </a:moveTo>
                  <a:lnTo>
                    <a:pt x="30" y="30"/>
                  </a:lnTo>
                  <a:lnTo>
                    <a:pt x="28" y="30"/>
                  </a:lnTo>
                  <a:lnTo>
                    <a:pt x="30" y="26"/>
                  </a:lnTo>
                  <a:lnTo>
                    <a:pt x="36" y="24"/>
                  </a:lnTo>
                  <a:lnTo>
                    <a:pt x="18" y="22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6" y="16"/>
                  </a:lnTo>
                  <a:lnTo>
                    <a:pt x="24" y="10"/>
                  </a:lnTo>
                  <a:lnTo>
                    <a:pt x="40" y="4"/>
                  </a:lnTo>
                  <a:lnTo>
                    <a:pt x="54" y="0"/>
                  </a:lnTo>
                  <a:lnTo>
                    <a:pt x="54" y="6"/>
                  </a:lnTo>
                  <a:lnTo>
                    <a:pt x="56" y="6"/>
                  </a:lnTo>
                  <a:lnTo>
                    <a:pt x="64" y="6"/>
                  </a:lnTo>
                  <a:lnTo>
                    <a:pt x="64" y="14"/>
                  </a:lnTo>
                  <a:lnTo>
                    <a:pt x="66" y="16"/>
                  </a:lnTo>
                  <a:lnTo>
                    <a:pt x="68" y="18"/>
                  </a:lnTo>
                  <a:lnTo>
                    <a:pt x="74" y="18"/>
                  </a:lnTo>
                  <a:lnTo>
                    <a:pt x="84" y="16"/>
                  </a:lnTo>
                  <a:lnTo>
                    <a:pt x="92" y="14"/>
                  </a:lnTo>
                  <a:lnTo>
                    <a:pt x="100" y="6"/>
                  </a:lnTo>
                  <a:lnTo>
                    <a:pt x="108" y="0"/>
                  </a:lnTo>
                  <a:lnTo>
                    <a:pt x="114" y="0"/>
                  </a:lnTo>
                  <a:lnTo>
                    <a:pt x="114" y="8"/>
                  </a:lnTo>
                  <a:lnTo>
                    <a:pt x="110" y="12"/>
                  </a:lnTo>
                  <a:lnTo>
                    <a:pt x="120" y="14"/>
                  </a:lnTo>
                  <a:lnTo>
                    <a:pt x="132" y="14"/>
                  </a:lnTo>
                  <a:lnTo>
                    <a:pt x="118" y="22"/>
                  </a:lnTo>
                  <a:lnTo>
                    <a:pt x="110" y="28"/>
                  </a:lnTo>
                  <a:lnTo>
                    <a:pt x="104" y="28"/>
                  </a:lnTo>
                  <a:lnTo>
                    <a:pt x="98" y="28"/>
                  </a:lnTo>
                  <a:lnTo>
                    <a:pt x="94" y="26"/>
                  </a:lnTo>
                  <a:lnTo>
                    <a:pt x="90" y="24"/>
                  </a:lnTo>
                  <a:lnTo>
                    <a:pt x="84" y="22"/>
                  </a:lnTo>
                  <a:lnTo>
                    <a:pt x="72" y="24"/>
                  </a:lnTo>
                  <a:lnTo>
                    <a:pt x="60" y="28"/>
                  </a:lnTo>
                  <a:lnTo>
                    <a:pt x="48" y="30"/>
                  </a:lnTo>
                  <a:lnTo>
                    <a:pt x="34" y="3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4" name="Freeform 47"/>
            <p:cNvSpPr/>
            <p:nvPr/>
          </p:nvSpPr>
          <p:spPr bwMode="auto">
            <a:xfrm>
              <a:off x="2908158" y="2390634"/>
              <a:ext cx="93402" cy="29203"/>
            </a:xfrm>
            <a:custGeom>
              <a:avLst/>
              <a:gdLst>
                <a:gd name="T0" fmla="*/ 2147483647 w 64"/>
                <a:gd name="T1" fmla="*/ 2147483647 h 18"/>
                <a:gd name="T2" fmla="*/ 2147483647 w 64"/>
                <a:gd name="T3" fmla="*/ 2147483647 h 18"/>
                <a:gd name="T4" fmla="*/ 0 w 64"/>
                <a:gd name="T5" fmla="*/ 2147483647 h 18"/>
                <a:gd name="T6" fmla="*/ 2147483647 w 64"/>
                <a:gd name="T7" fmla="*/ 2147483647 h 18"/>
                <a:gd name="T8" fmla="*/ 2147483647 w 64"/>
                <a:gd name="T9" fmla="*/ 2147483647 h 18"/>
                <a:gd name="T10" fmla="*/ 2147483647 w 64"/>
                <a:gd name="T11" fmla="*/ 2147483647 h 18"/>
                <a:gd name="T12" fmla="*/ 2147483647 w 64"/>
                <a:gd name="T13" fmla="*/ 2147483647 h 18"/>
                <a:gd name="T14" fmla="*/ 2147483647 w 64"/>
                <a:gd name="T15" fmla="*/ 2147483647 h 18"/>
                <a:gd name="T16" fmla="*/ 2147483647 w 64"/>
                <a:gd name="T17" fmla="*/ 0 h 18"/>
                <a:gd name="T18" fmla="*/ 2147483647 w 64"/>
                <a:gd name="T19" fmla="*/ 2147483647 h 18"/>
                <a:gd name="T20" fmla="*/ 2147483647 w 64"/>
                <a:gd name="T21" fmla="*/ 2147483647 h 18"/>
                <a:gd name="T22" fmla="*/ 2147483647 w 64"/>
                <a:gd name="T23" fmla="*/ 2147483647 h 18"/>
                <a:gd name="T24" fmla="*/ 2147483647 w 64"/>
                <a:gd name="T25" fmla="*/ 2147483647 h 18"/>
                <a:gd name="T26" fmla="*/ 2147483647 w 64"/>
                <a:gd name="T27" fmla="*/ 2147483647 h 18"/>
                <a:gd name="T28" fmla="*/ 2147483647 w 64"/>
                <a:gd name="T29" fmla="*/ 2147483647 h 18"/>
                <a:gd name="T30" fmla="*/ 2147483647 w 64"/>
                <a:gd name="T31" fmla="*/ 2147483647 h 18"/>
                <a:gd name="T32" fmla="*/ 2147483647 w 64"/>
                <a:gd name="T33" fmla="*/ 2147483647 h 18"/>
                <a:gd name="T34" fmla="*/ 2147483647 w 64"/>
                <a:gd name="T35" fmla="*/ 2147483647 h 1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4"/>
                <a:gd name="T55" fmla="*/ 0 h 18"/>
                <a:gd name="T56" fmla="*/ 64 w 64"/>
                <a:gd name="T57" fmla="*/ 18 h 1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4" h="18">
                  <a:moveTo>
                    <a:pt x="12" y="18"/>
                  </a:moveTo>
                  <a:lnTo>
                    <a:pt x="6" y="16"/>
                  </a:lnTo>
                  <a:lnTo>
                    <a:pt x="0" y="14"/>
                  </a:lnTo>
                  <a:lnTo>
                    <a:pt x="8" y="12"/>
                  </a:lnTo>
                  <a:lnTo>
                    <a:pt x="18" y="12"/>
                  </a:lnTo>
                  <a:lnTo>
                    <a:pt x="26" y="10"/>
                  </a:lnTo>
                  <a:lnTo>
                    <a:pt x="28" y="10"/>
                  </a:lnTo>
                  <a:lnTo>
                    <a:pt x="30" y="8"/>
                  </a:lnTo>
                  <a:lnTo>
                    <a:pt x="48" y="0"/>
                  </a:lnTo>
                  <a:lnTo>
                    <a:pt x="58" y="2"/>
                  </a:lnTo>
                  <a:lnTo>
                    <a:pt x="64" y="4"/>
                  </a:lnTo>
                  <a:lnTo>
                    <a:pt x="58" y="10"/>
                  </a:lnTo>
                  <a:lnTo>
                    <a:pt x="48" y="16"/>
                  </a:lnTo>
                  <a:lnTo>
                    <a:pt x="30" y="18"/>
                  </a:lnTo>
                  <a:lnTo>
                    <a:pt x="30" y="16"/>
                  </a:lnTo>
                  <a:lnTo>
                    <a:pt x="28" y="16"/>
                  </a:lnTo>
                  <a:lnTo>
                    <a:pt x="22" y="16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5" name="Freeform 48"/>
            <p:cNvSpPr/>
            <p:nvPr/>
          </p:nvSpPr>
          <p:spPr bwMode="auto">
            <a:xfrm>
              <a:off x="2970426" y="2496830"/>
              <a:ext cx="107239" cy="66372"/>
            </a:xfrm>
            <a:custGeom>
              <a:avLst/>
              <a:gdLst>
                <a:gd name="T0" fmla="*/ 2147483647 w 74"/>
                <a:gd name="T1" fmla="*/ 2147483647 h 42"/>
                <a:gd name="T2" fmla="*/ 2147483647 w 74"/>
                <a:gd name="T3" fmla="*/ 2147483647 h 42"/>
                <a:gd name="T4" fmla="*/ 2147483647 w 74"/>
                <a:gd name="T5" fmla="*/ 2147483647 h 42"/>
                <a:gd name="T6" fmla="*/ 2147483647 w 74"/>
                <a:gd name="T7" fmla="*/ 2147483647 h 42"/>
                <a:gd name="T8" fmla="*/ 2147483647 w 74"/>
                <a:gd name="T9" fmla="*/ 2147483647 h 42"/>
                <a:gd name="T10" fmla="*/ 2147483647 w 74"/>
                <a:gd name="T11" fmla="*/ 2147483647 h 42"/>
                <a:gd name="T12" fmla="*/ 2147483647 w 74"/>
                <a:gd name="T13" fmla="*/ 2147483647 h 42"/>
                <a:gd name="T14" fmla="*/ 2147483647 w 74"/>
                <a:gd name="T15" fmla="*/ 2147483647 h 42"/>
                <a:gd name="T16" fmla="*/ 2147483647 w 74"/>
                <a:gd name="T17" fmla="*/ 2147483647 h 42"/>
                <a:gd name="T18" fmla="*/ 2147483647 w 74"/>
                <a:gd name="T19" fmla="*/ 2147483647 h 42"/>
                <a:gd name="T20" fmla="*/ 2147483647 w 74"/>
                <a:gd name="T21" fmla="*/ 2147483647 h 42"/>
                <a:gd name="T22" fmla="*/ 2147483647 w 74"/>
                <a:gd name="T23" fmla="*/ 2147483647 h 42"/>
                <a:gd name="T24" fmla="*/ 2147483647 w 74"/>
                <a:gd name="T25" fmla="*/ 2147483647 h 42"/>
                <a:gd name="T26" fmla="*/ 2147483647 w 74"/>
                <a:gd name="T27" fmla="*/ 2147483647 h 42"/>
                <a:gd name="T28" fmla="*/ 2147483647 w 74"/>
                <a:gd name="T29" fmla="*/ 2147483647 h 42"/>
                <a:gd name="T30" fmla="*/ 2147483647 w 74"/>
                <a:gd name="T31" fmla="*/ 2147483647 h 42"/>
                <a:gd name="T32" fmla="*/ 2147483647 w 74"/>
                <a:gd name="T33" fmla="*/ 2147483647 h 42"/>
                <a:gd name="T34" fmla="*/ 2147483647 w 74"/>
                <a:gd name="T35" fmla="*/ 2147483647 h 42"/>
                <a:gd name="T36" fmla="*/ 2147483647 w 74"/>
                <a:gd name="T37" fmla="*/ 2147483647 h 42"/>
                <a:gd name="T38" fmla="*/ 0 w 74"/>
                <a:gd name="T39" fmla="*/ 2147483647 h 42"/>
                <a:gd name="T40" fmla="*/ 2147483647 w 74"/>
                <a:gd name="T41" fmla="*/ 2147483647 h 42"/>
                <a:gd name="T42" fmla="*/ 2147483647 w 74"/>
                <a:gd name="T43" fmla="*/ 2147483647 h 42"/>
                <a:gd name="T44" fmla="*/ 2147483647 w 74"/>
                <a:gd name="T45" fmla="*/ 2147483647 h 42"/>
                <a:gd name="T46" fmla="*/ 2147483647 w 74"/>
                <a:gd name="T47" fmla="*/ 2147483647 h 42"/>
                <a:gd name="T48" fmla="*/ 2147483647 w 74"/>
                <a:gd name="T49" fmla="*/ 2147483647 h 42"/>
                <a:gd name="T50" fmla="*/ 2147483647 w 74"/>
                <a:gd name="T51" fmla="*/ 2147483647 h 42"/>
                <a:gd name="T52" fmla="*/ 2147483647 w 74"/>
                <a:gd name="T53" fmla="*/ 2147483647 h 42"/>
                <a:gd name="T54" fmla="*/ 2147483647 w 74"/>
                <a:gd name="T55" fmla="*/ 2147483647 h 42"/>
                <a:gd name="T56" fmla="*/ 2147483647 w 74"/>
                <a:gd name="T57" fmla="*/ 2147483647 h 42"/>
                <a:gd name="T58" fmla="*/ 2147483647 w 74"/>
                <a:gd name="T59" fmla="*/ 2147483647 h 42"/>
                <a:gd name="T60" fmla="*/ 2147483647 w 74"/>
                <a:gd name="T61" fmla="*/ 2147483647 h 42"/>
                <a:gd name="T62" fmla="*/ 2147483647 w 74"/>
                <a:gd name="T63" fmla="*/ 2147483647 h 42"/>
                <a:gd name="T64" fmla="*/ 2147483647 w 74"/>
                <a:gd name="T65" fmla="*/ 2147483647 h 42"/>
                <a:gd name="T66" fmla="*/ 2147483647 w 74"/>
                <a:gd name="T67" fmla="*/ 0 h 42"/>
                <a:gd name="T68" fmla="*/ 2147483647 w 74"/>
                <a:gd name="T69" fmla="*/ 2147483647 h 4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4"/>
                <a:gd name="T106" fmla="*/ 0 h 42"/>
                <a:gd name="T107" fmla="*/ 74 w 74"/>
                <a:gd name="T108" fmla="*/ 42 h 42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4" h="42">
                  <a:moveTo>
                    <a:pt x="74" y="4"/>
                  </a:moveTo>
                  <a:lnTo>
                    <a:pt x="70" y="6"/>
                  </a:lnTo>
                  <a:lnTo>
                    <a:pt x="66" y="8"/>
                  </a:lnTo>
                  <a:lnTo>
                    <a:pt x="58" y="14"/>
                  </a:lnTo>
                  <a:lnTo>
                    <a:pt x="66" y="22"/>
                  </a:lnTo>
                  <a:lnTo>
                    <a:pt x="56" y="28"/>
                  </a:lnTo>
                  <a:lnTo>
                    <a:pt x="52" y="30"/>
                  </a:lnTo>
                  <a:lnTo>
                    <a:pt x="48" y="28"/>
                  </a:lnTo>
                  <a:lnTo>
                    <a:pt x="48" y="32"/>
                  </a:lnTo>
                  <a:lnTo>
                    <a:pt x="44" y="34"/>
                  </a:lnTo>
                  <a:lnTo>
                    <a:pt x="38" y="36"/>
                  </a:lnTo>
                  <a:lnTo>
                    <a:pt x="32" y="38"/>
                  </a:lnTo>
                  <a:lnTo>
                    <a:pt x="26" y="42"/>
                  </a:lnTo>
                  <a:lnTo>
                    <a:pt x="18" y="42"/>
                  </a:lnTo>
                  <a:lnTo>
                    <a:pt x="18" y="36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2" y="26"/>
                  </a:lnTo>
                  <a:lnTo>
                    <a:pt x="0" y="22"/>
                  </a:lnTo>
                  <a:lnTo>
                    <a:pt x="2" y="20"/>
                  </a:lnTo>
                  <a:lnTo>
                    <a:pt x="4" y="18"/>
                  </a:lnTo>
                  <a:lnTo>
                    <a:pt x="8" y="16"/>
                  </a:lnTo>
                  <a:lnTo>
                    <a:pt x="14" y="16"/>
                  </a:lnTo>
                  <a:lnTo>
                    <a:pt x="16" y="18"/>
                  </a:lnTo>
                  <a:lnTo>
                    <a:pt x="20" y="20"/>
                  </a:lnTo>
                  <a:lnTo>
                    <a:pt x="22" y="20"/>
                  </a:lnTo>
                  <a:lnTo>
                    <a:pt x="30" y="18"/>
                  </a:lnTo>
                  <a:lnTo>
                    <a:pt x="32" y="16"/>
                  </a:lnTo>
                  <a:lnTo>
                    <a:pt x="32" y="14"/>
                  </a:lnTo>
                  <a:lnTo>
                    <a:pt x="32" y="8"/>
                  </a:lnTo>
                  <a:lnTo>
                    <a:pt x="38" y="4"/>
                  </a:lnTo>
                  <a:lnTo>
                    <a:pt x="50" y="4"/>
                  </a:lnTo>
                  <a:lnTo>
                    <a:pt x="74" y="0"/>
                  </a:lnTo>
                  <a:lnTo>
                    <a:pt x="74" y="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6" name="Freeform 49"/>
            <p:cNvSpPr/>
            <p:nvPr/>
          </p:nvSpPr>
          <p:spPr bwMode="auto">
            <a:xfrm>
              <a:off x="2950823" y="2593733"/>
              <a:ext cx="56503" cy="34513"/>
            </a:xfrm>
            <a:custGeom>
              <a:avLst/>
              <a:gdLst>
                <a:gd name="T0" fmla="*/ 2147483647 w 40"/>
                <a:gd name="T1" fmla="*/ 2147483647 h 22"/>
                <a:gd name="T2" fmla="*/ 2147483647 w 40"/>
                <a:gd name="T3" fmla="*/ 2147483647 h 22"/>
                <a:gd name="T4" fmla="*/ 2147483647 w 40"/>
                <a:gd name="T5" fmla="*/ 2147483647 h 22"/>
                <a:gd name="T6" fmla="*/ 0 w 40"/>
                <a:gd name="T7" fmla="*/ 2147483647 h 22"/>
                <a:gd name="T8" fmla="*/ 2147483647 w 40"/>
                <a:gd name="T9" fmla="*/ 2147483647 h 22"/>
                <a:gd name="T10" fmla="*/ 2147483647 w 40"/>
                <a:gd name="T11" fmla="*/ 2147483647 h 22"/>
                <a:gd name="T12" fmla="*/ 2147483647 w 40"/>
                <a:gd name="T13" fmla="*/ 0 h 22"/>
                <a:gd name="T14" fmla="*/ 2147483647 w 40"/>
                <a:gd name="T15" fmla="*/ 2147483647 h 22"/>
                <a:gd name="T16" fmla="*/ 2147483647 w 40"/>
                <a:gd name="T17" fmla="*/ 2147483647 h 22"/>
                <a:gd name="T18" fmla="*/ 2147483647 w 40"/>
                <a:gd name="T19" fmla="*/ 2147483647 h 22"/>
                <a:gd name="T20" fmla="*/ 2147483647 w 40"/>
                <a:gd name="T21" fmla="*/ 2147483647 h 22"/>
                <a:gd name="T22" fmla="*/ 2147483647 w 40"/>
                <a:gd name="T23" fmla="*/ 2147483647 h 22"/>
                <a:gd name="T24" fmla="*/ 2147483647 w 40"/>
                <a:gd name="T25" fmla="*/ 2147483647 h 2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0"/>
                <a:gd name="T40" fmla="*/ 0 h 22"/>
                <a:gd name="T41" fmla="*/ 40 w 40"/>
                <a:gd name="T42" fmla="*/ 22 h 2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0" h="22">
                  <a:moveTo>
                    <a:pt x="22" y="22"/>
                  </a:moveTo>
                  <a:lnTo>
                    <a:pt x="16" y="22"/>
                  </a:lnTo>
                  <a:lnTo>
                    <a:pt x="8" y="20"/>
                  </a:lnTo>
                  <a:lnTo>
                    <a:pt x="0" y="14"/>
                  </a:lnTo>
                  <a:lnTo>
                    <a:pt x="6" y="10"/>
                  </a:lnTo>
                  <a:lnTo>
                    <a:pt x="12" y="6"/>
                  </a:lnTo>
                  <a:lnTo>
                    <a:pt x="30" y="0"/>
                  </a:lnTo>
                  <a:lnTo>
                    <a:pt x="32" y="4"/>
                  </a:lnTo>
                  <a:lnTo>
                    <a:pt x="34" y="6"/>
                  </a:lnTo>
                  <a:lnTo>
                    <a:pt x="40" y="6"/>
                  </a:lnTo>
                  <a:lnTo>
                    <a:pt x="40" y="18"/>
                  </a:lnTo>
                  <a:lnTo>
                    <a:pt x="32" y="22"/>
                  </a:lnTo>
                  <a:lnTo>
                    <a:pt x="22" y="2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7" name="Freeform 50"/>
            <p:cNvSpPr/>
            <p:nvPr/>
          </p:nvSpPr>
          <p:spPr bwMode="auto">
            <a:xfrm>
              <a:off x="3073053" y="2697274"/>
              <a:ext cx="117617" cy="66372"/>
            </a:xfrm>
            <a:custGeom>
              <a:avLst/>
              <a:gdLst>
                <a:gd name="T0" fmla="*/ 2147483647 w 80"/>
                <a:gd name="T1" fmla="*/ 2147483647 h 42"/>
                <a:gd name="T2" fmla="*/ 2147483647 w 80"/>
                <a:gd name="T3" fmla="*/ 2147483647 h 42"/>
                <a:gd name="T4" fmla="*/ 2147483647 w 80"/>
                <a:gd name="T5" fmla="*/ 2147483647 h 42"/>
                <a:gd name="T6" fmla="*/ 2147483647 w 80"/>
                <a:gd name="T7" fmla="*/ 2147483647 h 42"/>
                <a:gd name="T8" fmla="*/ 2147483647 w 80"/>
                <a:gd name="T9" fmla="*/ 2147483647 h 42"/>
                <a:gd name="T10" fmla="*/ 2147483647 w 80"/>
                <a:gd name="T11" fmla="*/ 2147483647 h 42"/>
                <a:gd name="T12" fmla="*/ 2147483647 w 80"/>
                <a:gd name="T13" fmla="*/ 2147483647 h 42"/>
                <a:gd name="T14" fmla="*/ 2147483647 w 80"/>
                <a:gd name="T15" fmla="*/ 2147483647 h 42"/>
                <a:gd name="T16" fmla="*/ 2147483647 w 80"/>
                <a:gd name="T17" fmla="*/ 2147483647 h 42"/>
                <a:gd name="T18" fmla="*/ 2147483647 w 80"/>
                <a:gd name="T19" fmla="*/ 2147483647 h 42"/>
                <a:gd name="T20" fmla="*/ 2147483647 w 80"/>
                <a:gd name="T21" fmla="*/ 2147483647 h 42"/>
                <a:gd name="T22" fmla="*/ 2147483647 w 80"/>
                <a:gd name="T23" fmla="*/ 2147483647 h 42"/>
                <a:gd name="T24" fmla="*/ 2147483647 w 80"/>
                <a:gd name="T25" fmla="*/ 2147483647 h 42"/>
                <a:gd name="T26" fmla="*/ 2147483647 w 80"/>
                <a:gd name="T27" fmla="*/ 2147483647 h 42"/>
                <a:gd name="T28" fmla="*/ 0 w 80"/>
                <a:gd name="T29" fmla="*/ 2147483647 h 42"/>
                <a:gd name="T30" fmla="*/ 2147483647 w 80"/>
                <a:gd name="T31" fmla="*/ 2147483647 h 42"/>
                <a:gd name="T32" fmla="*/ 2147483647 w 80"/>
                <a:gd name="T33" fmla="*/ 2147483647 h 42"/>
                <a:gd name="T34" fmla="*/ 2147483647 w 80"/>
                <a:gd name="T35" fmla="*/ 0 h 42"/>
                <a:gd name="T36" fmla="*/ 2147483647 w 80"/>
                <a:gd name="T37" fmla="*/ 2147483647 h 42"/>
                <a:gd name="T38" fmla="*/ 2147483647 w 80"/>
                <a:gd name="T39" fmla="*/ 2147483647 h 42"/>
                <a:gd name="T40" fmla="*/ 2147483647 w 80"/>
                <a:gd name="T41" fmla="*/ 2147483647 h 42"/>
                <a:gd name="T42" fmla="*/ 2147483647 w 80"/>
                <a:gd name="T43" fmla="*/ 2147483647 h 42"/>
                <a:gd name="T44" fmla="*/ 2147483647 w 80"/>
                <a:gd name="T45" fmla="*/ 2147483647 h 42"/>
                <a:gd name="T46" fmla="*/ 2147483647 w 80"/>
                <a:gd name="T47" fmla="*/ 2147483647 h 42"/>
                <a:gd name="T48" fmla="*/ 2147483647 w 80"/>
                <a:gd name="T49" fmla="*/ 2147483647 h 42"/>
                <a:gd name="T50" fmla="*/ 2147483647 w 80"/>
                <a:gd name="T51" fmla="*/ 2147483647 h 42"/>
                <a:gd name="T52" fmla="*/ 2147483647 w 80"/>
                <a:gd name="T53" fmla="*/ 2147483647 h 42"/>
                <a:gd name="T54" fmla="*/ 2147483647 w 80"/>
                <a:gd name="T55" fmla="*/ 2147483647 h 42"/>
                <a:gd name="T56" fmla="*/ 2147483647 w 80"/>
                <a:gd name="T57" fmla="*/ 2147483647 h 42"/>
                <a:gd name="T58" fmla="*/ 2147483647 w 80"/>
                <a:gd name="T59" fmla="*/ 2147483647 h 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80"/>
                <a:gd name="T91" fmla="*/ 0 h 42"/>
                <a:gd name="T92" fmla="*/ 80 w 80"/>
                <a:gd name="T93" fmla="*/ 42 h 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80" h="42">
                  <a:moveTo>
                    <a:pt x="58" y="40"/>
                  </a:moveTo>
                  <a:lnTo>
                    <a:pt x="56" y="30"/>
                  </a:lnTo>
                  <a:lnTo>
                    <a:pt x="52" y="26"/>
                  </a:lnTo>
                  <a:lnTo>
                    <a:pt x="48" y="26"/>
                  </a:lnTo>
                  <a:lnTo>
                    <a:pt x="42" y="26"/>
                  </a:lnTo>
                  <a:lnTo>
                    <a:pt x="38" y="30"/>
                  </a:lnTo>
                  <a:lnTo>
                    <a:pt x="30" y="36"/>
                  </a:lnTo>
                  <a:lnTo>
                    <a:pt x="22" y="40"/>
                  </a:lnTo>
                  <a:lnTo>
                    <a:pt x="16" y="42"/>
                  </a:lnTo>
                  <a:lnTo>
                    <a:pt x="10" y="40"/>
                  </a:lnTo>
                  <a:lnTo>
                    <a:pt x="14" y="38"/>
                  </a:lnTo>
                  <a:lnTo>
                    <a:pt x="10" y="36"/>
                  </a:lnTo>
                  <a:lnTo>
                    <a:pt x="6" y="36"/>
                  </a:lnTo>
                  <a:lnTo>
                    <a:pt x="4" y="36"/>
                  </a:lnTo>
                  <a:lnTo>
                    <a:pt x="0" y="34"/>
                  </a:lnTo>
                  <a:lnTo>
                    <a:pt x="8" y="24"/>
                  </a:lnTo>
                  <a:lnTo>
                    <a:pt x="22" y="14"/>
                  </a:lnTo>
                  <a:lnTo>
                    <a:pt x="46" y="0"/>
                  </a:lnTo>
                  <a:lnTo>
                    <a:pt x="52" y="6"/>
                  </a:lnTo>
                  <a:lnTo>
                    <a:pt x="58" y="12"/>
                  </a:lnTo>
                  <a:lnTo>
                    <a:pt x="70" y="22"/>
                  </a:lnTo>
                  <a:lnTo>
                    <a:pt x="68" y="28"/>
                  </a:lnTo>
                  <a:lnTo>
                    <a:pt x="74" y="28"/>
                  </a:lnTo>
                  <a:lnTo>
                    <a:pt x="80" y="30"/>
                  </a:lnTo>
                  <a:lnTo>
                    <a:pt x="74" y="36"/>
                  </a:lnTo>
                  <a:lnTo>
                    <a:pt x="70" y="38"/>
                  </a:lnTo>
                  <a:lnTo>
                    <a:pt x="64" y="40"/>
                  </a:lnTo>
                  <a:lnTo>
                    <a:pt x="60" y="38"/>
                  </a:lnTo>
                  <a:lnTo>
                    <a:pt x="60" y="36"/>
                  </a:lnTo>
                  <a:lnTo>
                    <a:pt x="58" y="4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8" name="Freeform 51"/>
            <p:cNvSpPr/>
            <p:nvPr/>
          </p:nvSpPr>
          <p:spPr bwMode="auto">
            <a:xfrm>
              <a:off x="3028081" y="2435768"/>
              <a:ext cx="96861" cy="38495"/>
            </a:xfrm>
            <a:custGeom>
              <a:avLst/>
              <a:gdLst>
                <a:gd name="T0" fmla="*/ 2147483647 w 66"/>
                <a:gd name="T1" fmla="*/ 2147483647 h 24"/>
                <a:gd name="T2" fmla="*/ 2147483647 w 66"/>
                <a:gd name="T3" fmla="*/ 2147483647 h 24"/>
                <a:gd name="T4" fmla="*/ 2147483647 w 66"/>
                <a:gd name="T5" fmla="*/ 2147483647 h 24"/>
                <a:gd name="T6" fmla="*/ 2147483647 w 66"/>
                <a:gd name="T7" fmla="*/ 2147483647 h 24"/>
                <a:gd name="T8" fmla="*/ 2147483647 w 66"/>
                <a:gd name="T9" fmla="*/ 2147483647 h 24"/>
                <a:gd name="T10" fmla="*/ 2147483647 w 66"/>
                <a:gd name="T11" fmla="*/ 2147483647 h 24"/>
                <a:gd name="T12" fmla="*/ 2147483647 w 66"/>
                <a:gd name="T13" fmla="*/ 2147483647 h 24"/>
                <a:gd name="T14" fmla="*/ 2147483647 w 66"/>
                <a:gd name="T15" fmla="*/ 2147483647 h 24"/>
                <a:gd name="T16" fmla="*/ 2147483647 w 66"/>
                <a:gd name="T17" fmla="*/ 2147483647 h 24"/>
                <a:gd name="T18" fmla="*/ 2147483647 w 66"/>
                <a:gd name="T19" fmla="*/ 2147483647 h 24"/>
                <a:gd name="T20" fmla="*/ 2147483647 w 66"/>
                <a:gd name="T21" fmla="*/ 0 h 24"/>
                <a:gd name="T22" fmla="*/ 2147483647 w 66"/>
                <a:gd name="T23" fmla="*/ 0 h 24"/>
                <a:gd name="T24" fmla="*/ 2147483647 w 66"/>
                <a:gd name="T25" fmla="*/ 2147483647 h 24"/>
                <a:gd name="T26" fmla="*/ 2147483647 w 66"/>
                <a:gd name="T27" fmla="*/ 2147483647 h 24"/>
                <a:gd name="T28" fmla="*/ 2147483647 w 66"/>
                <a:gd name="T29" fmla="*/ 0 h 24"/>
                <a:gd name="T30" fmla="*/ 2147483647 w 66"/>
                <a:gd name="T31" fmla="*/ 2147483647 h 24"/>
                <a:gd name="T32" fmla="*/ 2147483647 w 66"/>
                <a:gd name="T33" fmla="*/ 2147483647 h 24"/>
                <a:gd name="T34" fmla="*/ 2147483647 w 66"/>
                <a:gd name="T35" fmla="*/ 2147483647 h 24"/>
                <a:gd name="T36" fmla="*/ 2147483647 w 66"/>
                <a:gd name="T37" fmla="*/ 2147483647 h 24"/>
                <a:gd name="T38" fmla="*/ 2147483647 w 66"/>
                <a:gd name="T39" fmla="*/ 2147483647 h 24"/>
                <a:gd name="T40" fmla="*/ 2147483647 w 66"/>
                <a:gd name="T41" fmla="*/ 2147483647 h 24"/>
                <a:gd name="T42" fmla="*/ 2147483647 w 66"/>
                <a:gd name="T43" fmla="*/ 2147483647 h 24"/>
                <a:gd name="T44" fmla="*/ 2147483647 w 66"/>
                <a:gd name="T45" fmla="*/ 2147483647 h 24"/>
                <a:gd name="T46" fmla="*/ 2147483647 w 66"/>
                <a:gd name="T47" fmla="*/ 2147483647 h 24"/>
                <a:gd name="T48" fmla="*/ 2147483647 w 66"/>
                <a:gd name="T49" fmla="*/ 2147483647 h 24"/>
                <a:gd name="T50" fmla="*/ 2147483647 w 66"/>
                <a:gd name="T51" fmla="*/ 2147483647 h 24"/>
                <a:gd name="T52" fmla="*/ 2147483647 w 66"/>
                <a:gd name="T53" fmla="*/ 2147483647 h 24"/>
                <a:gd name="T54" fmla="*/ 2147483647 w 66"/>
                <a:gd name="T55" fmla="*/ 2147483647 h 24"/>
                <a:gd name="T56" fmla="*/ 2147483647 w 66"/>
                <a:gd name="T57" fmla="*/ 2147483647 h 24"/>
                <a:gd name="T58" fmla="*/ 0 w 66"/>
                <a:gd name="T59" fmla="*/ 2147483647 h 24"/>
                <a:gd name="T60" fmla="*/ 0 w 66"/>
                <a:gd name="T61" fmla="*/ 2147483647 h 24"/>
                <a:gd name="T62" fmla="*/ 0 w 66"/>
                <a:gd name="T63" fmla="*/ 2147483647 h 24"/>
                <a:gd name="T64" fmla="*/ 2147483647 w 66"/>
                <a:gd name="T65" fmla="*/ 2147483647 h 24"/>
                <a:gd name="T66" fmla="*/ 2147483647 w 66"/>
                <a:gd name="T67" fmla="*/ 0 h 24"/>
                <a:gd name="T68" fmla="*/ 2147483647 w 66"/>
                <a:gd name="T69" fmla="*/ 2147483647 h 24"/>
                <a:gd name="T70" fmla="*/ 2147483647 w 66"/>
                <a:gd name="T71" fmla="*/ 2147483647 h 24"/>
                <a:gd name="T72" fmla="*/ 2147483647 w 66"/>
                <a:gd name="T73" fmla="*/ 2147483647 h 24"/>
                <a:gd name="T74" fmla="*/ 2147483647 w 66"/>
                <a:gd name="T75" fmla="*/ 2147483647 h 24"/>
                <a:gd name="T76" fmla="*/ 2147483647 w 66"/>
                <a:gd name="T77" fmla="*/ 2147483647 h 2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6"/>
                <a:gd name="T118" fmla="*/ 0 h 24"/>
                <a:gd name="T119" fmla="*/ 66 w 66"/>
                <a:gd name="T120" fmla="*/ 24 h 2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6" h="24">
                  <a:moveTo>
                    <a:pt x="10" y="6"/>
                  </a:moveTo>
                  <a:lnTo>
                    <a:pt x="16" y="10"/>
                  </a:lnTo>
                  <a:lnTo>
                    <a:pt x="22" y="12"/>
                  </a:lnTo>
                  <a:lnTo>
                    <a:pt x="24" y="8"/>
                  </a:lnTo>
                  <a:lnTo>
                    <a:pt x="24" y="6"/>
                  </a:lnTo>
                  <a:lnTo>
                    <a:pt x="26" y="6"/>
                  </a:lnTo>
                  <a:lnTo>
                    <a:pt x="30" y="6"/>
                  </a:lnTo>
                  <a:lnTo>
                    <a:pt x="34" y="8"/>
                  </a:lnTo>
                  <a:lnTo>
                    <a:pt x="38" y="12"/>
                  </a:lnTo>
                  <a:lnTo>
                    <a:pt x="40" y="4"/>
                  </a:lnTo>
                  <a:lnTo>
                    <a:pt x="42" y="0"/>
                  </a:lnTo>
                  <a:lnTo>
                    <a:pt x="46" y="0"/>
                  </a:lnTo>
                  <a:lnTo>
                    <a:pt x="56" y="2"/>
                  </a:lnTo>
                  <a:lnTo>
                    <a:pt x="62" y="2"/>
                  </a:lnTo>
                  <a:lnTo>
                    <a:pt x="64" y="0"/>
                  </a:lnTo>
                  <a:lnTo>
                    <a:pt x="66" y="6"/>
                  </a:lnTo>
                  <a:lnTo>
                    <a:pt x="62" y="12"/>
                  </a:lnTo>
                  <a:lnTo>
                    <a:pt x="56" y="16"/>
                  </a:lnTo>
                  <a:lnTo>
                    <a:pt x="46" y="20"/>
                  </a:lnTo>
                  <a:lnTo>
                    <a:pt x="42" y="20"/>
                  </a:lnTo>
                  <a:lnTo>
                    <a:pt x="36" y="20"/>
                  </a:lnTo>
                  <a:lnTo>
                    <a:pt x="34" y="24"/>
                  </a:lnTo>
                  <a:lnTo>
                    <a:pt x="28" y="24"/>
                  </a:lnTo>
                  <a:lnTo>
                    <a:pt x="24" y="24"/>
                  </a:lnTo>
                  <a:lnTo>
                    <a:pt x="20" y="22"/>
                  </a:lnTo>
                  <a:lnTo>
                    <a:pt x="18" y="20"/>
                  </a:lnTo>
                  <a:lnTo>
                    <a:pt x="18" y="14"/>
                  </a:lnTo>
                  <a:lnTo>
                    <a:pt x="6" y="14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2" y="4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0" y="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9" name="Freeform 52"/>
            <p:cNvSpPr/>
            <p:nvPr/>
          </p:nvSpPr>
          <p:spPr bwMode="auto">
            <a:xfrm>
              <a:off x="3156077" y="2426475"/>
              <a:ext cx="237541" cy="59734"/>
            </a:xfrm>
            <a:custGeom>
              <a:avLst/>
              <a:gdLst>
                <a:gd name="T0" fmla="*/ 2147483647 w 164"/>
                <a:gd name="T1" fmla="*/ 2147483647 h 38"/>
                <a:gd name="T2" fmla="*/ 2147483647 w 164"/>
                <a:gd name="T3" fmla="*/ 2147483647 h 38"/>
                <a:gd name="T4" fmla="*/ 2147483647 w 164"/>
                <a:gd name="T5" fmla="*/ 2147483647 h 38"/>
                <a:gd name="T6" fmla="*/ 2147483647 w 164"/>
                <a:gd name="T7" fmla="*/ 2147483647 h 38"/>
                <a:gd name="T8" fmla="*/ 2147483647 w 164"/>
                <a:gd name="T9" fmla="*/ 2147483647 h 38"/>
                <a:gd name="T10" fmla="*/ 2147483647 w 164"/>
                <a:gd name="T11" fmla="*/ 2147483647 h 38"/>
                <a:gd name="T12" fmla="*/ 2147483647 w 164"/>
                <a:gd name="T13" fmla="*/ 2147483647 h 38"/>
                <a:gd name="T14" fmla="*/ 2147483647 w 164"/>
                <a:gd name="T15" fmla="*/ 2147483647 h 38"/>
                <a:gd name="T16" fmla="*/ 0 w 164"/>
                <a:gd name="T17" fmla="*/ 2147483647 h 38"/>
                <a:gd name="T18" fmla="*/ 2147483647 w 164"/>
                <a:gd name="T19" fmla="*/ 2147483647 h 38"/>
                <a:gd name="T20" fmla="*/ 2147483647 w 164"/>
                <a:gd name="T21" fmla="*/ 0 h 38"/>
                <a:gd name="T22" fmla="*/ 2147483647 w 164"/>
                <a:gd name="T23" fmla="*/ 2147483647 h 38"/>
                <a:gd name="T24" fmla="*/ 2147483647 w 164"/>
                <a:gd name="T25" fmla="*/ 2147483647 h 38"/>
                <a:gd name="T26" fmla="*/ 2147483647 w 164"/>
                <a:gd name="T27" fmla="*/ 2147483647 h 38"/>
                <a:gd name="T28" fmla="*/ 2147483647 w 164"/>
                <a:gd name="T29" fmla="*/ 2147483647 h 38"/>
                <a:gd name="T30" fmla="*/ 2147483647 w 164"/>
                <a:gd name="T31" fmla="*/ 2147483647 h 38"/>
                <a:gd name="T32" fmla="*/ 2147483647 w 164"/>
                <a:gd name="T33" fmla="*/ 2147483647 h 38"/>
                <a:gd name="T34" fmla="*/ 2147483647 w 164"/>
                <a:gd name="T35" fmla="*/ 2147483647 h 38"/>
                <a:gd name="T36" fmla="*/ 2147483647 w 164"/>
                <a:gd name="T37" fmla="*/ 2147483647 h 38"/>
                <a:gd name="T38" fmla="*/ 2147483647 w 164"/>
                <a:gd name="T39" fmla="*/ 2147483647 h 38"/>
                <a:gd name="T40" fmla="*/ 2147483647 w 164"/>
                <a:gd name="T41" fmla="*/ 2147483647 h 38"/>
                <a:gd name="T42" fmla="*/ 2147483647 w 164"/>
                <a:gd name="T43" fmla="*/ 2147483647 h 38"/>
                <a:gd name="T44" fmla="*/ 2147483647 w 164"/>
                <a:gd name="T45" fmla="*/ 2147483647 h 38"/>
                <a:gd name="T46" fmla="*/ 2147483647 w 164"/>
                <a:gd name="T47" fmla="*/ 2147483647 h 38"/>
                <a:gd name="T48" fmla="*/ 2147483647 w 164"/>
                <a:gd name="T49" fmla="*/ 2147483647 h 38"/>
                <a:gd name="T50" fmla="*/ 2147483647 w 164"/>
                <a:gd name="T51" fmla="*/ 2147483647 h 38"/>
                <a:gd name="T52" fmla="*/ 2147483647 w 164"/>
                <a:gd name="T53" fmla="*/ 2147483647 h 38"/>
                <a:gd name="T54" fmla="*/ 2147483647 w 164"/>
                <a:gd name="T55" fmla="*/ 2147483647 h 38"/>
                <a:gd name="T56" fmla="*/ 2147483647 w 164"/>
                <a:gd name="T57" fmla="*/ 2147483647 h 38"/>
                <a:gd name="T58" fmla="*/ 2147483647 w 164"/>
                <a:gd name="T59" fmla="*/ 2147483647 h 38"/>
                <a:gd name="T60" fmla="*/ 2147483647 w 164"/>
                <a:gd name="T61" fmla="*/ 2147483647 h 38"/>
                <a:gd name="T62" fmla="*/ 2147483647 w 164"/>
                <a:gd name="T63" fmla="*/ 2147483647 h 38"/>
                <a:gd name="T64" fmla="*/ 2147483647 w 164"/>
                <a:gd name="T65" fmla="*/ 2147483647 h 38"/>
                <a:gd name="T66" fmla="*/ 2147483647 w 164"/>
                <a:gd name="T67" fmla="*/ 2147483647 h 38"/>
                <a:gd name="T68" fmla="*/ 2147483647 w 164"/>
                <a:gd name="T69" fmla="*/ 2147483647 h 38"/>
                <a:gd name="T70" fmla="*/ 2147483647 w 164"/>
                <a:gd name="T71" fmla="*/ 2147483647 h 38"/>
                <a:gd name="T72" fmla="*/ 2147483647 w 164"/>
                <a:gd name="T73" fmla="*/ 2147483647 h 38"/>
                <a:gd name="T74" fmla="*/ 2147483647 w 164"/>
                <a:gd name="T75" fmla="*/ 2147483647 h 38"/>
                <a:gd name="T76" fmla="*/ 2147483647 w 164"/>
                <a:gd name="T77" fmla="*/ 2147483647 h 38"/>
                <a:gd name="T78" fmla="*/ 2147483647 w 164"/>
                <a:gd name="T79" fmla="*/ 2147483647 h 38"/>
                <a:gd name="T80" fmla="*/ 2147483647 w 164"/>
                <a:gd name="T81" fmla="*/ 2147483647 h 38"/>
                <a:gd name="T82" fmla="*/ 2147483647 w 164"/>
                <a:gd name="T83" fmla="*/ 2147483647 h 38"/>
                <a:gd name="T84" fmla="*/ 2147483647 w 164"/>
                <a:gd name="T85" fmla="*/ 2147483647 h 38"/>
                <a:gd name="T86" fmla="*/ 2147483647 w 164"/>
                <a:gd name="T87" fmla="*/ 2147483647 h 38"/>
                <a:gd name="T88" fmla="*/ 2147483647 w 164"/>
                <a:gd name="T89" fmla="*/ 2147483647 h 38"/>
                <a:gd name="T90" fmla="*/ 2147483647 w 164"/>
                <a:gd name="T91" fmla="*/ 2147483647 h 38"/>
                <a:gd name="T92" fmla="*/ 2147483647 w 164"/>
                <a:gd name="T93" fmla="*/ 2147483647 h 38"/>
                <a:gd name="T94" fmla="*/ 2147483647 w 164"/>
                <a:gd name="T95" fmla="*/ 2147483647 h 38"/>
                <a:gd name="T96" fmla="*/ 2147483647 w 164"/>
                <a:gd name="T97" fmla="*/ 2147483647 h 38"/>
                <a:gd name="T98" fmla="*/ 2147483647 w 164"/>
                <a:gd name="T99" fmla="*/ 2147483647 h 38"/>
                <a:gd name="T100" fmla="*/ 2147483647 w 164"/>
                <a:gd name="T101" fmla="*/ 2147483647 h 38"/>
                <a:gd name="T102" fmla="*/ 2147483647 w 164"/>
                <a:gd name="T103" fmla="*/ 2147483647 h 38"/>
                <a:gd name="T104" fmla="*/ 2147483647 w 164"/>
                <a:gd name="T105" fmla="*/ 2147483647 h 38"/>
                <a:gd name="T106" fmla="*/ 2147483647 w 164"/>
                <a:gd name="T107" fmla="*/ 2147483647 h 38"/>
                <a:gd name="T108" fmla="*/ 2147483647 w 164"/>
                <a:gd name="T109" fmla="*/ 2147483647 h 38"/>
                <a:gd name="T110" fmla="*/ 2147483647 w 164"/>
                <a:gd name="T111" fmla="*/ 2147483647 h 38"/>
                <a:gd name="T112" fmla="*/ 2147483647 w 164"/>
                <a:gd name="T113" fmla="*/ 2147483647 h 38"/>
                <a:gd name="T114" fmla="*/ 2147483647 w 164"/>
                <a:gd name="T115" fmla="*/ 2147483647 h 3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64"/>
                <a:gd name="T175" fmla="*/ 0 h 38"/>
                <a:gd name="T176" fmla="*/ 164 w 164"/>
                <a:gd name="T177" fmla="*/ 38 h 3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64" h="38">
                  <a:moveTo>
                    <a:pt x="30" y="22"/>
                  </a:moveTo>
                  <a:lnTo>
                    <a:pt x="36" y="18"/>
                  </a:lnTo>
                  <a:lnTo>
                    <a:pt x="32" y="16"/>
                  </a:lnTo>
                  <a:lnTo>
                    <a:pt x="28" y="16"/>
                  </a:lnTo>
                  <a:lnTo>
                    <a:pt x="22" y="16"/>
                  </a:lnTo>
                  <a:lnTo>
                    <a:pt x="12" y="18"/>
                  </a:lnTo>
                  <a:lnTo>
                    <a:pt x="8" y="16"/>
                  </a:lnTo>
                  <a:lnTo>
                    <a:pt x="4" y="14"/>
                  </a:lnTo>
                  <a:lnTo>
                    <a:pt x="0" y="6"/>
                  </a:lnTo>
                  <a:lnTo>
                    <a:pt x="8" y="2"/>
                  </a:lnTo>
                  <a:lnTo>
                    <a:pt x="20" y="0"/>
                  </a:lnTo>
                  <a:lnTo>
                    <a:pt x="28" y="2"/>
                  </a:lnTo>
                  <a:lnTo>
                    <a:pt x="32" y="6"/>
                  </a:lnTo>
                  <a:lnTo>
                    <a:pt x="38" y="8"/>
                  </a:lnTo>
                  <a:lnTo>
                    <a:pt x="44" y="10"/>
                  </a:lnTo>
                  <a:lnTo>
                    <a:pt x="58" y="10"/>
                  </a:lnTo>
                  <a:lnTo>
                    <a:pt x="60" y="8"/>
                  </a:lnTo>
                  <a:lnTo>
                    <a:pt x="64" y="6"/>
                  </a:lnTo>
                  <a:lnTo>
                    <a:pt x="68" y="6"/>
                  </a:lnTo>
                  <a:lnTo>
                    <a:pt x="62" y="10"/>
                  </a:lnTo>
                  <a:lnTo>
                    <a:pt x="60" y="12"/>
                  </a:lnTo>
                  <a:lnTo>
                    <a:pt x="58" y="16"/>
                  </a:lnTo>
                  <a:lnTo>
                    <a:pt x="60" y="18"/>
                  </a:lnTo>
                  <a:lnTo>
                    <a:pt x="60" y="20"/>
                  </a:lnTo>
                  <a:lnTo>
                    <a:pt x="66" y="20"/>
                  </a:lnTo>
                  <a:lnTo>
                    <a:pt x="80" y="20"/>
                  </a:lnTo>
                  <a:lnTo>
                    <a:pt x="94" y="20"/>
                  </a:lnTo>
                  <a:lnTo>
                    <a:pt x="108" y="20"/>
                  </a:lnTo>
                  <a:lnTo>
                    <a:pt x="120" y="18"/>
                  </a:lnTo>
                  <a:lnTo>
                    <a:pt x="136" y="18"/>
                  </a:lnTo>
                  <a:lnTo>
                    <a:pt x="144" y="18"/>
                  </a:lnTo>
                  <a:lnTo>
                    <a:pt x="152" y="20"/>
                  </a:lnTo>
                  <a:lnTo>
                    <a:pt x="164" y="22"/>
                  </a:lnTo>
                  <a:lnTo>
                    <a:pt x="160" y="30"/>
                  </a:lnTo>
                  <a:lnTo>
                    <a:pt x="156" y="36"/>
                  </a:lnTo>
                  <a:lnTo>
                    <a:pt x="148" y="38"/>
                  </a:lnTo>
                  <a:lnTo>
                    <a:pt x="140" y="38"/>
                  </a:lnTo>
                  <a:lnTo>
                    <a:pt x="132" y="38"/>
                  </a:lnTo>
                  <a:lnTo>
                    <a:pt x="124" y="36"/>
                  </a:lnTo>
                  <a:lnTo>
                    <a:pt x="118" y="36"/>
                  </a:lnTo>
                  <a:lnTo>
                    <a:pt x="110" y="34"/>
                  </a:lnTo>
                  <a:lnTo>
                    <a:pt x="104" y="34"/>
                  </a:lnTo>
                  <a:lnTo>
                    <a:pt x="96" y="32"/>
                  </a:lnTo>
                  <a:lnTo>
                    <a:pt x="90" y="30"/>
                  </a:lnTo>
                  <a:lnTo>
                    <a:pt x="86" y="30"/>
                  </a:lnTo>
                  <a:lnTo>
                    <a:pt x="78" y="32"/>
                  </a:lnTo>
                  <a:lnTo>
                    <a:pt x="72" y="34"/>
                  </a:lnTo>
                  <a:lnTo>
                    <a:pt x="68" y="38"/>
                  </a:lnTo>
                  <a:lnTo>
                    <a:pt x="62" y="38"/>
                  </a:lnTo>
                  <a:lnTo>
                    <a:pt x="42" y="36"/>
                  </a:lnTo>
                  <a:lnTo>
                    <a:pt x="32" y="36"/>
                  </a:lnTo>
                  <a:lnTo>
                    <a:pt x="28" y="36"/>
                  </a:lnTo>
                  <a:lnTo>
                    <a:pt x="24" y="38"/>
                  </a:lnTo>
                  <a:lnTo>
                    <a:pt x="24" y="30"/>
                  </a:lnTo>
                  <a:lnTo>
                    <a:pt x="28" y="24"/>
                  </a:lnTo>
                  <a:lnTo>
                    <a:pt x="32" y="20"/>
                  </a:lnTo>
                  <a:lnTo>
                    <a:pt x="36" y="20"/>
                  </a:lnTo>
                  <a:lnTo>
                    <a:pt x="30" y="2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0" name="Freeform 53"/>
            <p:cNvSpPr/>
            <p:nvPr/>
          </p:nvSpPr>
          <p:spPr bwMode="auto">
            <a:xfrm>
              <a:off x="3118024" y="2460990"/>
              <a:ext cx="46124" cy="22567"/>
            </a:xfrm>
            <a:custGeom>
              <a:avLst/>
              <a:gdLst>
                <a:gd name="T0" fmla="*/ 2147483647 w 30"/>
                <a:gd name="T1" fmla="*/ 2147483647 h 14"/>
                <a:gd name="T2" fmla="*/ 2147483647 w 30"/>
                <a:gd name="T3" fmla="*/ 2147483647 h 14"/>
                <a:gd name="T4" fmla="*/ 2147483647 w 30"/>
                <a:gd name="T5" fmla="*/ 2147483647 h 14"/>
                <a:gd name="T6" fmla="*/ 2147483647 w 30"/>
                <a:gd name="T7" fmla="*/ 2147483647 h 14"/>
                <a:gd name="T8" fmla="*/ 2147483647 w 30"/>
                <a:gd name="T9" fmla="*/ 2147483647 h 14"/>
                <a:gd name="T10" fmla="*/ 0 w 30"/>
                <a:gd name="T11" fmla="*/ 2147483647 h 14"/>
                <a:gd name="T12" fmla="*/ 2147483647 w 30"/>
                <a:gd name="T13" fmla="*/ 2147483647 h 14"/>
                <a:gd name="T14" fmla="*/ 2147483647 w 30"/>
                <a:gd name="T15" fmla="*/ 0 h 14"/>
                <a:gd name="T16" fmla="*/ 2147483647 w 30"/>
                <a:gd name="T17" fmla="*/ 0 h 14"/>
                <a:gd name="T18" fmla="*/ 2147483647 w 30"/>
                <a:gd name="T19" fmla="*/ 2147483647 h 14"/>
                <a:gd name="T20" fmla="*/ 2147483647 w 30"/>
                <a:gd name="T21" fmla="*/ 2147483647 h 14"/>
                <a:gd name="T22" fmla="*/ 2147483647 w 30"/>
                <a:gd name="T23" fmla="*/ 2147483647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0"/>
                <a:gd name="T37" fmla="*/ 0 h 14"/>
                <a:gd name="T38" fmla="*/ 30 w 30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0" h="14">
                  <a:moveTo>
                    <a:pt x="30" y="8"/>
                  </a:moveTo>
                  <a:lnTo>
                    <a:pt x="28" y="12"/>
                  </a:lnTo>
                  <a:lnTo>
                    <a:pt x="24" y="14"/>
                  </a:lnTo>
                  <a:lnTo>
                    <a:pt x="20" y="14"/>
                  </a:lnTo>
                  <a:lnTo>
                    <a:pt x="10" y="12"/>
                  </a:lnTo>
                  <a:lnTo>
                    <a:pt x="0" y="10"/>
                  </a:lnTo>
                  <a:lnTo>
                    <a:pt x="6" y="4"/>
                  </a:lnTo>
                  <a:lnTo>
                    <a:pt x="16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28" y="4"/>
                  </a:lnTo>
                  <a:lnTo>
                    <a:pt x="30" y="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1" name="Freeform 54"/>
            <p:cNvSpPr/>
            <p:nvPr/>
          </p:nvSpPr>
          <p:spPr bwMode="auto">
            <a:xfrm>
              <a:off x="3166455" y="2390634"/>
              <a:ext cx="51890" cy="29203"/>
            </a:xfrm>
            <a:custGeom>
              <a:avLst/>
              <a:gdLst>
                <a:gd name="T0" fmla="*/ 2147483647 w 36"/>
                <a:gd name="T1" fmla="*/ 2147483647 h 18"/>
                <a:gd name="T2" fmla="*/ 2147483647 w 36"/>
                <a:gd name="T3" fmla="*/ 2147483647 h 18"/>
                <a:gd name="T4" fmla="*/ 2147483647 w 36"/>
                <a:gd name="T5" fmla="*/ 2147483647 h 18"/>
                <a:gd name="T6" fmla="*/ 2147483647 w 36"/>
                <a:gd name="T7" fmla="*/ 2147483647 h 18"/>
                <a:gd name="T8" fmla="*/ 2147483647 w 36"/>
                <a:gd name="T9" fmla="*/ 2147483647 h 18"/>
                <a:gd name="T10" fmla="*/ 2147483647 w 36"/>
                <a:gd name="T11" fmla="*/ 2147483647 h 18"/>
                <a:gd name="T12" fmla="*/ 2147483647 w 36"/>
                <a:gd name="T13" fmla="*/ 2147483647 h 18"/>
                <a:gd name="T14" fmla="*/ 2147483647 w 36"/>
                <a:gd name="T15" fmla="*/ 2147483647 h 18"/>
                <a:gd name="T16" fmla="*/ 2147483647 w 36"/>
                <a:gd name="T17" fmla="*/ 2147483647 h 18"/>
                <a:gd name="T18" fmla="*/ 0 w 36"/>
                <a:gd name="T19" fmla="*/ 2147483647 h 18"/>
                <a:gd name="T20" fmla="*/ 2147483647 w 36"/>
                <a:gd name="T21" fmla="*/ 2147483647 h 18"/>
                <a:gd name="T22" fmla="*/ 2147483647 w 36"/>
                <a:gd name="T23" fmla="*/ 0 h 18"/>
                <a:gd name="T24" fmla="*/ 2147483647 w 36"/>
                <a:gd name="T25" fmla="*/ 0 h 18"/>
                <a:gd name="T26" fmla="*/ 2147483647 w 36"/>
                <a:gd name="T27" fmla="*/ 0 h 18"/>
                <a:gd name="T28" fmla="*/ 2147483647 w 36"/>
                <a:gd name="T29" fmla="*/ 2147483647 h 18"/>
                <a:gd name="T30" fmla="*/ 2147483647 w 36"/>
                <a:gd name="T31" fmla="*/ 2147483647 h 1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6"/>
                <a:gd name="T49" fmla="*/ 0 h 18"/>
                <a:gd name="T50" fmla="*/ 36 w 36"/>
                <a:gd name="T51" fmla="*/ 18 h 1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6" h="18">
                  <a:moveTo>
                    <a:pt x="32" y="6"/>
                  </a:moveTo>
                  <a:lnTo>
                    <a:pt x="26" y="10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4" y="16"/>
                  </a:lnTo>
                  <a:lnTo>
                    <a:pt x="36" y="18"/>
                  </a:lnTo>
                  <a:lnTo>
                    <a:pt x="16" y="18"/>
                  </a:lnTo>
                  <a:lnTo>
                    <a:pt x="8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2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14" y="0"/>
                  </a:lnTo>
                  <a:lnTo>
                    <a:pt x="24" y="4"/>
                  </a:lnTo>
                  <a:lnTo>
                    <a:pt x="32" y="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2" name="Freeform 55"/>
            <p:cNvSpPr/>
            <p:nvPr/>
          </p:nvSpPr>
          <p:spPr bwMode="auto">
            <a:xfrm>
              <a:off x="3234488" y="2314970"/>
              <a:ext cx="556952" cy="136727"/>
            </a:xfrm>
            <a:custGeom>
              <a:avLst/>
              <a:gdLst>
                <a:gd name="T0" fmla="*/ 2147483647 w 382"/>
                <a:gd name="T1" fmla="*/ 2147483647 h 86"/>
                <a:gd name="T2" fmla="*/ 2147483647 w 382"/>
                <a:gd name="T3" fmla="*/ 2147483647 h 86"/>
                <a:gd name="T4" fmla="*/ 2147483647 w 382"/>
                <a:gd name="T5" fmla="*/ 2147483647 h 86"/>
                <a:gd name="T6" fmla="*/ 2147483647 w 382"/>
                <a:gd name="T7" fmla="*/ 2147483647 h 86"/>
                <a:gd name="T8" fmla="*/ 2147483647 w 382"/>
                <a:gd name="T9" fmla="*/ 2147483647 h 86"/>
                <a:gd name="T10" fmla="*/ 2147483647 w 382"/>
                <a:gd name="T11" fmla="*/ 2147483647 h 86"/>
                <a:gd name="T12" fmla="*/ 2147483647 w 382"/>
                <a:gd name="T13" fmla="*/ 2147483647 h 86"/>
                <a:gd name="T14" fmla="*/ 2147483647 w 382"/>
                <a:gd name="T15" fmla="*/ 2147483647 h 86"/>
                <a:gd name="T16" fmla="*/ 2147483647 w 382"/>
                <a:gd name="T17" fmla="*/ 2147483647 h 86"/>
                <a:gd name="T18" fmla="*/ 2147483647 w 382"/>
                <a:gd name="T19" fmla="*/ 2147483647 h 86"/>
                <a:gd name="T20" fmla="*/ 2147483647 w 382"/>
                <a:gd name="T21" fmla="*/ 2147483647 h 86"/>
                <a:gd name="T22" fmla="*/ 2147483647 w 382"/>
                <a:gd name="T23" fmla="*/ 2147483647 h 86"/>
                <a:gd name="T24" fmla="*/ 2147483647 w 382"/>
                <a:gd name="T25" fmla="*/ 2147483647 h 86"/>
                <a:gd name="T26" fmla="*/ 2147483647 w 382"/>
                <a:gd name="T27" fmla="*/ 2147483647 h 86"/>
                <a:gd name="T28" fmla="*/ 2147483647 w 382"/>
                <a:gd name="T29" fmla="*/ 2147483647 h 86"/>
                <a:gd name="T30" fmla="*/ 2147483647 w 382"/>
                <a:gd name="T31" fmla="*/ 2147483647 h 86"/>
                <a:gd name="T32" fmla="*/ 2147483647 w 382"/>
                <a:gd name="T33" fmla="*/ 2147483647 h 86"/>
                <a:gd name="T34" fmla="*/ 2147483647 w 382"/>
                <a:gd name="T35" fmla="*/ 2147483647 h 86"/>
                <a:gd name="T36" fmla="*/ 2147483647 w 382"/>
                <a:gd name="T37" fmla="*/ 2147483647 h 86"/>
                <a:gd name="T38" fmla="*/ 2147483647 w 382"/>
                <a:gd name="T39" fmla="*/ 2147483647 h 86"/>
                <a:gd name="T40" fmla="*/ 2147483647 w 382"/>
                <a:gd name="T41" fmla="*/ 2147483647 h 86"/>
                <a:gd name="T42" fmla="*/ 2147483647 w 382"/>
                <a:gd name="T43" fmla="*/ 2147483647 h 86"/>
                <a:gd name="T44" fmla="*/ 2147483647 w 382"/>
                <a:gd name="T45" fmla="*/ 2147483647 h 86"/>
                <a:gd name="T46" fmla="*/ 2147483647 w 382"/>
                <a:gd name="T47" fmla="*/ 2147483647 h 86"/>
                <a:gd name="T48" fmla="*/ 2147483647 w 382"/>
                <a:gd name="T49" fmla="*/ 2147483647 h 86"/>
                <a:gd name="T50" fmla="*/ 2147483647 w 382"/>
                <a:gd name="T51" fmla="*/ 2147483647 h 86"/>
                <a:gd name="T52" fmla="*/ 0 w 382"/>
                <a:gd name="T53" fmla="*/ 2147483647 h 86"/>
                <a:gd name="T54" fmla="*/ 2147483647 w 382"/>
                <a:gd name="T55" fmla="*/ 2147483647 h 86"/>
                <a:gd name="T56" fmla="*/ 2147483647 w 382"/>
                <a:gd name="T57" fmla="*/ 2147483647 h 86"/>
                <a:gd name="T58" fmla="*/ 2147483647 w 382"/>
                <a:gd name="T59" fmla="*/ 2147483647 h 86"/>
                <a:gd name="T60" fmla="*/ 2147483647 w 382"/>
                <a:gd name="T61" fmla="*/ 2147483647 h 86"/>
                <a:gd name="T62" fmla="*/ 2147483647 w 382"/>
                <a:gd name="T63" fmla="*/ 2147483647 h 86"/>
                <a:gd name="T64" fmla="*/ 2147483647 w 382"/>
                <a:gd name="T65" fmla="*/ 2147483647 h 86"/>
                <a:gd name="T66" fmla="*/ 2147483647 w 382"/>
                <a:gd name="T67" fmla="*/ 2147483647 h 86"/>
                <a:gd name="T68" fmla="*/ 2147483647 w 382"/>
                <a:gd name="T69" fmla="*/ 2147483647 h 86"/>
                <a:gd name="T70" fmla="*/ 2147483647 w 382"/>
                <a:gd name="T71" fmla="*/ 2147483647 h 86"/>
                <a:gd name="T72" fmla="*/ 2147483647 w 382"/>
                <a:gd name="T73" fmla="*/ 2147483647 h 86"/>
                <a:gd name="T74" fmla="*/ 2147483647 w 382"/>
                <a:gd name="T75" fmla="*/ 2147483647 h 86"/>
                <a:gd name="T76" fmla="*/ 2147483647 w 382"/>
                <a:gd name="T77" fmla="*/ 2147483647 h 86"/>
                <a:gd name="T78" fmla="*/ 2147483647 w 382"/>
                <a:gd name="T79" fmla="*/ 2147483647 h 86"/>
                <a:gd name="T80" fmla="*/ 2147483647 w 382"/>
                <a:gd name="T81" fmla="*/ 2147483647 h 86"/>
                <a:gd name="T82" fmla="*/ 2147483647 w 382"/>
                <a:gd name="T83" fmla="*/ 2147483647 h 86"/>
                <a:gd name="T84" fmla="*/ 2147483647 w 382"/>
                <a:gd name="T85" fmla="*/ 2147483647 h 86"/>
                <a:gd name="T86" fmla="*/ 2147483647 w 382"/>
                <a:gd name="T87" fmla="*/ 2147483647 h 86"/>
                <a:gd name="T88" fmla="*/ 2147483647 w 382"/>
                <a:gd name="T89" fmla="*/ 2147483647 h 86"/>
                <a:gd name="T90" fmla="*/ 2147483647 w 382"/>
                <a:gd name="T91" fmla="*/ 2147483647 h 86"/>
                <a:gd name="T92" fmla="*/ 2147483647 w 382"/>
                <a:gd name="T93" fmla="*/ 2147483647 h 86"/>
                <a:gd name="T94" fmla="*/ 2147483647 w 382"/>
                <a:gd name="T95" fmla="*/ 2147483647 h 86"/>
                <a:gd name="T96" fmla="*/ 2147483647 w 382"/>
                <a:gd name="T97" fmla="*/ 0 h 86"/>
                <a:gd name="T98" fmla="*/ 2147483647 w 382"/>
                <a:gd name="T99" fmla="*/ 2147483647 h 86"/>
                <a:gd name="T100" fmla="*/ 2147483647 w 382"/>
                <a:gd name="T101" fmla="*/ 2147483647 h 86"/>
                <a:gd name="T102" fmla="*/ 2147483647 w 382"/>
                <a:gd name="T103" fmla="*/ 2147483647 h 86"/>
                <a:gd name="T104" fmla="*/ 2147483647 w 382"/>
                <a:gd name="T105" fmla="*/ 2147483647 h 86"/>
                <a:gd name="T106" fmla="*/ 2147483647 w 382"/>
                <a:gd name="T107" fmla="*/ 2147483647 h 86"/>
                <a:gd name="T108" fmla="*/ 2147483647 w 382"/>
                <a:gd name="T109" fmla="*/ 2147483647 h 86"/>
                <a:gd name="T110" fmla="*/ 2147483647 w 382"/>
                <a:gd name="T111" fmla="*/ 2147483647 h 86"/>
                <a:gd name="T112" fmla="*/ 2147483647 w 382"/>
                <a:gd name="T113" fmla="*/ 2147483647 h 86"/>
                <a:gd name="T114" fmla="*/ 2147483647 w 382"/>
                <a:gd name="T115" fmla="*/ 2147483647 h 86"/>
                <a:gd name="T116" fmla="*/ 2147483647 w 382"/>
                <a:gd name="T117" fmla="*/ 2147483647 h 86"/>
                <a:gd name="T118" fmla="*/ 2147483647 w 382"/>
                <a:gd name="T119" fmla="*/ 2147483647 h 86"/>
                <a:gd name="T120" fmla="*/ 2147483647 w 382"/>
                <a:gd name="T121" fmla="*/ 2147483647 h 86"/>
                <a:gd name="T122" fmla="*/ 2147483647 w 382"/>
                <a:gd name="T123" fmla="*/ 2147483647 h 86"/>
                <a:gd name="T124" fmla="*/ 2147483647 w 382"/>
                <a:gd name="T125" fmla="*/ 2147483647 h 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82"/>
                <a:gd name="T190" fmla="*/ 0 h 86"/>
                <a:gd name="T191" fmla="*/ 382 w 382"/>
                <a:gd name="T192" fmla="*/ 86 h 8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82" h="86">
                  <a:moveTo>
                    <a:pt x="174" y="60"/>
                  </a:moveTo>
                  <a:lnTo>
                    <a:pt x="168" y="58"/>
                  </a:lnTo>
                  <a:lnTo>
                    <a:pt x="164" y="50"/>
                  </a:lnTo>
                  <a:lnTo>
                    <a:pt x="158" y="50"/>
                  </a:lnTo>
                  <a:lnTo>
                    <a:pt x="156" y="58"/>
                  </a:lnTo>
                  <a:lnTo>
                    <a:pt x="154" y="64"/>
                  </a:lnTo>
                  <a:lnTo>
                    <a:pt x="150" y="70"/>
                  </a:lnTo>
                  <a:lnTo>
                    <a:pt x="146" y="72"/>
                  </a:lnTo>
                  <a:lnTo>
                    <a:pt x="142" y="72"/>
                  </a:lnTo>
                  <a:lnTo>
                    <a:pt x="140" y="72"/>
                  </a:lnTo>
                  <a:lnTo>
                    <a:pt x="136" y="68"/>
                  </a:lnTo>
                  <a:lnTo>
                    <a:pt x="132" y="66"/>
                  </a:lnTo>
                  <a:lnTo>
                    <a:pt x="126" y="66"/>
                  </a:lnTo>
                  <a:lnTo>
                    <a:pt x="136" y="70"/>
                  </a:lnTo>
                  <a:lnTo>
                    <a:pt x="142" y="74"/>
                  </a:lnTo>
                  <a:lnTo>
                    <a:pt x="132" y="82"/>
                  </a:lnTo>
                  <a:lnTo>
                    <a:pt x="120" y="86"/>
                  </a:lnTo>
                  <a:lnTo>
                    <a:pt x="114" y="86"/>
                  </a:lnTo>
                  <a:lnTo>
                    <a:pt x="112" y="84"/>
                  </a:lnTo>
                  <a:lnTo>
                    <a:pt x="106" y="82"/>
                  </a:lnTo>
                  <a:lnTo>
                    <a:pt x="102" y="80"/>
                  </a:lnTo>
                  <a:lnTo>
                    <a:pt x="46" y="80"/>
                  </a:lnTo>
                  <a:lnTo>
                    <a:pt x="32" y="82"/>
                  </a:lnTo>
                  <a:lnTo>
                    <a:pt x="28" y="82"/>
                  </a:lnTo>
                  <a:lnTo>
                    <a:pt x="26" y="82"/>
                  </a:lnTo>
                  <a:lnTo>
                    <a:pt x="24" y="80"/>
                  </a:lnTo>
                  <a:lnTo>
                    <a:pt x="22" y="76"/>
                  </a:lnTo>
                  <a:lnTo>
                    <a:pt x="24" y="72"/>
                  </a:lnTo>
                  <a:lnTo>
                    <a:pt x="26" y="70"/>
                  </a:lnTo>
                  <a:lnTo>
                    <a:pt x="34" y="72"/>
                  </a:lnTo>
                  <a:lnTo>
                    <a:pt x="50" y="76"/>
                  </a:lnTo>
                  <a:lnTo>
                    <a:pt x="52" y="68"/>
                  </a:lnTo>
                  <a:lnTo>
                    <a:pt x="54" y="64"/>
                  </a:lnTo>
                  <a:lnTo>
                    <a:pt x="58" y="62"/>
                  </a:lnTo>
                  <a:lnTo>
                    <a:pt x="64" y="62"/>
                  </a:lnTo>
                  <a:lnTo>
                    <a:pt x="68" y="64"/>
                  </a:lnTo>
                  <a:lnTo>
                    <a:pt x="72" y="64"/>
                  </a:lnTo>
                  <a:lnTo>
                    <a:pt x="76" y="66"/>
                  </a:lnTo>
                  <a:lnTo>
                    <a:pt x="80" y="66"/>
                  </a:lnTo>
                  <a:lnTo>
                    <a:pt x="76" y="60"/>
                  </a:lnTo>
                  <a:lnTo>
                    <a:pt x="74" y="54"/>
                  </a:lnTo>
                  <a:lnTo>
                    <a:pt x="72" y="50"/>
                  </a:lnTo>
                  <a:lnTo>
                    <a:pt x="64" y="52"/>
                  </a:lnTo>
                  <a:lnTo>
                    <a:pt x="64" y="50"/>
                  </a:lnTo>
                  <a:lnTo>
                    <a:pt x="62" y="48"/>
                  </a:lnTo>
                  <a:lnTo>
                    <a:pt x="50" y="52"/>
                  </a:lnTo>
                  <a:lnTo>
                    <a:pt x="42" y="54"/>
                  </a:lnTo>
                  <a:lnTo>
                    <a:pt x="34" y="54"/>
                  </a:lnTo>
                  <a:lnTo>
                    <a:pt x="22" y="54"/>
                  </a:lnTo>
                  <a:lnTo>
                    <a:pt x="10" y="52"/>
                  </a:lnTo>
                  <a:lnTo>
                    <a:pt x="6" y="50"/>
                  </a:lnTo>
                  <a:lnTo>
                    <a:pt x="4" y="46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2" y="36"/>
                  </a:lnTo>
                  <a:lnTo>
                    <a:pt x="6" y="32"/>
                  </a:lnTo>
                  <a:lnTo>
                    <a:pt x="24" y="26"/>
                  </a:lnTo>
                  <a:lnTo>
                    <a:pt x="42" y="24"/>
                  </a:lnTo>
                  <a:lnTo>
                    <a:pt x="58" y="22"/>
                  </a:lnTo>
                  <a:lnTo>
                    <a:pt x="78" y="26"/>
                  </a:lnTo>
                  <a:lnTo>
                    <a:pt x="88" y="32"/>
                  </a:lnTo>
                  <a:lnTo>
                    <a:pt x="96" y="36"/>
                  </a:lnTo>
                  <a:lnTo>
                    <a:pt x="98" y="36"/>
                  </a:lnTo>
                  <a:lnTo>
                    <a:pt x="104" y="36"/>
                  </a:lnTo>
                  <a:lnTo>
                    <a:pt x="104" y="34"/>
                  </a:lnTo>
                  <a:lnTo>
                    <a:pt x="108" y="30"/>
                  </a:lnTo>
                  <a:lnTo>
                    <a:pt x="112" y="28"/>
                  </a:lnTo>
                  <a:lnTo>
                    <a:pt x="116" y="26"/>
                  </a:lnTo>
                  <a:lnTo>
                    <a:pt x="126" y="28"/>
                  </a:lnTo>
                  <a:lnTo>
                    <a:pt x="132" y="32"/>
                  </a:lnTo>
                  <a:lnTo>
                    <a:pt x="136" y="36"/>
                  </a:lnTo>
                  <a:lnTo>
                    <a:pt x="142" y="36"/>
                  </a:lnTo>
                  <a:lnTo>
                    <a:pt x="142" y="32"/>
                  </a:lnTo>
                  <a:lnTo>
                    <a:pt x="140" y="30"/>
                  </a:lnTo>
                  <a:lnTo>
                    <a:pt x="130" y="24"/>
                  </a:lnTo>
                  <a:lnTo>
                    <a:pt x="120" y="24"/>
                  </a:lnTo>
                  <a:lnTo>
                    <a:pt x="114" y="24"/>
                  </a:lnTo>
                  <a:lnTo>
                    <a:pt x="98" y="24"/>
                  </a:lnTo>
                  <a:lnTo>
                    <a:pt x="86" y="24"/>
                  </a:lnTo>
                  <a:lnTo>
                    <a:pt x="82" y="24"/>
                  </a:lnTo>
                  <a:lnTo>
                    <a:pt x="80" y="22"/>
                  </a:lnTo>
                  <a:lnTo>
                    <a:pt x="78" y="20"/>
                  </a:lnTo>
                  <a:lnTo>
                    <a:pt x="80" y="14"/>
                  </a:lnTo>
                  <a:lnTo>
                    <a:pt x="84" y="12"/>
                  </a:lnTo>
                  <a:lnTo>
                    <a:pt x="92" y="12"/>
                  </a:lnTo>
                  <a:lnTo>
                    <a:pt x="126" y="12"/>
                  </a:lnTo>
                  <a:lnTo>
                    <a:pt x="134" y="10"/>
                  </a:lnTo>
                  <a:lnTo>
                    <a:pt x="142" y="8"/>
                  </a:lnTo>
                  <a:lnTo>
                    <a:pt x="148" y="8"/>
                  </a:lnTo>
                  <a:lnTo>
                    <a:pt x="158" y="8"/>
                  </a:lnTo>
                  <a:lnTo>
                    <a:pt x="164" y="8"/>
                  </a:lnTo>
                  <a:lnTo>
                    <a:pt x="168" y="8"/>
                  </a:lnTo>
                  <a:lnTo>
                    <a:pt x="168" y="10"/>
                  </a:lnTo>
                  <a:lnTo>
                    <a:pt x="172" y="10"/>
                  </a:lnTo>
                  <a:lnTo>
                    <a:pt x="188" y="8"/>
                  </a:lnTo>
                  <a:lnTo>
                    <a:pt x="202" y="4"/>
                  </a:lnTo>
                  <a:lnTo>
                    <a:pt x="226" y="2"/>
                  </a:lnTo>
                  <a:lnTo>
                    <a:pt x="252" y="0"/>
                  </a:lnTo>
                  <a:lnTo>
                    <a:pt x="306" y="2"/>
                  </a:lnTo>
                  <a:lnTo>
                    <a:pt x="328" y="2"/>
                  </a:lnTo>
                  <a:lnTo>
                    <a:pt x="346" y="2"/>
                  </a:lnTo>
                  <a:lnTo>
                    <a:pt x="364" y="6"/>
                  </a:lnTo>
                  <a:lnTo>
                    <a:pt x="382" y="10"/>
                  </a:lnTo>
                  <a:lnTo>
                    <a:pt x="368" y="16"/>
                  </a:lnTo>
                  <a:lnTo>
                    <a:pt x="352" y="22"/>
                  </a:lnTo>
                  <a:lnTo>
                    <a:pt x="332" y="24"/>
                  </a:lnTo>
                  <a:lnTo>
                    <a:pt x="324" y="24"/>
                  </a:lnTo>
                  <a:lnTo>
                    <a:pt x="316" y="24"/>
                  </a:lnTo>
                  <a:lnTo>
                    <a:pt x="304" y="24"/>
                  </a:lnTo>
                  <a:lnTo>
                    <a:pt x="310" y="24"/>
                  </a:lnTo>
                  <a:lnTo>
                    <a:pt x="318" y="24"/>
                  </a:lnTo>
                  <a:lnTo>
                    <a:pt x="310" y="26"/>
                  </a:lnTo>
                  <a:lnTo>
                    <a:pt x="302" y="26"/>
                  </a:lnTo>
                  <a:lnTo>
                    <a:pt x="282" y="26"/>
                  </a:lnTo>
                  <a:lnTo>
                    <a:pt x="272" y="28"/>
                  </a:lnTo>
                  <a:lnTo>
                    <a:pt x="262" y="32"/>
                  </a:lnTo>
                  <a:lnTo>
                    <a:pt x="250" y="36"/>
                  </a:lnTo>
                  <a:lnTo>
                    <a:pt x="240" y="36"/>
                  </a:lnTo>
                  <a:lnTo>
                    <a:pt x="222" y="36"/>
                  </a:lnTo>
                  <a:lnTo>
                    <a:pt x="216" y="36"/>
                  </a:lnTo>
                  <a:lnTo>
                    <a:pt x="210" y="36"/>
                  </a:lnTo>
                  <a:lnTo>
                    <a:pt x="208" y="40"/>
                  </a:lnTo>
                  <a:lnTo>
                    <a:pt x="206" y="44"/>
                  </a:lnTo>
                  <a:lnTo>
                    <a:pt x="196" y="52"/>
                  </a:lnTo>
                  <a:lnTo>
                    <a:pt x="184" y="58"/>
                  </a:lnTo>
                  <a:lnTo>
                    <a:pt x="174" y="6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3" name="Freeform 56"/>
            <p:cNvSpPr/>
            <p:nvPr/>
          </p:nvSpPr>
          <p:spPr bwMode="auto">
            <a:xfrm>
              <a:off x="3151464" y="2502140"/>
              <a:ext cx="415120" cy="300003"/>
            </a:xfrm>
            <a:custGeom>
              <a:avLst/>
              <a:gdLst>
                <a:gd name="T0" fmla="*/ 2147483647 w 284"/>
                <a:gd name="T1" fmla="*/ 2147483647 h 190"/>
                <a:gd name="T2" fmla="*/ 2147483647 w 284"/>
                <a:gd name="T3" fmla="*/ 2147483647 h 190"/>
                <a:gd name="T4" fmla="*/ 2147483647 w 284"/>
                <a:gd name="T5" fmla="*/ 2147483647 h 190"/>
                <a:gd name="T6" fmla="*/ 2147483647 w 284"/>
                <a:gd name="T7" fmla="*/ 2147483647 h 190"/>
                <a:gd name="T8" fmla="*/ 2147483647 w 284"/>
                <a:gd name="T9" fmla="*/ 2147483647 h 190"/>
                <a:gd name="T10" fmla="*/ 2147483647 w 284"/>
                <a:gd name="T11" fmla="*/ 2147483647 h 190"/>
                <a:gd name="T12" fmla="*/ 2147483647 w 284"/>
                <a:gd name="T13" fmla="*/ 2147483647 h 190"/>
                <a:gd name="T14" fmla="*/ 2147483647 w 284"/>
                <a:gd name="T15" fmla="*/ 2147483647 h 190"/>
                <a:gd name="T16" fmla="*/ 2147483647 w 284"/>
                <a:gd name="T17" fmla="*/ 2147483647 h 190"/>
                <a:gd name="T18" fmla="*/ 2147483647 w 284"/>
                <a:gd name="T19" fmla="*/ 2147483647 h 190"/>
                <a:gd name="T20" fmla="*/ 2147483647 w 284"/>
                <a:gd name="T21" fmla="*/ 2147483647 h 190"/>
                <a:gd name="T22" fmla="*/ 2147483647 w 284"/>
                <a:gd name="T23" fmla="*/ 2147483647 h 190"/>
                <a:gd name="T24" fmla="*/ 2147483647 w 284"/>
                <a:gd name="T25" fmla="*/ 2147483647 h 190"/>
                <a:gd name="T26" fmla="*/ 2147483647 w 284"/>
                <a:gd name="T27" fmla="*/ 2147483647 h 190"/>
                <a:gd name="T28" fmla="*/ 2147483647 w 284"/>
                <a:gd name="T29" fmla="*/ 2147483647 h 190"/>
                <a:gd name="T30" fmla="*/ 2147483647 w 284"/>
                <a:gd name="T31" fmla="*/ 2147483647 h 190"/>
                <a:gd name="T32" fmla="*/ 2147483647 w 284"/>
                <a:gd name="T33" fmla="*/ 2147483647 h 190"/>
                <a:gd name="T34" fmla="*/ 2147483647 w 284"/>
                <a:gd name="T35" fmla="*/ 2147483647 h 190"/>
                <a:gd name="T36" fmla="*/ 2147483647 w 284"/>
                <a:gd name="T37" fmla="*/ 2147483647 h 190"/>
                <a:gd name="T38" fmla="*/ 2147483647 w 284"/>
                <a:gd name="T39" fmla="*/ 2147483647 h 190"/>
                <a:gd name="T40" fmla="*/ 2147483647 w 284"/>
                <a:gd name="T41" fmla="*/ 2147483647 h 190"/>
                <a:gd name="T42" fmla="*/ 2147483647 w 284"/>
                <a:gd name="T43" fmla="*/ 2147483647 h 190"/>
                <a:gd name="T44" fmla="*/ 2147483647 w 284"/>
                <a:gd name="T45" fmla="*/ 2147483647 h 190"/>
                <a:gd name="T46" fmla="*/ 2147483647 w 284"/>
                <a:gd name="T47" fmla="*/ 2147483647 h 190"/>
                <a:gd name="T48" fmla="*/ 2147483647 w 284"/>
                <a:gd name="T49" fmla="*/ 2147483647 h 190"/>
                <a:gd name="T50" fmla="*/ 2147483647 w 284"/>
                <a:gd name="T51" fmla="*/ 2147483647 h 190"/>
                <a:gd name="T52" fmla="*/ 2147483647 w 284"/>
                <a:gd name="T53" fmla="*/ 2147483647 h 190"/>
                <a:gd name="T54" fmla="*/ 2147483647 w 284"/>
                <a:gd name="T55" fmla="*/ 2147483647 h 190"/>
                <a:gd name="T56" fmla="*/ 2147483647 w 284"/>
                <a:gd name="T57" fmla="*/ 2147483647 h 190"/>
                <a:gd name="T58" fmla="*/ 2147483647 w 284"/>
                <a:gd name="T59" fmla="*/ 2147483647 h 190"/>
                <a:gd name="T60" fmla="*/ 2147483647 w 284"/>
                <a:gd name="T61" fmla="*/ 2147483647 h 190"/>
                <a:gd name="T62" fmla="*/ 2147483647 w 284"/>
                <a:gd name="T63" fmla="*/ 2147483647 h 190"/>
                <a:gd name="T64" fmla="*/ 2147483647 w 284"/>
                <a:gd name="T65" fmla="*/ 2147483647 h 190"/>
                <a:gd name="T66" fmla="*/ 2147483647 w 284"/>
                <a:gd name="T67" fmla="*/ 2147483647 h 190"/>
                <a:gd name="T68" fmla="*/ 2147483647 w 284"/>
                <a:gd name="T69" fmla="*/ 2147483647 h 190"/>
                <a:gd name="T70" fmla="*/ 2147483647 w 284"/>
                <a:gd name="T71" fmla="*/ 2147483647 h 190"/>
                <a:gd name="T72" fmla="*/ 2147483647 w 284"/>
                <a:gd name="T73" fmla="*/ 2147483647 h 190"/>
                <a:gd name="T74" fmla="*/ 2147483647 w 284"/>
                <a:gd name="T75" fmla="*/ 2147483647 h 190"/>
                <a:gd name="T76" fmla="*/ 2147483647 w 284"/>
                <a:gd name="T77" fmla="*/ 2147483647 h 190"/>
                <a:gd name="T78" fmla="*/ 2147483647 w 284"/>
                <a:gd name="T79" fmla="*/ 2147483647 h 190"/>
                <a:gd name="T80" fmla="*/ 2147483647 w 284"/>
                <a:gd name="T81" fmla="*/ 2147483647 h 190"/>
                <a:gd name="T82" fmla="*/ 2147483647 w 284"/>
                <a:gd name="T83" fmla="*/ 2147483647 h 190"/>
                <a:gd name="T84" fmla="*/ 2147483647 w 284"/>
                <a:gd name="T85" fmla="*/ 2147483647 h 190"/>
                <a:gd name="T86" fmla="*/ 2147483647 w 284"/>
                <a:gd name="T87" fmla="*/ 2147483647 h 190"/>
                <a:gd name="T88" fmla="*/ 2147483647 w 284"/>
                <a:gd name="T89" fmla="*/ 2147483647 h 190"/>
                <a:gd name="T90" fmla="*/ 2147483647 w 284"/>
                <a:gd name="T91" fmla="*/ 2147483647 h 190"/>
                <a:gd name="T92" fmla="*/ 2147483647 w 284"/>
                <a:gd name="T93" fmla="*/ 2147483647 h 190"/>
                <a:gd name="T94" fmla="*/ 2147483647 w 284"/>
                <a:gd name="T95" fmla="*/ 2147483647 h 190"/>
                <a:gd name="T96" fmla="*/ 2147483647 w 284"/>
                <a:gd name="T97" fmla="*/ 2147483647 h 190"/>
                <a:gd name="T98" fmla="*/ 2147483647 w 284"/>
                <a:gd name="T99" fmla="*/ 2147483647 h 190"/>
                <a:gd name="T100" fmla="*/ 2147483647 w 284"/>
                <a:gd name="T101" fmla="*/ 2147483647 h 190"/>
                <a:gd name="T102" fmla="*/ 2147483647 w 284"/>
                <a:gd name="T103" fmla="*/ 2147483647 h 190"/>
                <a:gd name="T104" fmla="*/ 2147483647 w 284"/>
                <a:gd name="T105" fmla="*/ 2147483647 h 190"/>
                <a:gd name="T106" fmla="*/ 2147483647 w 284"/>
                <a:gd name="T107" fmla="*/ 2147483647 h 190"/>
                <a:gd name="T108" fmla="*/ 2147483647 w 284"/>
                <a:gd name="T109" fmla="*/ 2147483647 h 190"/>
                <a:gd name="T110" fmla="*/ 2147483647 w 284"/>
                <a:gd name="T111" fmla="*/ 2147483647 h 190"/>
                <a:gd name="T112" fmla="*/ 2147483647 w 284"/>
                <a:gd name="T113" fmla="*/ 2147483647 h 190"/>
                <a:gd name="T114" fmla="*/ 2147483647 w 284"/>
                <a:gd name="T115" fmla="*/ 0 h 190"/>
                <a:gd name="T116" fmla="*/ 2147483647 w 284"/>
                <a:gd name="T117" fmla="*/ 2147483647 h 190"/>
                <a:gd name="T118" fmla="*/ 2147483647 w 284"/>
                <a:gd name="T119" fmla="*/ 2147483647 h 190"/>
                <a:gd name="T120" fmla="*/ 2147483647 w 284"/>
                <a:gd name="T121" fmla="*/ 2147483647 h 190"/>
                <a:gd name="T122" fmla="*/ 2147483647 w 284"/>
                <a:gd name="T123" fmla="*/ 2147483647 h 19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84"/>
                <a:gd name="T187" fmla="*/ 0 h 190"/>
                <a:gd name="T188" fmla="*/ 284 w 284"/>
                <a:gd name="T189" fmla="*/ 190 h 19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84" h="190">
                  <a:moveTo>
                    <a:pt x="114" y="0"/>
                  </a:moveTo>
                  <a:lnTo>
                    <a:pt x="124" y="0"/>
                  </a:lnTo>
                  <a:lnTo>
                    <a:pt x="122" y="10"/>
                  </a:lnTo>
                  <a:lnTo>
                    <a:pt x="126" y="8"/>
                  </a:lnTo>
                  <a:lnTo>
                    <a:pt x="130" y="4"/>
                  </a:lnTo>
                  <a:lnTo>
                    <a:pt x="132" y="2"/>
                  </a:lnTo>
                  <a:lnTo>
                    <a:pt x="138" y="0"/>
                  </a:lnTo>
                  <a:lnTo>
                    <a:pt x="146" y="0"/>
                  </a:lnTo>
                  <a:lnTo>
                    <a:pt x="158" y="4"/>
                  </a:lnTo>
                  <a:lnTo>
                    <a:pt x="168" y="8"/>
                  </a:lnTo>
                  <a:lnTo>
                    <a:pt x="170" y="12"/>
                  </a:lnTo>
                  <a:lnTo>
                    <a:pt x="172" y="14"/>
                  </a:lnTo>
                  <a:lnTo>
                    <a:pt x="142" y="20"/>
                  </a:lnTo>
                  <a:lnTo>
                    <a:pt x="158" y="22"/>
                  </a:lnTo>
                  <a:lnTo>
                    <a:pt x="172" y="20"/>
                  </a:lnTo>
                  <a:lnTo>
                    <a:pt x="176" y="22"/>
                  </a:lnTo>
                  <a:lnTo>
                    <a:pt x="180" y="24"/>
                  </a:lnTo>
                  <a:lnTo>
                    <a:pt x="184" y="28"/>
                  </a:lnTo>
                  <a:lnTo>
                    <a:pt x="186" y="34"/>
                  </a:lnTo>
                  <a:lnTo>
                    <a:pt x="190" y="40"/>
                  </a:lnTo>
                  <a:lnTo>
                    <a:pt x="196" y="34"/>
                  </a:lnTo>
                  <a:lnTo>
                    <a:pt x="198" y="32"/>
                  </a:lnTo>
                  <a:lnTo>
                    <a:pt x="202" y="32"/>
                  </a:lnTo>
                  <a:lnTo>
                    <a:pt x="212" y="36"/>
                  </a:lnTo>
                  <a:lnTo>
                    <a:pt x="224" y="44"/>
                  </a:lnTo>
                  <a:lnTo>
                    <a:pt x="246" y="58"/>
                  </a:lnTo>
                  <a:lnTo>
                    <a:pt x="236" y="64"/>
                  </a:lnTo>
                  <a:lnTo>
                    <a:pt x="230" y="68"/>
                  </a:lnTo>
                  <a:lnTo>
                    <a:pt x="228" y="74"/>
                  </a:lnTo>
                  <a:lnTo>
                    <a:pt x="218" y="74"/>
                  </a:lnTo>
                  <a:lnTo>
                    <a:pt x="218" y="80"/>
                  </a:lnTo>
                  <a:lnTo>
                    <a:pt x="224" y="80"/>
                  </a:lnTo>
                  <a:lnTo>
                    <a:pt x="234" y="82"/>
                  </a:lnTo>
                  <a:lnTo>
                    <a:pt x="246" y="86"/>
                  </a:lnTo>
                  <a:lnTo>
                    <a:pt x="256" y="94"/>
                  </a:lnTo>
                  <a:lnTo>
                    <a:pt x="258" y="98"/>
                  </a:lnTo>
                  <a:lnTo>
                    <a:pt x="258" y="102"/>
                  </a:lnTo>
                  <a:lnTo>
                    <a:pt x="264" y="104"/>
                  </a:lnTo>
                  <a:lnTo>
                    <a:pt x="268" y="106"/>
                  </a:lnTo>
                  <a:lnTo>
                    <a:pt x="272" y="108"/>
                  </a:lnTo>
                  <a:lnTo>
                    <a:pt x="276" y="108"/>
                  </a:lnTo>
                  <a:lnTo>
                    <a:pt x="280" y="108"/>
                  </a:lnTo>
                  <a:lnTo>
                    <a:pt x="284" y="106"/>
                  </a:lnTo>
                  <a:lnTo>
                    <a:pt x="284" y="112"/>
                  </a:lnTo>
                  <a:lnTo>
                    <a:pt x="276" y="114"/>
                  </a:lnTo>
                  <a:lnTo>
                    <a:pt x="268" y="116"/>
                  </a:lnTo>
                  <a:lnTo>
                    <a:pt x="268" y="126"/>
                  </a:lnTo>
                  <a:lnTo>
                    <a:pt x="262" y="124"/>
                  </a:lnTo>
                  <a:lnTo>
                    <a:pt x="258" y="122"/>
                  </a:lnTo>
                  <a:lnTo>
                    <a:pt x="252" y="130"/>
                  </a:lnTo>
                  <a:lnTo>
                    <a:pt x="246" y="134"/>
                  </a:lnTo>
                  <a:lnTo>
                    <a:pt x="242" y="136"/>
                  </a:lnTo>
                  <a:lnTo>
                    <a:pt x="236" y="136"/>
                  </a:lnTo>
                  <a:lnTo>
                    <a:pt x="232" y="134"/>
                  </a:lnTo>
                  <a:lnTo>
                    <a:pt x="230" y="130"/>
                  </a:lnTo>
                  <a:lnTo>
                    <a:pt x="228" y="128"/>
                  </a:lnTo>
                  <a:lnTo>
                    <a:pt x="228" y="120"/>
                  </a:lnTo>
                  <a:lnTo>
                    <a:pt x="224" y="112"/>
                  </a:lnTo>
                  <a:lnTo>
                    <a:pt x="210" y="112"/>
                  </a:lnTo>
                  <a:lnTo>
                    <a:pt x="212" y="118"/>
                  </a:lnTo>
                  <a:lnTo>
                    <a:pt x="208" y="120"/>
                  </a:lnTo>
                  <a:lnTo>
                    <a:pt x="204" y="120"/>
                  </a:lnTo>
                  <a:lnTo>
                    <a:pt x="198" y="122"/>
                  </a:lnTo>
                  <a:lnTo>
                    <a:pt x="198" y="124"/>
                  </a:lnTo>
                  <a:lnTo>
                    <a:pt x="200" y="128"/>
                  </a:lnTo>
                  <a:lnTo>
                    <a:pt x="206" y="130"/>
                  </a:lnTo>
                  <a:lnTo>
                    <a:pt x="206" y="138"/>
                  </a:lnTo>
                  <a:lnTo>
                    <a:pt x="214" y="140"/>
                  </a:lnTo>
                  <a:lnTo>
                    <a:pt x="220" y="144"/>
                  </a:lnTo>
                  <a:lnTo>
                    <a:pt x="222" y="152"/>
                  </a:lnTo>
                  <a:lnTo>
                    <a:pt x="220" y="158"/>
                  </a:lnTo>
                  <a:lnTo>
                    <a:pt x="218" y="164"/>
                  </a:lnTo>
                  <a:lnTo>
                    <a:pt x="218" y="168"/>
                  </a:lnTo>
                  <a:lnTo>
                    <a:pt x="216" y="172"/>
                  </a:lnTo>
                  <a:lnTo>
                    <a:pt x="220" y="178"/>
                  </a:lnTo>
                  <a:lnTo>
                    <a:pt x="212" y="176"/>
                  </a:lnTo>
                  <a:lnTo>
                    <a:pt x="202" y="172"/>
                  </a:lnTo>
                  <a:lnTo>
                    <a:pt x="196" y="166"/>
                  </a:lnTo>
                  <a:lnTo>
                    <a:pt x="192" y="164"/>
                  </a:lnTo>
                  <a:lnTo>
                    <a:pt x="192" y="162"/>
                  </a:lnTo>
                  <a:lnTo>
                    <a:pt x="188" y="160"/>
                  </a:lnTo>
                  <a:lnTo>
                    <a:pt x="182" y="158"/>
                  </a:lnTo>
                  <a:lnTo>
                    <a:pt x="170" y="158"/>
                  </a:lnTo>
                  <a:lnTo>
                    <a:pt x="172" y="160"/>
                  </a:lnTo>
                  <a:lnTo>
                    <a:pt x="180" y="168"/>
                  </a:lnTo>
                  <a:lnTo>
                    <a:pt x="196" y="182"/>
                  </a:lnTo>
                  <a:lnTo>
                    <a:pt x="194" y="188"/>
                  </a:lnTo>
                  <a:lnTo>
                    <a:pt x="190" y="190"/>
                  </a:lnTo>
                  <a:lnTo>
                    <a:pt x="184" y="188"/>
                  </a:lnTo>
                  <a:lnTo>
                    <a:pt x="174" y="184"/>
                  </a:lnTo>
                  <a:lnTo>
                    <a:pt x="160" y="176"/>
                  </a:lnTo>
                  <a:lnTo>
                    <a:pt x="134" y="176"/>
                  </a:lnTo>
                  <a:lnTo>
                    <a:pt x="132" y="172"/>
                  </a:lnTo>
                  <a:lnTo>
                    <a:pt x="134" y="170"/>
                  </a:lnTo>
                  <a:lnTo>
                    <a:pt x="134" y="168"/>
                  </a:lnTo>
                  <a:lnTo>
                    <a:pt x="134" y="164"/>
                  </a:lnTo>
                  <a:lnTo>
                    <a:pt x="134" y="160"/>
                  </a:lnTo>
                  <a:lnTo>
                    <a:pt x="134" y="158"/>
                  </a:lnTo>
                  <a:lnTo>
                    <a:pt x="132" y="158"/>
                  </a:lnTo>
                  <a:lnTo>
                    <a:pt x="124" y="152"/>
                  </a:lnTo>
                  <a:lnTo>
                    <a:pt x="120" y="148"/>
                  </a:lnTo>
                  <a:lnTo>
                    <a:pt x="120" y="144"/>
                  </a:lnTo>
                  <a:lnTo>
                    <a:pt x="102" y="144"/>
                  </a:lnTo>
                  <a:lnTo>
                    <a:pt x="94" y="144"/>
                  </a:lnTo>
                  <a:lnTo>
                    <a:pt x="88" y="146"/>
                  </a:lnTo>
                  <a:lnTo>
                    <a:pt x="78" y="148"/>
                  </a:lnTo>
                  <a:lnTo>
                    <a:pt x="70" y="150"/>
                  </a:lnTo>
                  <a:lnTo>
                    <a:pt x="62" y="148"/>
                  </a:lnTo>
                  <a:lnTo>
                    <a:pt x="60" y="146"/>
                  </a:lnTo>
                  <a:lnTo>
                    <a:pt x="60" y="144"/>
                  </a:lnTo>
                  <a:lnTo>
                    <a:pt x="60" y="142"/>
                  </a:lnTo>
                  <a:lnTo>
                    <a:pt x="62" y="138"/>
                  </a:lnTo>
                  <a:lnTo>
                    <a:pt x="70" y="136"/>
                  </a:lnTo>
                  <a:lnTo>
                    <a:pt x="86" y="128"/>
                  </a:lnTo>
                  <a:lnTo>
                    <a:pt x="88" y="132"/>
                  </a:lnTo>
                  <a:lnTo>
                    <a:pt x="92" y="134"/>
                  </a:lnTo>
                  <a:lnTo>
                    <a:pt x="104" y="134"/>
                  </a:lnTo>
                  <a:lnTo>
                    <a:pt x="114" y="132"/>
                  </a:lnTo>
                  <a:lnTo>
                    <a:pt x="116" y="130"/>
                  </a:lnTo>
                  <a:lnTo>
                    <a:pt x="120" y="128"/>
                  </a:lnTo>
                  <a:lnTo>
                    <a:pt x="122" y="126"/>
                  </a:lnTo>
                  <a:lnTo>
                    <a:pt x="122" y="120"/>
                  </a:lnTo>
                  <a:lnTo>
                    <a:pt x="134" y="116"/>
                  </a:lnTo>
                  <a:lnTo>
                    <a:pt x="142" y="112"/>
                  </a:lnTo>
                  <a:lnTo>
                    <a:pt x="162" y="98"/>
                  </a:lnTo>
                  <a:lnTo>
                    <a:pt x="152" y="84"/>
                  </a:lnTo>
                  <a:lnTo>
                    <a:pt x="148" y="82"/>
                  </a:lnTo>
                  <a:lnTo>
                    <a:pt x="142" y="80"/>
                  </a:lnTo>
                  <a:lnTo>
                    <a:pt x="142" y="76"/>
                  </a:lnTo>
                  <a:lnTo>
                    <a:pt x="128" y="76"/>
                  </a:lnTo>
                  <a:lnTo>
                    <a:pt x="130" y="74"/>
                  </a:lnTo>
                  <a:lnTo>
                    <a:pt x="134" y="74"/>
                  </a:lnTo>
                  <a:lnTo>
                    <a:pt x="134" y="66"/>
                  </a:lnTo>
                  <a:lnTo>
                    <a:pt x="130" y="64"/>
                  </a:lnTo>
                  <a:lnTo>
                    <a:pt x="126" y="62"/>
                  </a:lnTo>
                  <a:lnTo>
                    <a:pt x="118" y="56"/>
                  </a:lnTo>
                  <a:lnTo>
                    <a:pt x="114" y="54"/>
                  </a:lnTo>
                  <a:lnTo>
                    <a:pt x="112" y="54"/>
                  </a:lnTo>
                  <a:lnTo>
                    <a:pt x="110" y="56"/>
                  </a:lnTo>
                  <a:lnTo>
                    <a:pt x="104" y="58"/>
                  </a:lnTo>
                  <a:lnTo>
                    <a:pt x="100" y="62"/>
                  </a:lnTo>
                  <a:lnTo>
                    <a:pt x="96" y="64"/>
                  </a:lnTo>
                  <a:lnTo>
                    <a:pt x="92" y="66"/>
                  </a:lnTo>
                  <a:lnTo>
                    <a:pt x="88" y="66"/>
                  </a:lnTo>
                  <a:lnTo>
                    <a:pt x="88" y="64"/>
                  </a:lnTo>
                  <a:lnTo>
                    <a:pt x="88" y="56"/>
                  </a:lnTo>
                  <a:lnTo>
                    <a:pt x="76" y="58"/>
                  </a:lnTo>
                  <a:lnTo>
                    <a:pt x="64" y="58"/>
                  </a:lnTo>
                  <a:lnTo>
                    <a:pt x="36" y="56"/>
                  </a:lnTo>
                  <a:lnTo>
                    <a:pt x="32" y="56"/>
                  </a:lnTo>
                  <a:lnTo>
                    <a:pt x="26" y="54"/>
                  </a:lnTo>
                  <a:lnTo>
                    <a:pt x="24" y="52"/>
                  </a:lnTo>
                  <a:lnTo>
                    <a:pt x="22" y="46"/>
                  </a:lnTo>
                  <a:lnTo>
                    <a:pt x="18" y="48"/>
                  </a:lnTo>
                  <a:lnTo>
                    <a:pt x="14" y="50"/>
                  </a:lnTo>
                  <a:lnTo>
                    <a:pt x="10" y="52"/>
                  </a:lnTo>
                  <a:lnTo>
                    <a:pt x="6" y="52"/>
                  </a:lnTo>
                  <a:lnTo>
                    <a:pt x="4" y="52"/>
                  </a:lnTo>
                  <a:lnTo>
                    <a:pt x="2" y="48"/>
                  </a:lnTo>
                  <a:lnTo>
                    <a:pt x="0" y="44"/>
                  </a:lnTo>
                  <a:lnTo>
                    <a:pt x="6" y="40"/>
                  </a:lnTo>
                  <a:lnTo>
                    <a:pt x="14" y="40"/>
                  </a:lnTo>
                  <a:lnTo>
                    <a:pt x="6" y="36"/>
                  </a:lnTo>
                  <a:lnTo>
                    <a:pt x="4" y="34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6" y="24"/>
                  </a:lnTo>
                  <a:lnTo>
                    <a:pt x="12" y="18"/>
                  </a:lnTo>
                  <a:lnTo>
                    <a:pt x="22" y="14"/>
                  </a:lnTo>
                  <a:lnTo>
                    <a:pt x="32" y="10"/>
                  </a:lnTo>
                  <a:lnTo>
                    <a:pt x="56" y="6"/>
                  </a:lnTo>
                  <a:lnTo>
                    <a:pt x="64" y="4"/>
                  </a:lnTo>
                  <a:lnTo>
                    <a:pt x="72" y="0"/>
                  </a:lnTo>
                  <a:lnTo>
                    <a:pt x="82" y="0"/>
                  </a:lnTo>
                  <a:lnTo>
                    <a:pt x="78" y="6"/>
                  </a:lnTo>
                  <a:lnTo>
                    <a:pt x="72" y="8"/>
                  </a:lnTo>
                  <a:lnTo>
                    <a:pt x="62" y="12"/>
                  </a:lnTo>
                  <a:lnTo>
                    <a:pt x="58" y="16"/>
                  </a:lnTo>
                  <a:lnTo>
                    <a:pt x="54" y="18"/>
                  </a:lnTo>
                  <a:lnTo>
                    <a:pt x="50" y="22"/>
                  </a:lnTo>
                  <a:lnTo>
                    <a:pt x="48" y="28"/>
                  </a:lnTo>
                  <a:lnTo>
                    <a:pt x="56" y="28"/>
                  </a:lnTo>
                  <a:lnTo>
                    <a:pt x="60" y="24"/>
                  </a:lnTo>
                  <a:lnTo>
                    <a:pt x="64" y="18"/>
                  </a:lnTo>
                  <a:lnTo>
                    <a:pt x="70" y="14"/>
                  </a:lnTo>
                  <a:lnTo>
                    <a:pt x="76" y="12"/>
                  </a:lnTo>
                  <a:lnTo>
                    <a:pt x="94" y="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4" name="Freeform 57"/>
            <p:cNvSpPr/>
            <p:nvPr/>
          </p:nvSpPr>
          <p:spPr bwMode="auto">
            <a:xfrm>
              <a:off x="3303675" y="2630901"/>
              <a:ext cx="47278" cy="29203"/>
            </a:xfrm>
            <a:custGeom>
              <a:avLst/>
              <a:gdLst>
                <a:gd name="T0" fmla="*/ 2147483647 w 32"/>
                <a:gd name="T1" fmla="*/ 2147483647 h 18"/>
                <a:gd name="T2" fmla="*/ 2147483647 w 32"/>
                <a:gd name="T3" fmla="*/ 0 h 18"/>
                <a:gd name="T4" fmla="*/ 2147483647 w 32"/>
                <a:gd name="T5" fmla="*/ 0 h 18"/>
                <a:gd name="T6" fmla="*/ 2147483647 w 32"/>
                <a:gd name="T7" fmla="*/ 2147483647 h 18"/>
                <a:gd name="T8" fmla="*/ 2147483647 w 32"/>
                <a:gd name="T9" fmla="*/ 2147483647 h 18"/>
                <a:gd name="T10" fmla="*/ 2147483647 w 32"/>
                <a:gd name="T11" fmla="*/ 2147483647 h 18"/>
                <a:gd name="T12" fmla="*/ 2147483647 w 32"/>
                <a:gd name="T13" fmla="*/ 2147483647 h 18"/>
                <a:gd name="T14" fmla="*/ 2147483647 w 32"/>
                <a:gd name="T15" fmla="*/ 2147483647 h 18"/>
                <a:gd name="T16" fmla="*/ 2147483647 w 32"/>
                <a:gd name="T17" fmla="*/ 2147483647 h 18"/>
                <a:gd name="T18" fmla="*/ 2147483647 w 32"/>
                <a:gd name="T19" fmla="*/ 2147483647 h 18"/>
                <a:gd name="T20" fmla="*/ 0 w 32"/>
                <a:gd name="T21" fmla="*/ 2147483647 h 18"/>
                <a:gd name="T22" fmla="*/ 2147483647 w 32"/>
                <a:gd name="T23" fmla="*/ 2147483647 h 18"/>
                <a:gd name="T24" fmla="*/ 2147483647 w 32"/>
                <a:gd name="T25" fmla="*/ 2147483647 h 18"/>
                <a:gd name="T26" fmla="*/ 2147483647 w 32"/>
                <a:gd name="T27" fmla="*/ 2147483647 h 18"/>
                <a:gd name="T28" fmla="*/ 2147483647 w 32"/>
                <a:gd name="T29" fmla="*/ 2147483647 h 18"/>
                <a:gd name="T30" fmla="*/ 2147483647 w 32"/>
                <a:gd name="T31" fmla="*/ 0 h 18"/>
                <a:gd name="T32" fmla="*/ 2147483647 w 32"/>
                <a:gd name="T33" fmla="*/ 2147483647 h 1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2"/>
                <a:gd name="T52" fmla="*/ 0 h 18"/>
                <a:gd name="T53" fmla="*/ 32 w 32"/>
                <a:gd name="T54" fmla="*/ 18 h 1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2" h="18">
                  <a:moveTo>
                    <a:pt x="16" y="2"/>
                  </a:moveTo>
                  <a:lnTo>
                    <a:pt x="28" y="0"/>
                  </a:lnTo>
                  <a:lnTo>
                    <a:pt x="30" y="0"/>
                  </a:lnTo>
                  <a:lnTo>
                    <a:pt x="32" y="2"/>
                  </a:lnTo>
                  <a:lnTo>
                    <a:pt x="30" y="6"/>
                  </a:lnTo>
                  <a:lnTo>
                    <a:pt x="28" y="10"/>
                  </a:lnTo>
                  <a:lnTo>
                    <a:pt x="22" y="14"/>
                  </a:lnTo>
                  <a:lnTo>
                    <a:pt x="14" y="18"/>
                  </a:lnTo>
                  <a:lnTo>
                    <a:pt x="6" y="18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8" y="6"/>
                  </a:lnTo>
                  <a:lnTo>
                    <a:pt x="12" y="2"/>
                  </a:lnTo>
                  <a:lnTo>
                    <a:pt x="18" y="2"/>
                  </a:lnTo>
                  <a:lnTo>
                    <a:pt x="18" y="0"/>
                  </a:lnTo>
                  <a:lnTo>
                    <a:pt x="16" y="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5" name="Freeform 59"/>
            <p:cNvSpPr/>
            <p:nvPr/>
          </p:nvSpPr>
          <p:spPr bwMode="auto">
            <a:xfrm>
              <a:off x="1955689" y="3152587"/>
              <a:ext cx="1276492" cy="687615"/>
            </a:xfrm>
            <a:custGeom>
              <a:avLst/>
              <a:gdLst>
                <a:gd name="T0" fmla="*/ 2147483647 w 872"/>
                <a:gd name="T1" fmla="*/ 2147483647 h 434"/>
                <a:gd name="T2" fmla="*/ 2147483647 w 872"/>
                <a:gd name="T3" fmla="*/ 2147483647 h 434"/>
                <a:gd name="T4" fmla="*/ 2147483647 w 872"/>
                <a:gd name="T5" fmla="*/ 2147483647 h 434"/>
                <a:gd name="T6" fmla="*/ 2147483647 w 872"/>
                <a:gd name="T7" fmla="*/ 2147483647 h 434"/>
                <a:gd name="T8" fmla="*/ 2147483647 w 872"/>
                <a:gd name="T9" fmla="*/ 2147483647 h 434"/>
                <a:gd name="T10" fmla="*/ 2147483647 w 872"/>
                <a:gd name="T11" fmla="*/ 2147483647 h 434"/>
                <a:gd name="T12" fmla="*/ 2147483647 w 872"/>
                <a:gd name="T13" fmla="*/ 2147483647 h 434"/>
                <a:gd name="T14" fmla="*/ 2147483647 w 872"/>
                <a:gd name="T15" fmla="*/ 2147483647 h 434"/>
                <a:gd name="T16" fmla="*/ 2147483647 w 872"/>
                <a:gd name="T17" fmla="*/ 2147483647 h 434"/>
                <a:gd name="T18" fmla="*/ 2147483647 w 872"/>
                <a:gd name="T19" fmla="*/ 2147483647 h 434"/>
                <a:gd name="T20" fmla="*/ 2147483647 w 872"/>
                <a:gd name="T21" fmla="*/ 2147483647 h 434"/>
                <a:gd name="T22" fmla="*/ 2147483647 w 872"/>
                <a:gd name="T23" fmla="*/ 2147483647 h 434"/>
                <a:gd name="T24" fmla="*/ 2147483647 w 872"/>
                <a:gd name="T25" fmla="*/ 2147483647 h 434"/>
                <a:gd name="T26" fmla="*/ 2147483647 w 872"/>
                <a:gd name="T27" fmla="*/ 2147483647 h 434"/>
                <a:gd name="T28" fmla="*/ 2147483647 w 872"/>
                <a:gd name="T29" fmla="*/ 2147483647 h 434"/>
                <a:gd name="T30" fmla="*/ 2147483647 w 872"/>
                <a:gd name="T31" fmla="*/ 2147483647 h 434"/>
                <a:gd name="T32" fmla="*/ 2147483647 w 872"/>
                <a:gd name="T33" fmla="*/ 2147483647 h 434"/>
                <a:gd name="T34" fmla="*/ 2147483647 w 872"/>
                <a:gd name="T35" fmla="*/ 2147483647 h 434"/>
                <a:gd name="T36" fmla="*/ 2147483647 w 872"/>
                <a:gd name="T37" fmla="*/ 2147483647 h 434"/>
                <a:gd name="T38" fmla="*/ 2147483647 w 872"/>
                <a:gd name="T39" fmla="*/ 2147483647 h 434"/>
                <a:gd name="T40" fmla="*/ 2147483647 w 872"/>
                <a:gd name="T41" fmla="*/ 2147483647 h 434"/>
                <a:gd name="T42" fmla="*/ 2147483647 w 872"/>
                <a:gd name="T43" fmla="*/ 2147483647 h 434"/>
                <a:gd name="T44" fmla="*/ 2147483647 w 872"/>
                <a:gd name="T45" fmla="*/ 2147483647 h 434"/>
                <a:gd name="T46" fmla="*/ 2147483647 w 872"/>
                <a:gd name="T47" fmla="*/ 2147483647 h 434"/>
                <a:gd name="T48" fmla="*/ 2147483647 w 872"/>
                <a:gd name="T49" fmla="*/ 2147483647 h 434"/>
                <a:gd name="T50" fmla="*/ 2147483647 w 872"/>
                <a:gd name="T51" fmla="*/ 2147483647 h 434"/>
                <a:gd name="T52" fmla="*/ 2147483647 w 872"/>
                <a:gd name="T53" fmla="*/ 2147483647 h 434"/>
                <a:gd name="T54" fmla="*/ 2147483647 w 872"/>
                <a:gd name="T55" fmla="*/ 2147483647 h 434"/>
                <a:gd name="T56" fmla="*/ 2147483647 w 872"/>
                <a:gd name="T57" fmla="*/ 2147483647 h 434"/>
                <a:gd name="T58" fmla="*/ 2147483647 w 872"/>
                <a:gd name="T59" fmla="*/ 2147483647 h 434"/>
                <a:gd name="T60" fmla="*/ 2147483647 w 872"/>
                <a:gd name="T61" fmla="*/ 2147483647 h 434"/>
                <a:gd name="T62" fmla="*/ 2147483647 w 872"/>
                <a:gd name="T63" fmla="*/ 2147483647 h 434"/>
                <a:gd name="T64" fmla="*/ 2147483647 w 872"/>
                <a:gd name="T65" fmla="*/ 2147483647 h 434"/>
                <a:gd name="T66" fmla="*/ 2147483647 w 872"/>
                <a:gd name="T67" fmla="*/ 2147483647 h 434"/>
                <a:gd name="T68" fmla="*/ 2147483647 w 872"/>
                <a:gd name="T69" fmla="*/ 2147483647 h 434"/>
                <a:gd name="T70" fmla="*/ 2147483647 w 872"/>
                <a:gd name="T71" fmla="*/ 2147483647 h 434"/>
                <a:gd name="T72" fmla="*/ 2147483647 w 872"/>
                <a:gd name="T73" fmla="*/ 2147483647 h 434"/>
                <a:gd name="T74" fmla="*/ 2147483647 w 872"/>
                <a:gd name="T75" fmla="*/ 2147483647 h 434"/>
                <a:gd name="T76" fmla="*/ 2147483647 w 872"/>
                <a:gd name="T77" fmla="*/ 2147483647 h 434"/>
                <a:gd name="T78" fmla="*/ 2147483647 w 872"/>
                <a:gd name="T79" fmla="*/ 2147483647 h 434"/>
                <a:gd name="T80" fmla="*/ 2147483647 w 872"/>
                <a:gd name="T81" fmla="*/ 2147483647 h 434"/>
                <a:gd name="T82" fmla="*/ 2147483647 w 872"/>
                <a:gd name="T83" fmla="*/ 2147483647 h 434"/>
                <a:gd name="T84" fmla="*/ 2147483647 w 872"/>
                <a:gd name="T85" fmla="*/ 2147483647 h 434"/>
                <a:gd name="T86" fmla="*/ 2147483647 w 872"/>
                <a:gd name="T87" fmla="*/ 2147483647 h 434"/>
                <a:gd name="T88" fmla="*/ 2147483647 w 872"/>
                <a:gd name="T89" fmla="*/ 2147483647 h 434"/>
                <a:gd name="T90" fmla="*/ 2147483647 w 872"/>
                <a:gd name="T91" fmla="*/ 2147483647 h 434"/>
                <a:gd name="T92" fmla="*/ 2147483647 w 872"/>
                <a:gd name="T93" fmla="*/ 2147483647 h 434"/>
                <a:gd name="T94" fmla="*/ 2147483647 w 872"/>
                <a:gd name="T95" fmla="*/ 2147483647 h 434"/>
                <a:gd name="T96" fmla="*/ 2147483647 w 872"/>
                <a:gd name="T97" fmla="*/ 2147483647 h 434"/>
                <a:gd name="T98" fmla="*/ 2147483647 w 872"/>
                <a:gd name="T99" fmla="*/ 2147483647 h 434"/>
                <a:gd name="T100" fmla="*/ 2147483647 w 872"/>
                <a:gd name="T101" fmla="*/ 2147483647 h 434"/>
                <a:gd name="T102" fmla="*/ 2147483647 w 872"/>
                <a:gd name="T103" fmla="*/ 2147483647 h 434"/>
                <a:gd name="T104" fmla="*/ 0 w 872"/>
                <a:gd name="T105" fmla="*/ 2147483647 h 434"/>
                <a:gd name="T106" fmla="*/ 2147483647 w 872"/>
                <a:gd name="T107" fmla="*/ 2147483647 h 434"/>
                <a:gd name="T108" fmla="*/ 2147483647 w 872"/>
                <a:gd name="T109" fmla="*/ 2147483647 h 43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872"/>
                <a:gd name="T166" fmla="*/ 0 h 434"/>
                <a:gd name="T167" fmla="*/ 872 w 872"/>
                <a:gd name="T168" fmla="*/ 434 h 43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872" h="434">
                  <a:moveTo>
                    <a:pt x="4" y="226"/>
                  </a:moveTo>
                  <a:lnTo>
                    <a:pt x="4" y="228"/>
                  </a:lnTo>
                  <a:lnTo>
                    <a:pt x="4" y="230"/>
                  </a:lnTo>
                  <a:lnTo>
                    <a:pt x="2" y="236"/>
                  </a:lnTo>
                  <a:lnTo>
                    <a:pt x="4" y="244"/>
                  </a:lnTo>
                  <a:lnTo>
                    <a:pt x="6" y="254"/>
                  </a:lnTo>
                  <a:lnTo>
                    <a:pt x="14" y="260"/>
                  </a:lnTo>
                  <a:lnTo>
                    <a:pt x="26" y="264"/>
                  </a:lnTo>
                  <a:lnTo>
                    <a:pt x="30" y="266"/>
                  </a:lnTo>
                  <a:lnTo>
                    <a:pt x="32" y="268"/>
                  </a:lnTo>
                  <a:lnTo>
                    <a:pt x="40" y="278"/>
                  </a:lnTo>
                  <a:lnTo>
                    <a:pt x="44" y="290"/>
                  </a:lnTo>
                  <a:lnTo>
                    <a:pt x="46" y="300"/>
                  </a:lnTo>
                  <a:lnTo>
                    <a:pt x="66" y="298"/>
                  </a:lnTo>
                  <a:lnTo>
                    <a:pt x="74" y="298"/>
                  </a:lnTo>
                  <a:lnTo>
                    <a:pt x="80" y="300"/>
                  </a:lnTo>
                  <a:lnTo>
                    <a:pt x="124" y="326"/>
                  </a:lnTo>
                  <a:lnTo>
                    <a:pt x="174" y="326"/>
                  </a:lnTo>
                  <a:lnTo>
                    <a:pt x="178" y="316"/>
                  </a:lnTo>
                  <a:lnTo>
                    <a:pt x="194" y="318"/>
                  </a:lnTo>
                  <a:lnTo>
                    <a:pt x="198" y="318"/>
                  </a:lnTo>
                  <a:lnTo>
                    <a:pt x="204" y="316"/>
                  </a:lnTo>
                  <a:lnTo>
                    <a:pt x="206" y="324"/>
                  </a:lnTo>
                  <a:lnTo>
                    <a:pt x="212" y="328"/>
                  </a:lnTo>
                  <a:lnTo>
                    <a:pt x="216" y="332"/>
                  </a:lnTo>
                  <a:lnTo>
                    <a:pt x="220" y="336"/>
                  </a:lnTo>
                  <a:lnTo>
                    <a:pt x="224" y="356"/>
                  </a:lnTo>
                  <a:lnTo>
                    <a:pt x="226" y="360"/>
                  </a:lnTo>
                  <a:lnTo>
                    <a:pt x="230" y="364"/>
                  </a:lnTo>
                  <a:lnTo>
                    <a:pt x="234" y="366"/>
                  </a:lnTo>
                  <a:lnTo>
                    <a:pt x="238" y="366"/>
                  </a:lnTo>
                  <a:lnTo>
                    <a:pt x="244" y="364"/>
                  </a:lnTo>
                  <a:lnTo>
                    <a:pt x="250" y="360"/>
                  </a:lnTo>
                  <a:lnTo>
                    <a:pt x="254" y="354"/>
                  </a:lnTo>
                  <a:lnTo>
                    <a:pt x="256" y="354"/>
                  </a:lnTo>
                  <a:lnTo>
                    <a:pt x="262" y="354"/>
                  </a:lnTo>
                  <a:lnTo>
                    <a:pt x="270" y="354"/>
                  </a:lnTo>
                  <a:lnTo>
                    <a:pt x="276" y="358"/>
                  </a:lnTo>
                  <a:lnTo>
                    <a:pt x="278" y="366"/>
                  </a:lnTo>
                  <a:lnTo>
                    <a:pt x="282" y="374"/>
                  </a:lnTo>
                  <a:lnTo>
                    <a:pt x="286" y="392"/>
                  </a:lnTo>
                  <a:lnTo>
                    <a:pt x="288" y="408"/>
                  </a:lnTo>
                  <a:lnTo>
                    <a:pt x="290" y="412"/>
                  </a:lnTo>
                  <a:lnTo>
                    <a:pt x="294" y="414"/>
                  </a:lnTo>
                  <a:lnTo>
                    <a:pt x="302" y="420"/>
                  </a:lnTo>
                  <a:lnTo>
                    <a:pt x="320" y="426"/>
                  </a:lnTo>
                  <a:lnTo>
                    <a:pt x="322" y="426"/>
                  </a:lnTo>
                  <a:lnTo>
                    <a:pt x="322" y="408"/>
                  </a:lnTo>
                  <a:lnTo>
                    <a:pt x="322" y="402"/>
                  </a:lnTo>
                  <a:lnTo>
                    <a:pt x="324" y="394"/>
                  </a:lnTo>
                  <a:lnTo>
                    <a:pt x="328" y="388"/>
                  </a:lnTo>
                  <a:lnTo>
                    <a:pt x="332" y="382"/>
                  </a:lnTo>
                  <a:lnTo>
                    <a:pt x="338" y="378"/>
                  </a:lnTo>
                  <a:lnTo>
                    <a:pt x="340" y="374"/>
                  </a:lnTo>
                  <a:lnTo>
                    <a:pt x="342" y="370"/>
                  </a:lnTo>
                  <a:lnTo>
                    <a:pt x="350" y="370"/>
                  </a:lnTo>
                  <a:lnTo>
                    <a:pt x="358" y="368"/>
                  </a:lnTo>
                  <a:lnTo>
                    <a:pt x="370" y="360"/>
                  </a:lnTo>
                  <a:lnTo>
                    <a:pt x="372" y="358"/>
                  </a:lnTo>
                  <a:lnTo>
                    <a:pt x="374" y="356"/>
                  </a:lnTo>
                  <a:lnTo>
                    <a:pt x="374" y="354"/>
                  </a:lnTo>
                  <a:lnTo>
                    <a:pt x="378" y="352"/>
                  </a:lnTo>
                  <a:lnTo>
                    <a:pt x="384" y="354"/>
                  </a:lnTo>
                  <a:lnTo>
                    <a:pt x="386" y="352"/>
                  </a:lnTo>
                  <a:lnTo>
                    <a:pt x="386" y="350"/>
                  </a:lnTo>
                  <a:lnTo>
                    <a:pt x="388" y="348"/>
                  </a:lnTo>
                  <a:lnTo>
                    <a:pt x="392" y="348"/>
                  </a:lnTo>
                  <a:lnTo>
                    <a:pt x="398" y="348"/>
                  </a:lnTo>
                  <a:lnTo>
                    <a:pt x="404" y="350"/>
                  </a:lnTo>
                  <a:lnTo>
                    <a:pt x="408" y="352"/>
                  </a:lnTo>
                  <a:lnTo>
                    <a:pt x="414" y="354"/>
                  </a:lnTo>
                  <a:lnTo>
                    <a:pt x="418" y="352"/>
                  </a:lnTo>
                  <a:lnTo>
                    <a:pt x="424" y="352"/>
                  </a:lnTo>
                  <a:lnTo>
                    <a:pt x="430" y="356"/>
                  </a:lnTo>
                  <a:lnTo>
                    <a:pt x="434" y="358"/>
                  </a:lnTo>
                  <a:lnTo>
                    <a:pt x="440" y="360"/>
                  </a:lnTo>
                  <a:lnTo>
                    <a:pt x="444" y="358"/>
                  </a:lnTo>
                  <a:lnTo>
                    <a:pt x="450" y="356"/>
                  </a:lnTo>
                  <a:lnTo>
                    <a:pt x="452" y="358"/>
                  </a:lnTo>
                  <a:lnTo>
                    <a:pt x="454" y="360"/>
                  </a:lnTo>
                  <a:lnTo>
                    <a:pt x="456" y="362"/>
                  </a:lnTo>
                  <a:lnTo>
                    <a:pt x="460" y="362"/>
                  </a:lnTo>
                  <a:lnTo>
                    <a:pt x="462" y="362"/>
                  </a:lnTo>
                  <a:lnTo>
                    <a:pt x="462" y="358"/>
                  </a:lnTo>
                  <a:lnTo>
                    <a:pt x="458" y="356"/>
                  </a:lnTo>
                  <a:lnTo>
                    <a:pt x="456" y="354"/>
                  </a:lnTo>
                  <a:lnTo>
                    <a:pt x="456" y="340"/>
                  </a:lnTo>
                  <a:lnTo>
                    <a:pt x="466" y="338"/>
                  </a:lnTo>
                  <a:lnTo>
                    <a:pt x="474" y="336"/>
                  </a:lnTo>
                  <a:lnTo>
                    <a:pt x="486" y="340"/>
                  </a:lnTo>
                  <a:lnTo>
                    <a:pt x="490" y="338"/>
                  </a:lnTo>
                  <a:lnTo>
                    <a:pt x="494" y="336"/>
                  </a:lnTo>
                  <a:lnTo>
                    <a:pt x="510" y="336"/>
                  </a:lnTo>
                  <a:lnTo>
                    <a:pt x="512" y="338"/>
                  </a:lnTo>
                  <a:lnTo>
                    <a:pt x="516" y="340"/>
                  </a:lnTo>
                  <a:lnTo>
                    <a:pt x="522" y="342"/>
                  </a:lnTo>
                  <a:lnTo>
                    <a:pt x="524" y="346"/>
                  </a:lnTo>
                  <a:lnTo>
                    <a:pt x="524" y="348"/>
                  </a:lnTo>
                  <a:lnTo>
                    <a:pt x="524" y="352"/>
                  </a:lnTo>
                  <a:lnTo>
                    <a:pt x="530" y="350"/>
                  </a:lnTo>
                  <a:lnTo>
                    <a:pt x="532" y="348"/>
                  </a:lnTo>
                  <a:lnTo>
                    <a:pt x="542" y="344"/>
                  </a:lnTo>
                  <a:lnTo>
                    <a:pt x="550" y="346"/>
                  </a:lnTo>
                  <a:lnTo>
                    <a:pt x="552" y="350"/>
                  </a:lnTo>
                  <a:lnTo>
                    <a:pt x="552" y="354"/>
                  </a:lnTo>
                  <a:lnTo>
                    <a:pt x="554" y="356"/>
                  </a:lnTo>
                  <a:lnTo>
                    <a:pt x="556" y="360"/>
                  </a:lnTo>
                  <a:lnTo>
                    <a:pt x="558" y="362"/>
                  </a:lnTo>
                  <a:lnTo>
                    <a:pt x="562" y="364"/>
                  </a:lnTo>
                  <a:lnTo>
                    <a:pt x="560" y="370"/>
                  </a:lnTo>
                  <a:lnTo>
                    <a:pt x="558" y="372"/>
                  </a:lnTo>
                  <a:lnTo>
                    <a:pt x="556" y="376"/>
                  </a:lnTo>
                  <a:lnTo>
                    <a:pt x="556" y="380"/>
                  </a:lnTo>
                  <a:lnTo>
                    <a:pt x="558" y="382"/>
                  </a:lnTo>
                  <a:lnTo>
                    <a:pt x="560" y="386"/>
                  </a:lnTo>
                  <a:lnTo>
                    <a:pt x="558" y="388"/>
                  </a:lnTo>
                  <a:lnTo>
                    <a:pt x="558" y="390"/>
                  </a:lnTo>
                  <a:lnTo>
                    <a:pt x="558" y="400"/>
                  </a:lnTo>
                  <a:lnTo>
                    <a:pt x="564" y="408"/>
                  </a:lnTo>
                  <a:lnTo>
                    <a:pt x="564" y="416"/>
                  </a:lnTo>
                  <a:lnTo>
                    <a:pt x="566" y="422"/>
                  </a:lnTo>
                  <a:lnTo>
                    <a:pt x="570" y="428"/>
                  </a:lnTo>
                  <a:lnTo>
                    <a:pt x="574" y="432"/>
                  </a:lnTo>
                  <a:lnTo>
                    <a:pt x="578" y="434"/>
                  </a:lnTo>
                  <a:lnTo>
                    <a:pt x="584" y="434"/>
                  </a:lnTo>
                  <a:lnTo>
                    <a:pt x="584" y="428"/>
                  </a:lnTo>
                  <a:lnTo>
                    <a:pt x="588" y="420"/>
                  </a:lnTo>
                  <a:lnTo>
                    <a:pt x="590" y="414"/>
                  </a:lnTo>
                  <a:lnTo>
                    <a:pt x="592" y="408"/>
                  </a:lnTo>
                  <a:lnTo>
                    <a:pt x="592" y="398"/>
                  </a:lnTo>
                  <a:lnTo>
                    <a:pt x="594" y="388"/>
                  </a:lnTo>
                  <a:lnTo>
                    <a:pt x="592" y="380"/>
                  </a:lnTo>
                  <a:lnTo>
                    <a:pt x="588" y="370"/>
                  </a:lnTo>
                  <a:lnTo>
                    <a:pt x="586" y="358"/>
                  </a:lnTo>
                  <a:lnTo>
                    <a:pt x="584" y="348"/>
                  </a:lnTo>
                  <a:lnTo>
                    <a:pt x="586" y="332"/>
                  </a:lnTo>
                  <a:lnTo>
                    <a:pt x="590" y="322"/>
                  </a:lnTo>
                  <a:lnTo>
                    <a:pt x="598" y="310"/>
                  </a:lnTo>
                  <a:lnTo>
                    <a:pt x="606" y="300"/>
                  </a:lnTo>
                  <a:lnTo>
                    <a:pt x="608" y="300"/>
                  </a:lnTo>
                  <a:lnTo>
                    <a:pt x="612" y="298"/>
                  </a:lnTo>
                  <a:lnTo>
                    <a:pt x="616" y="296"/>
                  </a:lnTo>
                  <a:lnTo>
                    <a:pt x="618" y="294"/>
                  </a:lnTo>
                  <a:lnTo>
                    <a:pt x="624" y="292"/>
                  </a:lnTo>
                  <a:lnTo>
                    <a:pt x="626" y="290"/>
                  </a:lnTo>
                  <a:lnTo>
                    <a:pt x="632" y="282"/>
                  </a:lnTo>
                  <a:lnTo>
                    <a:pt x="634" y="276"/>
                  </a:lnTo>
                  <a:lnTo>
                    <a:pt x="638" y="274"/>
                  </a:lnTo>
                  <a:lnTo>
                    <a:pt x="644" y="274"/>
                  </a:lnTo>
                  <a:lnTo>
                    <a:pt x="644" y="272"/>
                  </a:lnTo>
                  <a:lnTo>
                    <a:pt x="646" y="272"/>
                  </a:lnTo>
                  <a:lnTo>
                    <a:pt x="650" y="272"/>
                  </a:lnTo>
                  <a:lnTo>
                    <a:pt x="654" y="268"/>
                  </a:lnTo>
                  <a:lnTo>
                    <a:pt x="658" y="264"/>
                  </a:lnTo>
                  <a:lnTo>
                    <a:pt x="660" y="260"/>
                  </a:lnTo>
                  <a:lnTo>
                    <a:pt x="668" y="258"/>
                  </a:lnTo>
                  <a:lnTo>
                    <a:pt x="672" y="258"/>
                  </a:lnTo>
                  <a:lnTo>
                    <a:pt x="678" y="254"/>
                  </a:lnTo>
                  <a:lnTo>
                    <a:pt x="676" y="250"/>
                  </a:lnTo>
                  <a:lnTo>
                    <a:pt x="678" y="246"/>
                  </a:lnTo>
                  <a:lnTo>
                    <a:pt x="688" y="244"/>
                  </a:lnTo>
                  <a:lnTo>
                    <a:pt x="690" y="242"/>
                  </a:lnTo>
                  <a:lnTo>
                    <a:pt x="692" y="240"/>
                  </a:lnTo>
                  <a:lnTo>
                    <a:pt x="696" y="238"/>
                  </a:lnTo>
                  <a:lnTo>
                    <a:pt x="698" y="234"/>
                  </a:lnTo>
                  <a:lnTo>
                    <a:pt x="696" y="230"/>
                  </a:lnTo>
                  <a:lnTo>
                    <a:pt x="696" y="226"/>
                  </a:lnTo>
                  <a:lnTo>
                    <a:pt x="694" y="222"/>
                  </a:lnTo>
                  <a:lnTo>
                    <a:pt x="692" y="218"/>
                  </a:lnTo>
                  <a:lnTo>
                    <a:pt x="690" y="216"/>
                  </a:lnTo>
                  <a:lnTo>
                    <a:pt x="688" y="214"/>
                  </a:lnTo>
                  <a:lnTo>
                    <a:pt x="694" y="214"/>
                  </a:lnTo>
                  <a:lnTo>
                    <a:pt x="692" y="214"/>
                  </a:lnTo>
                  <a:lnTo>
                    <a:pt x="692" y="212"/>
                  </a:lnTo>
                  <a:lnTo>
                    <a:pt x="694" y="208"/>
                  </a:lnTo>
                  <a:lnTo>
                    <a:pt x="700" y="210"/>
                  </a:lnTo>
                  <a:lnTo>
                    <a:pt x="704" y="208"/>
                  </a:lnTo>
                  <a:lnTo>
                    <a:pt x="706" y="206"/>
                  </a:lnTo>
                  <a:lnTo>
                    <a:pt x="706" y="198"/>
                  </a:lnTo>
                  <a:lnTo>
                    <a:pt x="702" y="190"/>
                  </a:lnTo>
                  <a:lnTo>
                    <a:pt x="702" y="188"/>
                  </a:lnTo>
                  <a:lnTo>
                    <a:pt x="706" y="192"/>
                  </a:lnTo>
                  <a:lnTo>
                    <a:pt x="708" y="196"/>
                  </a:lnTo>
                  <a:lnTo>
                    <a:pt x="714" y="196"/>
                  </a:lnTo>
                  <a:lnTo>
                    <a:pt x="716" y="194"/>
                  </a:lnTo>
                  <a:lnTo>
                    <a:pt x="718" y="188"/>
                  </a:lnTo>
                  <a:lnTo>
                    <a:pt x="718" y="168"/>
                  </a:lnTo>
                  <a:lnTo>
                    <a:pt x="718" y="172"/>
                  </a:lnTo>
                  <a:lnTo>
                    <a:pt x="718" y="174"/>
                  </a:lnTo>
                  <a:lnTo>
                    <a:pt x="720" y="174"/>
                  </a:lnTo>
                  <a:lnTo>
                    <a:pt x="720" y="178"/>
                  </a:lnTo>
                  <a:lnTo>
                    <a:pt x="722" y="182"/>
                  </a:lnTo>
                  <a:lnTo>
                    <a:pt x="726" y="176"/>
                  </a:lnTo>
                  <a:lnTo>
                    <a:pt x="732" y="172"/>
                  </a:lnTo>
                  <a:lnTo>
                    <a:pt x="734" y="172"/>
                  </a:lnTo>
                  <a:lnTo>
                    <a:pt x="740" y="164"/>
                  </a:lnTo>
                  <a:lnTo>
                    <a:pt x="744" y="158"/>
                  </a:lnTo>
                  <a:lnTo>
                    <a:pt x="742" y="150"/>
                  </a:lnTo>
                  <a:lnTo>
                    <a:pt x="744" y="148"/>
                  </a:lnTo>
                  <a:lnTo>
                    <a:pt x="746" y="146"/>
                  </a:lnTo>
                  <a:lnTo>
                    <a:pt x="756" y="146"/>
                  </a:lnTo>
                  <a:lnTo>
                    <a:pt x="766" y="146"/>
                  </a:lnTo>
                  <a:lnTo>
                    <a:pt x="770" y="142"/>
                  </a:lnTo>
                  <a:lnTo>
                    <a:pt x="752" y="142"/>
                  </a:lnTo>
                  <a:lnTo>
                    <a:pt x="760" y="140"/>
                  </a:lnTo>
                  <a:lnTo>
                    <a:pt x="770" y="140"/>
                  </a:lnTo>
                  <a:lnTo>
                    <a:pt x="776" y="138"/>
                  </a:lnTo>
                  <a:lnTo>
                    <a:pt x="786" y="134"/>
                  </a:lnTo>
                  <a:lnTo>
                    <a:pt x="790" y="132"/>
                  </a:lnTo>
                  <a:lnTo>
                    <a:pt x="792" y="130"/>
                  </a:lnTo>
                  <a:lnTo>
                    <a:pt x="802" y="132"/>
                  </a:lnTo>
                  <a:lnTo>
                    <a:pt x="808" y="130"/>
                  </a:lnTo>
                  <a:lnTo>
                    <a:pt x="812" y="128"/>
                  </a:lnTo>
                  <a:lnTo>
                    <a:pt x="810" y="124"/>
                  </a:lnTo>
                  <a:lnTo>
                    <a:pt x="808" y="126"/>
                  </a:lnTo>
                  <a:lnTo>
                    <a:pt x="806" y="128"/>
                  </a:lnTo>
                  <a:lnTo>
                    <a:pt x="800" y="128"/>
                  </a:lnTo>
                  <a:lnTo>
                    <a:pt x="802" y="126"/>
                  </a:lnTo>
                  <a:lnTo>
                    <a:pt x="802" y="122"/>
                  </a:lnTo>
                  <a:lnTo>
                    <a:pt x="800" y="118"/>
                  </a:lnTo>
                  <a:lnTo>
                    <a:pt x="802" y="112"/>
                  </a:lnTo>
                  <a:lnTo>
                    <a:pt x="804" y="108"/>
                  </a:lnTo>
                  <a:lnTo>
                    <a:pt x="806" y="104"/>
                  </a:lnTo>
                  <a:lnTo>
                    <a:pt x="808" y="98"/>
                  </a:lnTo>
                  <a:lnTo>
                    <a:pt x="814" y="94"/>
                  </a:lnTo>
                  <a:lnTo>
                    <a:pt x="822" y="90"/>
                  </a:lnTo>
                  <a:lnTo>
                    <a:pt x="838" y="84"/>
                  </a:lnTo>
                  <a:lnTo>
                    <a:pt x="854" y="80"/>
                  </a:lnTo>
                  <a:lnTo>
                    <a:pt x="870" y="74"/>
                  </a:lnTo>
                  <a:lnTo>
                    <a:pt x="864" y="54"/>
                  </a:lnTo>
                  <a:lnTo>
                    <a:pt x="864" y="50"/>
                  </a:lnTo>
                  <a:lnTo>
                    <a:pt x="866" y="46"/>
                  </a:lnTo>
                  <a:lnTo>
                    <a:pt x="872" y="38"/>
                  </a:lnTo>
                  <a:lnTo>
                    <a:pt x="852" y="32"/>
                  </a:lnTo>
                  <a:lnTo>
                    <a:pt x="846" y="34"/>
                  </a:lnTo>
                  <a:lnTo>
                    <a:pt x="840" y="38"/>
                  </a:lnTo>
                  <a:lnTo>
                    <a:pt x="830" y="52"/>
                  </a:lnTo>
                  <a:lnTo>
                    <a:pt x="824" y="58"/>
                  </a:lnTo>
                  <a:lnTo>
                    <a:pt x="820" y="66"/>
                  </a:lnTo>
                  <a:lnTo>
                    <a:pt x="814" y="70"/>
                  </a:lnTo>
                  <a:lnTo>
                    <a:pt x="804" y="72"/>
                  </a:lnTo>
                  <a:lnTo>
                    <a:pt x="798" y="74"/>
                  </a:lnTo>
                  <a:lnTo>
                    <a:pt x="766" y="74"/>
                  </a:lnTo>
                  <a:lnTo>
                    <a:pt x="758" y="78"/>
                  </a:lnTo>
                  <a:lnTo>
                    <a:pt x="750" y="80"/>
                  </a:lnTo>
                  <a:lnTo>
                    <a:pt x="738" y="90"/>
                  </a:lnTo>
                  <a:lnTo>
                    <a:pt x="724" y="100"/>
                  </a:lnTo>
                  <a:lnTo>
                    <a:pt x="718" y="102"/>
                  </a:lnTo>
                  <a:lnTo>
                    <a:pt x="712" y="104"/>
                  </a:lnTo>
                  <a:lnTo>
                    <a:pt x="706" y="102"/>
                  </a:lnTo>
                  <a:lnTo>
                    <a:pt x="700" y="100"/>
                  </a:lnTo>
                  <a:lnTo>
                    <a:pt x="694" y="100"/>
                  </a:lnTo>
                  <a:lnTo>
                    <a:pt x="692" y="102"/>
                  </a:lnTo>
                  <a:lnTo>
                    <a:pt x="688" y="106"/>
                  </a:lnTo>
                  <a:lnTo>
                    <a:pt x="686" y="110"/>
                  </a:lnTo>
                  <a:lnTo>
                    <a:pt x="684" y="116"/>
                  </a:lnTo>
                  <a:lnTo>
                    <a:pt x="672" y="122"/>
                  </a:lnTo>
                  <a:lnTo>
                    <a:pt x="658" y="128"/>
                  </a:lnTo>
                  <a:lnTo>
                    <a:pt x="642" y="134"/>
                  </a:lnTo>
                  <a:lnTo>
                    <a:pt x="632" y="136"/>
                  </a:lnTo>
                  <a:lnTo>
                    <a:pt x="622" y="134"/>
                  </a:lnTo>
                  <a:lnTo>
                    <a:pt x="618" y="134"/>
                  </a:lnTo>
                  <a:lnTo>
                    <a:pt x="618" y="132"/>
                  </a:lnTo>
                  <a:lnTo>
                    <a:pt x="618" y="126"/>
                  </a:lnTo>
                  <a:lnTo>
                    <a:pt x="622" y="122"/>
                  </a:lnTo>
                  <a:lnTo>
                    <a:pt x="630" y="118"/>
                  </a:lnTo>
                  <a:lnTo>
                    <a:pt x="636" y="112"/>
                  </a:lnTo>
                  <a:lnTo>
                    <a:pt x="640" y="108"/>
                  </a:lnTo>
                  <a:lnTo>
                    <a:pt x="640" y="106"/>
                  </a:lnTo>
                  <a:lnTo>
                    <a:pt x="638" y="104"/>
                  </a:lnTo>
                  <a:lnTo>
                    <a:pt x="636" y="102"/>
                  </a:lnTo>
                  <a:lnTo>
                    <a:pt x="638" y="96"/>
                  </a:lnTo>
                  <a:lnTo>
                    <a:pt x="636" y="94"/>
                  </a:lnTo>
                  <a:lnTo>
                    <a:pt x="634" y="88"/>
                  </a:lnTo>
                  <a:lnTo>
                    <a:pt x="632" y="92"/>
                  </a:lnTo>
                  <a:lnTo>
                    <a:pt x="630" y="96"/>
                  </a:lnTo>
                  <a:lnTo>
                    <a:pt x="622" y="96"/>
                  </a:lnTo>
                  <a:lnTo>
                    <a:pt x="626" y="90"/>
                  </a:lnTo>
                  <a:lnTo>
                    <a:pt x="632" y="86"/>
                  </a:lnTo>
                  <a:lnTo>
                    <a:pt x="634" y="80"/>
                  </a:lnTo>
                  <a:lnTo>
                    <a:pt x="636" y="72"/>
                  </a:lnTo>
                  <a:lnTo>
                    <a:pt x="636" y="68"/>
                  </a:lnTo>
                  <a:lnTo>
                    <a:pt x="632" y="66"/>
                  </a:lnTo>
                  <a:lnTo>
                    <a:pt x="630" y="64"/>
                  </a:lnTo>
                  <a:lnTo>
                    <a:pt x="622" y="64"/>
                  </a:lnTo>
                  <a:lnTo>
                    <a:pt x="618" y="64"/>
                  </a:lnTo>
                  <a:lnTo>
                    <a:pt x="610" y="72"/>
                  </a:lnTo>
                  <a:lnTo>
                    <a:pt x="602" y="78"/>
                  </a:lnTo>
                  <a:lnTo>
                    <a:pt x="592" y="82"/>
                  </a:lnTo>
                  <a:lnTo>
                    <a:pt x="584" y="92"/>
                  </a:lnTo>
                  <a:lnTo>
                    <a:pt x="582" y="96"/>
                  </a:lnTo>
                  <a:lnTo>
                    <a:pt x="580" y="104"/>
                  </a:lnTo>
                  <a:lnTo>
                    <a:pt x="578" y="116"/>
                  </a:lnTo>
                  <a:lnTo>
                    <a:pt x="576" y="122"/>
                  </a:lnTo>
                  <a:lnTo>
                    <a:pt x="572" y="128"/>
                  </a:lnTo>
                  <a:lnTo>
                    <a:pt x="566" y="132"/>
                  </a:lnTo>
                  <a:lnTo>
                    <a:pt x="558" y="134"/>
                  </a:lnTo>
                  <a:lnTo>
                    <a:pt x="554" y="132"/>
                  </a:lnTo>
                  <a:lnTo>
                    <a:pt x="552" y="130"/>
                  </a:lnTo>
                  <a:lnTo>
                    <a:pt x="550" y="128"/>
                  </a:lnTo>
                  <a:lnTo>
                    <a:pt x="552" y="122"/>
                  </a:lnTo>
                  <a:lnTo>
                    <a:pt x="554" y="114"/>
                  </a:lnTo>
                  <a:lnTo>
                    <a:pt x="560" y="102"/>
                  </a:lnTo>
                  <a:lnTo>
                    <a:pt x="568" y="90"/>
                  </a:lnTo>
                  <a:lnTo>
                    <a:pt x="576" y="80"/>
                  </a:lnTo>
                  <a:lnTo>
                    <a:pt x="576" y="78"/>
                  </a:lnTo>
                  <a:lnTo>
                    <a:pt x="578" y="74"/>
                  </a:lnTo>
                  <a:lnTo>
                    <a:pt x="584" y="66"/>
                  </a:lnTo>
                  <a:lnTo>
                    <a:pt x="594" y="60"/>
                  </a:lnTo>
                  <a:lnTo>
                    <a:pt x="602" y="58"/>
                  </a:lnTo>
                  <a:lnTo>
                    <a:pt x="620" y="58"/>
                  </a:lnTo>
                  <a:lnTo>
                    <a:pt x="624" y="56"/>
                  </a:lnTo>
                  <a:lnTo>
                    <a:pt x="628" y="56"/>
                  </a:lnTo>
                  <a:lnTo>
                    <a:pt x="634" y="52"/>
                  </a:lnTo>
                  <a:lnTo>
                    <a:pt x="626" y="50"/>
                  </a:lnTo>
                  <a:lnTo>
                    <a:pt x="618" y="50"/>
                  </a:lnTo>
                  <a:lnTo>
                    <a:pt x="612" y="50"/>
                  </a:lnTo>
                  <a:lnTo>
                    <a:pt x="606" y="48"/>
                  </a:lnTo>
                  <a:lnTo>
                    <a:pt x="596" y="46"/>
                  </a:lnTo>
                  <a:lnTo>
                    <a:pt x="592" y="44"/>
                  </a:lnTo>
                  <a:lnTo>
                    <a:pt x="590" y="40"/>
                  </a:lnTo>
                  <a:lnTo>
                    <a:pt x="590" y="36"/>
                  </a:lnTo>
                  <a:lnTo>
                    <a:pt x="584" y="36"/>
                  </a:lnTo>
                  <a:lnTo>
                    <a:pt x="582" y="36"/>
                  </a:lnTo>
                  <a:lnTo>
                    <a:pt x="580" y="34"/>
                  </a:lnTo>
                  <a:lnTo>
                    <a:pt x="586" y="30"/>
                  </a:lnTo>
                  <a:lnTo>
                    <a:pt x="564" y="38"/>
                  </a:lnTo>
                  <a:lnTo>
                    <a:pt x="550" y="40"/>
                  </a:lnTo>
                  <a:lnTo>
                    <a:pt x="540" y="42"/>
                  </a:lnTo>
                  <a:lnTo>
                    <a:pt x="536" y="42"/>
                  </a:lnTo>
                  <a:lnTo>
                    <a:pt x="532" y="42"/>
                  </a:lnTo>
                  <a:lnTo>
                    <a:pt x="528" y="40"/>
                  </a:lnTo>
                  <a:lnTo>
                    <a:pt x="536" y="34"/>
                  </a:lnTo>
                  <a:lnTo>
                    <a:pt x="544" y="30"/>
                  </a:lnTo>
                  <a:lnTo>
                    <a:pt x="552" y="26"/>
                  </a:lnTo>
                  <a:lnTo>
                    <a:pt x="562" y="22"/>
                  </a:lnTo>
                  <a:lnTo>
                    <a:pt x="550" y="20"/>
                  </a:lnTo>
                  <a:lnTo>
                    <a:pt x="540" y="16"/>
                  </a:lnTo>
                  <a:lnTo>
                    <a:pt x="540" y="18"/>
                  </a:lnTo>
                  <a:lnTo>
                    <a:pt x="534" y="16"/>
                  </a:lnTo>
                  <a:lnTo>
                    <a:pt x="528" y="14"/>
                  </a:lnTo>
                  <a:lnTo>
                    <a:pt x="522" y="14"/>
                  </a:lnTo>
                  <a:lnTo>
                    <a:pt x="516" y="12"/>
                  </a:lnTo>
                  <a:lnTo>
                    <a:pt x="510" y="10"/>
                  </a:lnTo>
                  <a:lnTo>
                    <a:pt x="506" y="6"/>
                  </a:lnTo>
                  <a:lnTo>
                    <a:pt x="506" y="0"/>
                  </a:lnTo>
                  <a:lnTo>
                    <a:pt x="112" y="0"/>
                  </a:lnTo>
                  <a:lnTo>
                    <a:pt x="110" y="6"/>
                  </a:lnTo>
                  <a:lnTo>
                    <a:pt x="106" y="14"/>
                  </a:lnTo>
                  <a:lnTo>
                    <a:pt x="104" y="22"/>
                  </a:lnTo>
                  <a:lnTo>
                    <a:pt x="100" y="24"/>
                  </a:lnTo>
                  <a:lnTo>
                    <a:pt x="96" y="26"/>
                  </a:lnTo>
                  <a:lnTo>
                    <a:pt x="94" y="22"/>
                  </a:lnTo>
                  <a:lnTo>
                    <a:pt x="92" y="20"/>
                  </a:lnTo>
                  <a:lnTo>
                    <a:pt x="82" y="16"/>
                  </a:lnTo>
                  <a:lnTo>
                    <a:pt x="78" y="26"/>
                  </a:lnTo>
                  <a:lnTo>
                    <a:pt x="64" y="52"/>
                  </a:lnTo>
                  <a:lnTo>
                    <a:pt x="48" y="80"/>
                  </a:lnTo>
                  <a:lnTo>
                    <a:pt x="40" y="90"/>
                  </a:lnTo>
                  <a:lnTo>
                    <a:pt x="32" y="98"/>
                  </a:lnTo>
                  <a:lnTo>
                    <a:pt x="26" y="106"/>
                  </a:lnTo>
                  <a:lnTo>
                    <a:pt x="20" y="114"/>
                  </a:lnTo>
                  <a:lnTo>
                    <a:pt x="14" y="126"/>
                  </a:lnTo>
                  <a:lnTo>
                    <a:pt x="12" y="136"/>
                  </a:lnTo>
                  <a:lnTo>
                    <a:pt x="8" y="146"/>
                  </a:lnTo>
                  <a:lnTo>
                    <a:pt x="2" y="158"/>
                  </a:lnTo>
                  <a:lnTo>
                    <a:pt x="2" y="162"/>
                  </a:lnTo>
                  <a:lnTo>
                    <a:pt x="2" y="166"/>
                  </a:lnTo>
                  <a:lnTo>
                    <a:pt x="2" y="170"/>
                  </a:lnTo>
                  <a:lnTo>
                    <a:pt x="0" y="172"/>
                  </a:lnTo>
                  <a:lnTo>
                    <a:pt x="0" y="174"/>
                  </a:lnTo>
                  <a:lnTo>
                    <a:pt x="0" y="178"/>
                  </a:lnTo>
                  <a:lnTo>
                    <a:pt x="2" y="190"/>
                  </a:lnTo>
                  <a:lnTo>
                    <a:pt x="4" y="198"/>
                  </a:lnTo>
                  <a:lnTo>
                    <a:pt x="6" y="196"/>
                  </a:lnTo>
                  <a:lnTo>
                    <a:pt x="10" y="194"/>
                  </a:lnTo>
                  <a:lnTo>
                    <a:pt x="18" y="196"/>
                  </a:lnTo>
                  <a:lnTo>
                    <a:pt x="10" y="196"/>
                  </a:lnTo>
                  <a:lnTo>
                    <a:pt x="8" y="198"/>
                  </a:lnTo>
                  <a:lnTo>
                    <a:pt x="6" y="200"/>
                  </a:lnTo>
                  <a:lnTo>
                    <a:pt x="8" y="204"/>
                  </a:lnTo>
                  <a:lnTo>
                    <a:pt x="4" y="202"/>
                  </a:lnTo>
                  <a:lnTo>
                    <a:pt x="2" y="206"/>
                  </a:lnTo>
                  <a:lnTo>
                    <a:pt x="4" y="214"/>
                  </a:lnTo>
                  <a:lnTo>
                    <a:pt x="4" y="216"/>
                  </a:lnTo>
                  <a:lnTo>
                    <a:pt x="6" y="216"/>
                  </a:lnTo>
                  <a:lnTo>
                    <a:pt x="6" y="220"/>
                  </a:lnTo>
                  <a:lnTo>
                    <a:pt x="6" y="222"/>
                  </a:lnTo>
                  <a:lnTo>
                    <a:pt x="4" y="22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6" name="Freeform 60"/>
            <p:cNvSpPr/>
            <p:nvPr/>
          </p:nvSpPr>
          <p:spPr bwMode="auto">
            <a:xfrm>
              <a:off x="1403350" y="2564529"/>
              <a:ext cx="838311" cy="439383"/>
            </a:xfrm>
            <a:custGeom>
              <a:avLst/>
              <a:gdLst>
                <a:gd name="T0" fmla="*/ 2147483647 w 574"/>
                <a:gd name="T1" fmla="*/ 2147483647 h 278"/>
                <a:gd name="T2" fmla="*/ 2147483647 w 574"/>
                <a:gd name="T3" fmla="*/ 2147483647 h 278"/>
                <a:gd name="T4" fmla="*/ 2147483647 w 574"/>
                <a:gd name="T5" fmla="*/ 2147483647 h 278"/>
                <a:gd name="T6" fmla="*/ 2147483647 w 574"/>
                <a:gd name="T7" fmla="*/ 2147483647 h 278"/>
                <a:gd name="T8" fmla="*/ 2147483647 w 574"/>
                <a:gd name="T9" fmla="*/ 2147483647 h 278"/>
                <a:gd name="T10" fmla="*/ 2147483647 w 574"/>
                <a:gd name="T11" fmla="*/ 2147483647 h 278"/>
                <a:gd name="T12" fmla="*/ 2147483647 w 574"/>
                <a:gd name="T13" fmla="*/ 2147483647 h 278"/>
                <a:gd name="T14" fmla="*/ 2147483647 w 574"/>
                <a:gd name="T15" fmla="*/ 2147483647 h 278"/>
                <a:gd name="T16" fmla="*/ 2147483647 w 574"/>
                <a:gd name="T17" fmla="*/ 2147483647 h 278"/>
                <a:gd name="T18" fmla="*/ 2147483647 w 574"/>
                <a:gd name="T19" fmla="*/ 2147483647 h 278"/>
                <a:gd name="T20" fmla="*/ 2147483647 w 574"/>
                <a:gd name="T21" fmla="*/ 2147483647 h 278"/>
                <a:gd name="T22" fmla="*/ 2147483647 w 574"/>
                <a:gd name="T23" fmla="*/ 2147483647 h 278"/>
                <a:gd name="T24" fmla="*/ 2147483647 w 574"/>
                <a:gd name="T25" fmla="*/ 2147483647 h 278"/>
                <a:gd name="T26" fmla="*/ 2147483647 w 574"/>
                <a:gd name="T27" fmla="*/ 2147483647 h 278"/>
                <a:gd name="T28" fmla="*/ 2147483647 w 574"/>
                <a:gd name="T29" fmla="*/ 2147483647 h 278"/>
                <a:gd name="T30" fmla="*/ 2147483647 w 574"/>
                <a:gd name="T31" fmla="*/ 2147483647 h 278"/>
                <a:gd name="T32" fmla="*/ 2147483647 w 574"/>
                <a:gd name="T33" fmla="*/ 2147483647 h 278"/>
                <a:gd name="T34" fmla="*/ 2147483647 w 574"/>
                <a:gd name="T35" fmla="*/ 2147483647 h 278"/>
                <a:gd name="T36" fmla="*/ 2147483647 w 574"/>
                <a:gd name="T37" fmla="*/ 2147483647 h 278"/>
                <a:gd name="T38" fmla="*/ 2147483647 w 574"/>
                <a:gd name="T39" fmla="*/ 2147483647 h 278"/>
                <a:gd name="T40" fmla="*/ 2147483647 w 574"/>
                <a:gd name="T41" fmla="*/ 2147483647 h 278"/>
                <a:gd name="T42" fmla="*/ 2147483647 w 574"/>
                <a:gd name="T43" fmla="*/ 2147483647 h 278"/>
                <a:gd name="T44" fmla="*/ 2147483647 w 574"/>
                <a:gd name="T45" fmla="*/ 2147483647 h 278"/>
                <a:gd name="T46" fmla="*/ 2147483647 w 574"/>
                <a:gd name="T47" fmla="*/ 2147483647 h 278"/>
                <a:gd name="T48" fmla="*/ 2147483647 w 574"/>
                <a:gd name="T49" fmla="*/ 2147483647 h 278"/>
                <a:gd name="T50" fmla="*/ 2147483647 w 574"/>
                <a:gd name="T51" fmla="*/ 2147483647 h 278"/>
                <a:gd name="T52" fmla="*/ 2147483647 w 574"/>
                <a:gd name="T53" fmla="*/ 2147483647 h 278"/>
                <a:gd name="T54" fmla="*/ 2147483647 w 574"/>
                <a:gd name="T55" fmla="*/ 2147483647 h 278"/>
                <a:gd name="T56" fmla="*/ 2147483647 w 574"/>
                <a:gd name="T57" fmla="*/ 2147483647 h 278"/>
                <a:gd name="T58" fmla="*/ 2147483647 w 574"/>
                <a:gd name="T59" fmla="*/ 2147483647 h 278"/>
                <a:gd name="T60" fmla="*/ 2147483647 w 574"/>
                <a:gd name="T61" fmla="*/ 2147483647 h 278"/>
                <a:gd name="T62" fmla="*/ 2147483647 w 574"/>
                <a:gd name="T63" fmla="*/ 2147483647 h 278"/>
                <a:gd name="T64" fmla="*/ 2147483647 w 574"/>
                <a:gd name="T65" fmla="*/ 2147483647 h 278"/>
                <a:gd name="T66" fmla="*/ 2147483647 w 574"/>
                <a:gd name="T67" fmla="*/ 2147483647 h 278"/>
                <a:gd name="T68" fmla="*/ 2147483647 w 574"/>
                <a:gd name="T69" fmla="*/ 2147483647 h 278"/>
                <a:gd name="T70" fmla="*/ 2147483647 w 574"/>
                <a:gd name="T71" fmla="*/ 2147483647 h 278"/>
                <a:gd name="T72" fmla="*/ 2147483647 w 574"/>
                <a:gd name="T73" fmla="*/ 2147483647 h 278"/>
                <a:gd name="T74" fmla="*/ 2147483647 w 574"/>
                <a:gd name="T75" fmla="*/ 2147483647 h 278"/>
                <a:gd name="T76" fmla="*/ 2147483647 w 574"/>
                <a:gd name="T77" fmla="*/ 2147483647 h 278"/>
                <a:gd name="T78" fmla="*/ 2147483647 w 574"/>
                <a:gd name="T79" fmla="*/ 2147483647 h 278"/>
                <a:gd name="T80" fmla="*/ 2147483647 w 574"/>
                <a:gd name="T81" fmla="*/ 2147483647 h 278"/>
                <a:gd name="T82" fmla="*/ 2147483647 w 574"/>
                <a:gd name="T83" fmla="*/ 2147483647 h 278"/>
                <a:gd name="T84" fmla="*/ 2147483647 w 574"/>
                <a:gd name="T85" fmla="*/ 2147483647 h 278"/>
                <a:gd name="T86" fmla="*/ 2147483647 w 574"/>
                <a:gd name="T87" fmla="*/ 2147483647 h 278"/>
                <a:gd name="T88" fmla="*/ 2147483647 w 574"/>
                <a:gd name="T89" fmla="*/ 2147483647 h 278"/>
                <a:gd name="T90" fmla="*/ 2147483647 w 574"/>
                <a:gd name="T91" fmla="*/ 2147483647 h 278"/>
                <a:gd name="T92" fmla="*/ 2147483647 w 574"/>
                <a:gd name="T93" fmla="*/ 2147483647 h 278"/>
                <a:gd name="T94" fmla="*/ 2147483647 w 574"/>
                <a:gd name="T95" fmla="*/ 2147483647 h 278"/>
                <a:gd name="T96" fmla="*/ 2147483647 w 574"/>
                <a:gd name="T97" fmla="*/ 2147483647 h 27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74"/>
                <a:gd name="T148" fmla="*/ 0 h 278"/>
                <a:gd name="T149" fmla="*/ 574 w 574"/>
                <a:gd name="T150" fmla="*/ 278 h 27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74" h="278">
                  <a:moveTo>
                    <a:pt x="400" y="178"/>
                  </a:moveTo>
                  <a:lnTo>
                    <a:pt x="388" y="182"/>
                  </a:lnTo>
                  <a:lnTo>
                    <a:pt x="376" y="184"/>
                  </a:lnTo>
                  <a:lnTo>
                    <a:pt x="366" y="182"/>
                  </a:lnTo>
                  <a:lnTo>
                    <a:pt x="356" y="180"/>
                  </a:lnTo>
                  <a:lnTo>
                    <a:pt x="350" y="176"/>
                  </a:lnTo>
                  <a:lnTo>
                    <a:pt x="348" y="172"/>
                  </a:lnTo>
                  <a:lnTo>
                    <a:pt x="346" y="168"/>
                  </a:lnTo>
                  <a:lnTo>
                    <a:pt x="338" y="168"/>
                  </a:lnTo>
                  <a:lnTo>
                    <a:pt x="324" y="178"/>
                  </a:lnTo>
                  <a:lnTo>
                    <a:pt x="318" y="182"/>
                  </a:lnTo>
                  <a:lnTo>
                    <a:pt x="308" y="184"/>
                  </a:lnTo>
                  <a:lnTo>
                    <a:pt x="300" y="184"/>
                  </a:lnTo>
                  <a:lnTo>
                    <a:pt x="290" y="188"/>
                  </a:lnTo>
                  <a:lnTo>
                    <a:pt x="282" y="192"/>
                  </a:lnTo>
                  <a:lnTo>
                    <a:pt x="272" y="200"/>
                  </a:lnTo>
                  <a:lnTo>
                    <a:pt x="258" y="200"/>
                  </a:lnTo>
                  <a:lnTo>
                    <a:pt x="262" y="194"/>
                  </a:lnTo>
                  <a:lnTo>
                    <a:pt x="266" y="190"/>
                  </a:lnTo>
                  <a:lnTo>
                    <a:pt x="276" y="182"/>
                  </a:lnTo>
                  <a:lnTo>
                    <a:pt x="286" y="178"/>
                  </a:lnTo>
                  <a:lnTo>
                    <a:pt x="298" y="170"/>
                  </a:lnTo>
                  <a:lnTo>
                    <a:pt x="290" y="170"/>
                  </a:lnTo>
                  <a:lnTo>
                    <a:pt x="282" y="174"/>
                  </a:lnTo>
                  <a:lnTo>
                    <a:pt x="268" y="180"/>
                  </a:lnTo>
                  <a:lnTo>
                    <a:pt x="252" y="190"/>
                  </a:lnTo>
                  <a:lnTo>
                    <a:pt x="246" y="192"/>
                  </a:lnTo>
                  <a:lnTo>
                    <a:pt x="240" y="194"/>
                  </a:lnTo>
                  <a:lnTo>
                    <a:pt x="234" y="196"/>
                  </a:lnTo>
                  <a:lnTo>
                    <a:pt x="230" y="202"/>
                  </a:lnTo>
                  <a:lnTo>
                    <a:pt x="224" y="206"/>
                  </a:lnTo>
                  <a:lnTo>
                    <a:pt x="218" y="210"/>
                  </a:lnTo>
                  <a:lnTo>
                    <a:pt x="206" y="214"/>
                  </a:lnTo>
                  <a:lnTo>
                    <a:pt x="194" y="218"/>
                  </a:lnTo>
                  <a:lnTo>
                    <a:pt x="184" y="220"/>
                  </a:lnTo>
                  <a:lnTo>
                    <a:pt x="172" y="224"/>
                  </a:lnTo>
                  <a:lnTo>
                    <a:pt x="164" y="230"/>
                  </a:lnTo>
                  <a:lnTo>
                    <a:pt x="160" y="234"/>
                  </a:lnTo>
                  <a:lnTo>
                    <a:pt x="154" y="234"/>
                  </a:lnTo>
                  <a:lnTo>
                    <a:pt x="132" y="240"/>
                  </a:lnTo>
                  <a:lnTo>
                    <a:pt x="110" y="248"/>
                  </a:lnTo>
                  <a:lnTo>
                    <a:pt x="86" y="258"/>
                  </a:lnTo>
                  <a:lnTo>
                    <a:pt x="64" y="266"/>
                  </a:lnTo>
                  <a:lnTo>
                    <a:pt x="64" y="264"/>
                  </a:lnTo>
                  <a:lnTo>
                    <a:pt x="62" y="262"/>
                  </a:lnTo>
                  <a:lnTo>
                    <a:pt x="60" y="262"/>
                  </a:lnTo>
                  <a:lnTo>
                    <a:pt x="54" y="262"/>
                  </a:lnTo>
                  <a:lnTo>
                    <a:pt x="48" y="264"/>
                  </a:lnTo>
                  <a:lnTo>
                    <a:pt x="34" y="270"/>
                  </a:lnTo>
                  <a:lnTo>
                    <a:pt x="22" y="276"/>
                  </a:lnTo>
                  <a:lnTo>
                    <a:pt x="14" y="278"/>
                  </a:lnTo>
                  <a:lnTo>
                    <a:pt x="8" y="278"/>
                  </a:lnTo>
                  <a:lnTo>
                    <a:pt x="0" y="278"/>
                  </a:lnTo>
                  <a:lnTo>
                    <a:pt x="14" y="270"/>
                  </a:lnTo>
                  <a:lnTo>
                    <a:pt x="36" y="262"/>
                  </a:lnTo>
                  <a:lnTo>
                    <a:pt x="58" y="258"/>
                  </a:lnTo>
                  <a:lnTo>
                    <a:pt x="76" y="256"/>
                  </a:lnTo>
                  <a:lnTo>
                    <a:pt x="82" y="256"/>
                  </a:lnTo>
                  <a:lnTo>
                    <a:pt x="84" y="254"/>
                  </a:lnTo>
                  <a:lnTo>
                    <a:pt x="90" y="248"/>
                  </a:lnTo>
                  <a:lnTo>
                    <a:pt x="96" y="244"/>
                  </a:lnTo>
                  <a:lnTo>
                    <a:pt x="102" y="242"/>
                  </a:lnTo>
                  <a:lnTo>
                    <a:pt x="120" y="236"/>
                  </a:lnTo>
                  <a:lnTo>
                    <a:pt x="136" y="232"/>
                  </a:lnTo>
                  <a:lnTo>
                    <a:pt x="166" y="210"/>
                  </a:lnTo>
                  <a:lnTo>
                    <a:pt x="164" y="206"/>
                  </a:lnTo>
                  <a:lnTo>
                    <a:pt x="162" y="204"/>
                  </a:lnTo>
                  <a:lnTo>
                    <a:pt x="154" y="210"/>
                  </a:lnTo>
                  <a:lnTo>
                    <a:pt x="146" y="210"/>
                  </a:lnTo>
                  <a:lnTo>
                    <a:pt x="146" y="204"/>
                  </a:lnTo>
                  <a:lnTo>
                    <a:pt x="144" y="202"/>
                  </a:lnTo>
                  <a:lnTo>
                    <a:pt x="140" y="202"/>
                  </a:lnTo>
                  <a:lnTo>
                    <a:pt x="136" y="202"/>
                  </a:lnTo>
                  <a:lnTo>
                    <a:pt x="132" y="204"/>
                  </a:lnTo>
                  <a:lnTo>
                    <a:pt x="124" y="208"/>
                  </a:lnTo>
                  <a:lnTo>
                    <a:pt x="112" y="208"/>
                  </a:lnTo>
                  <a:lnTo>
                    <a:pt x="118" y="204"/>
                  </a:lnTo>
                  <a:lnTo>
                    <a:pt x="126" y="198"/>
                  </a:lnTo>
                  <a:lnTo>
                    <a:pt x="132" y="192"/>
                  </a:lnTo>
                  <a:lnTo>
                    <a:pt x="136" y="186"/>
                  </a:lnTo>
                  <a:lnTo>
                    <a:pt x="132" y="186"/>
                  </a:lnTo>
                  <a:lnTo>
                    <a:pt x="128" y="186"/>
                  </a:lnTo>
                  <a:lnTo>
                    <a:pt x="120" y="186"/>
                  </a:lnTo>
                  <a:lnTo>
                    <a:pt x="116" y="186"/>
                  </a:lnTo>
                  <a:lnTo>
                    <a:pt x="112" y="184"/>
                  </a:lnTo>
                  <a:lnTo>
                    <a:pt x="110" y="178"/>
                  </a:lnTo>
                  <a:lnTo>
                    <a:pt x="110" y="160"/>
                  </a:lnTo>
                  <a:lnTo>
                    <a:pt x="152" y="128"/>
                  </a:lnTo>
                  <a:lnTo>
                    <a:pt x="158" y="130"/>
                  </a:lnTo>
                  <a:lnTo>
                    <a:pt x="166" y="132"/>
                  </a:lnTo>
                  <a:lnTo>
                    <a:pt x="190" y="130"/>
                  </a:lnTo>
                  <a:lnTo>
                    <a:pt x="214" y="124"/>
                  </a:lnTo>
                  <a:lnTo>
                    <a:pt x="224" y="122"/>
                  </a:lnTo>
                  <a:lnTo>
                    <a:pt x="236" y="116"/>
                  </a:lnTo>
                  <a:lnTo>
                    <a:pt x="244" y="110"/>
                  </a:lnTo>
                  <a:lnTo>
                    <a:pt x="246" y="104"/>
                  </a:lnTo>
                  <a:lnTo>
                    <a:pt x="234" y="108"/>
                  </a:lnTo>
                  <a:lnTo>
                    <a:pt x="228" y="110"/>
                  </a:lnTo>
                  <a:lnTo>
                    <a:pt x="220" y="112"/>
                  </a:lnTo>
                  <a:lnTo>
                    <a:pt x="212" y="110"/>
                  </a:lnTo>
                  <a:lnTo>
                    <a:pt x="202" y="108"/>
                  </a:lnTo>
                  <a:lnTo>
                    <a:pt x="186" y="102"/>
                  </a:lnTo>
                  <a:lnTo>
                    <a:pt x="234" y="70"/>
                  </a:lnTo>
                  <a:lnTo>
                    <a:pt x="242" y="70"/>
                  </a:lnTo>
                  <a:lnTo>
                    <a:pt x="252" y="72"/>
                  </a:lnTo>
                  <a:lnTo>
                    <a:pt x="252" y="78"/>
                  </a:lnTo>
                  <a:lnTo>
                    <a:pt x="254" y="80"/>
                  </a:lnTo>
                  <a:lnTo>
                    <a:pt x="258" y="82"/>
                  </a:lnTo>
                  <a:lnTo>
                    <a:pt x="264" y="82"/>
                  </a:lnTo>
                  <a:lnTo>
                    <a:pt x="268" y="82"/>
                  </a:lnTo>
                  <a:lnTo>
                    <a:pt x="272" y="80"/>
                  </a:lnTo>
                  <a:lnTo>
                    <a:pt x="272" y="76"/>
                  </a:lnTo>
                  <a:lnTo>
                    <a:pt x="274" y="70"/>
                  </a:lnTo>
                  <a:lnTo>
                    <a:pt x="270" y="70"/>
                  </a:lnTo>
                  <a:lnTo>
                    <a:pt x="268" y="68"/>
                  </a:lnTo>
                  <a:lnTo>
                    <a:pt x="268" y="66"/>
                  </a:lnTo>
                  <a:lnTo>
                    <a:pt x="268" y="60"/>
                  </a:lnTo>
                  <a:lnTo>
                    <a:pt x="266" y="58"/>
                  </a:lnTo>
                  <a:lnTo>
                    <a:pt x="266" y="54"/>
                  </a:lnTo>
                  <a:lnTo>
                    <a:pt x="266" y="46"/>
                  </a:lnTo>
                  <a:lnTo>
                    <a:pt x="280" y="36"/>
                  </a:lnTo>
                  <a:lnTo>
                    <a:pt x="288" y="38"/>
                  </a:lnTo>
                  <a:lnTo>
                    <a:pt x="296" y="40"/>
                  </a:lnTo>
                  <a:lnTo>
                    <a:pt x="306" y="38"/>
                  </a:lnTo>
                  <a:lnTo>
                    <a:pt x="318" y="32"/>
                  </a:lnTo>
                  <a:lnTo>
                    <a:pt x="324" y="28"/>
                  </a:lnTo>
                  <a:lnTo>
                    <a:pt x="332" y="22"/>
                  </a:lnTo>
                  <a:lnTo>
                    <a:pt x="356" y="14"/>
                  </a:lnTo>
                  <a:lnTo>
                    <a:pt x="384" y="10"/>
                  </a:lnTo>
                  <a:lnTo>
                    <a:pt x="410" y="4"/>
                  </a:lnTo>
                  <a:lnTo>
                    <a:pt x="436" y="0"/>
                  </a:lnTo>
                  <a:lnTo>
                    <a:pt x="444" y="2"/>
                  </a:lnTo>
                  <a:lnTo>
                    <a:pt x="452" y="4"/>
                  </a:lnTo>
                  <a:lnTo>
                    <a:pt x="462" y="6"/>
                  </a:lnTo>
                  <a:lnTo>
                    <a:pt x="472" y="6"/>
                  </a:lnTo>
                  <a:lnTo>
                    <a:pt x="474" y="12"/>
                  </a:lnTo>
                  <a:lnTo>
                    <a:pt x="476" y="12"/>
                  </a:lnTo>
                  <a:lnTo>
                    <a:pt x="510" y="12"/>
                  </a:lnTo>
                  <a:lnTo>
                    <a:pt x="516" y="14"/>
                  </a:lnTo>
                  <a:lnTo>
                    <a:pt x="520" y="16"/>
                  </a:lnTo>
                  <a:lnTo>
                    <a:pt x="534" y="16"/>
                  </a:lnTo>
                  <a:lnTo>
                    <a:pt x="548" y="16"/>
                  </a:lnTo>
                  <a:lnTo>
                    <a:pt x="554" y="18"/>
                  </a:lnTo>
                  <a:lnTo>
                    <a:pt x="562" y="20"/>
                  </a:lnTo>
                  <a:lnTo>
                    <a:pt x="574" y="20"/>
                  </a:lnTo>
                  <a:lnTo>
                    <a:pt x="402" y="178"/>
                  </a:lnTo>
                  <a:lnTo>
                    <a:pt x="400" y="17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7" name="Freeform 66"/>
            <p:cNvSpPr/>
            <p:nvPr/>
          </p:nvSpPr>
          <p:spPr bwMode="auto">
            <a:xfrm>
              <a:off x="2022570" y="3625157"/>
              <a:ext cx="624986" cy="529649"/>
            </a:xfrm>
            <a:custGeom>
              <a:avLst/>
              <a:gdLst>
                <a:gd name="T0" fmla="*/ 2147483647 w 428"/>
                <a:gd name="T1" fmla="*/ 2147483647 h 336"/>
                <a:gd name="T2" fmla="*/ 2147483647 w 428"/>
                <a:gd name="T3" fmla="*/ 2147483647 h 336"/>
                <a:gd name="T4" fmla="*/ 2147483647 w 428"/>
                <a:gd name="T5" fmla="*/ 2147483647 h 336"/>
                <a:gd name="T6" fmla="*/ 2147483647 w 428"/>
                <a:gd name="T7" fmla="*/ 2147483647 h 336"/>
                <a:gd name="T8" fmla="*/ 2147483647 w 428"/>
                <a:gd name="T9" fmla="*/ 2147483647 h 336"/>
                <a:gd name="T10" fmla="*/ 2147483647 w 428"/>
                <a:gd name="T11" fmla="*/ 2147483647 h 336"/>
                <a:gd name="T12" fmla="*/ 2147483647 w 428"/>
                <a:gd name="T13" fmla="*/ 2147483647 h 336"/>
                <a:gd name="T14" fmla="*/ 2147483647 w 428"/>
                <a:gd name="T15" fmla="*/ 2147483647 h 336"/>
                <a:gd name="T16" fmla="*/ 2147483647 w 428"/>
                <a:gd name="T17" fmla="*/ 2147483647 h 336"/>
                <a:gd name="T18" fmla="*/ 2147483647 w 428"/>
                <a:gd name="T19" fmla="*/ 2147483647 h 336"/>
                <a:gd name="T20" fmla="*/ 2147483647 w 428"/>
                <a:gd name="T21" fmla="*/ 2147483647 h 336"/>
                <a:gd name="T22" fmla="*/ 2147483647 w 428"/>
                <a:gd name="T23" fmla="*/ 2147483647 h 336"/>
                <a:gd name="T24" fmla="*/ 2147483647 w 428"/>
                <a:gd name="T25" fmla="*/ 2147483647 h 336"/>
                <a:gd name="T26" fmla="*/ 2147483647 w 428"/>
                <a:gd name="T27" fmla="*/ 2147483647 h 336"/>
                <a:gd name="T28" fmla="*/ 2147483647 w 428"/>
                <a:gd name="T29" fmla="*/ 2147483647 h 336"/>
                <a:gd name="T30" fmla="*/ 2147483647 w 428"/>
                <a:gd name="T31" fmla="*/ 2147483647 h 336"/>
                <a:gd name="T32" fmla="*/ 2147483647 w 428"/>
                <a:gd name="T33" fmla="*/ 0 h 336"/>
                <a:gd name="T34" fmla="*/ 2147483647 w 428"/>
                <a:gd name="T35" fmla="*/ 2147483647 h 336"/>
                <a:gd name="T36" fmla="*/ 2147483647 w 428"/>
                <a:gd name="T37" fmla="*/ 2147483647 h 336"/>
                <a:gd name="T38" fmla="*/ 2147483647 w 428"/>
                <a:gd name="T39" fmla="*/ 2147483647 h 336"/>
                <a:gd name="T40" fmla="*/ 2147483647 w 428"/>
                <a:gd name="T41" fmla="*/ 2147483647 h 336"/>
                <a:gd name="T42" fmla="*/ 2147483647 w 428"/>
                <a:gd name="T43" fmla="*/ 2147483647 h 336"/>
                <a:gd name="T44" fmla="*/ 2147483647 w 428"/>
                <a:gd name="T45" fmla="*/ 2147483647 h 336"/>
                <a:gd name="T46" fmla="*/ 2147483647 w 428"/>
                <a:gd name="T47" fmla="*/ 2147483647 h 336"/>
                <a:gd name="T48" fmla="*/ 2147483647 w 428"/>
                <a:gd name="T49" fmla="*/ 2147483647 h 336"/>
                <a:gd name="T50" fmla="*/ 2147483647 w 428"/>
                <a:gd name="T51" fmla="*/ 2147483647 h 336"/>
                <a:gd name="T52" fmla="*/ 2147483647 w 428"/>
                <a:gd name="T53" fmla="*/ 2147483647 h 336"/>
                <a:gd name="T54" fmla="*/ 2147483647 w 428"/>
                <a:gd name="T55" fmla="*/ 2147483647 h 336"/>
                <a:gd name="T56" fmla="*/ 2147483647 w 428"/>
                <a:gd name="T57" fmla="*/ 2147483647 h 336"/>
                <a:gd name="T58" fmla="*/ 2147483647 w 428"/>
                <a:gd name="T59" fmla="*/ 2147483647 h 336"/>
                <a:gd name="T60" fmla="*/ 2147483647 w 428"/>
                <a:gd name="T61" fmla="*/ 2147483647 h 336"/>
                <a:gd name="T62" fmla="*/ 2147483647 w 428"/>
                <a:gd name="T63" fmla="*/ 2147483647 h 336"/>
                <a:gd name="T64" fmla="*/ 2147483647 w 428"/>
                <a:gd name="T65" fmla="*/ 2147483647 h 336"/>
                <a:gd name="T66" fmla="*/ 2147483647 w 428"/>
                <a:gd name="T67" fmla="*/ 2147483647 h 336"/>
                <a:gd name="T68" fmla="*/ 2147483647 w 428"/>
                <a:gd name="T69" fmla="*/ 2147483647 h 336"/>
                <a:gd name="T70" fmla="*/ 2147483647 w 428"/>
                <a:gd name="T71" fmla="*/ 2147483647 h 336"/>
                <a:gd name="T72" fmla="*/ 2147483647 w 428"/>
                <a:gd name="T73" fmla="*/ 2147483647 h 336"/>
                <a:gd name="T74" fmla="*/ 2147483647 w 428"/>
                <a:gd name="T75" fmla="*/ 2147483647 h 336"/>
                <a:gd name="T76" fmla="*/ 2147483647 w 428"/>
                <a:gd name="T77" fmla="*/ 2147483647 h 336"/>
                <a:gd name="T78" fmla="*/ 2147483647 w 428"/>
                <a:gd name="T79" fmla="*/ 2147483647 h 336"/>
                <a:gd name="T80" fmla="*/ 2147483647 w 428"/>
                <a:gd name="T81" fmla="*/ 2147483647 h 336"/>
                <a:gd name="T82" fmla="*/ 2147483647 w 428"/>
                <a:gd name="T83" fmla="*/ 2147483647 h 336"/>
                <a:gd name="T84" fmla="*/ 2147483647 w 428"/>
                <a:gd name="T85" fmla="*/ 2147483647 h 336"/>
                <a:gd name="T86" fmla="*/ 2147483647 w 428"/>
                <a:gd name="T87" fmla="*/ 2147483647 h 336"/>
                <a:gd name="T88" fmla="*/ 2147483647 w 428"/>
                <a:gd name="T89" fmla="*/ 2147483647 h 336"/>
                <a:gd name="T90" fmla="*/ 2147483647 w 428"/>
                <a:gd name="T91" fmla="*/ 2147483647 h 336"/>
                <a:gd name="T92" fmla="*/ 2147483647 w 428"/>
                <a:gd name="T93" fmla="*/ 2147483647 h 336"/>
                <a:gd name="T94" fmla="*/ 2147483647 w 428"/>
                <a:gd name="T95" fmla="*/ 2147483647 h 336"/>
                <a:gd name="T96" fmla="*/ 2147483647 w 428"/>
                <a:gd name="T97" fmla="*/ 2147483647 h 336"/>
                <a:gd name="T98" fmla="*/ 2147483647 w 428"/>
                <a:gd name="T99" fmla="*/ 2147483647 h 336"/>
                <a:gd name="T100" fmla="*/ 2147483647 w 428"/>
                <a:gd name="T101" fmla="*/ 2147483647 h 336"/>
                <a:gd name="T102" fmla="*/ 2147483647 w 428"/>
                <a:gd name="T103" fmla="*/ 2147483647 h 336"/>
                <a:gd name="T104" fmla="*/ 2147483647 w 428"/>
                <a:gd name="T105" fmla="*/ 2147483647 h 336"/>
                <a:gd name="T106" fmla="*/ 2147483647 w 428"/>
                <a:gd name="T107" fmla="*/ 2147483647 h 336"/>
                <a:gd name="T108" fmla="*/ 2147483647 w 428"/>
                <a:gd name="T109" fmla="*/ 2147483647 h 336"/>
                <a:gd name="T110" fmla="*/ 2147483647 w 428"/>
                <a:gd name="T111" fmla="*/ 2147483647 h 3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28"/>
                <a:gd name="T169" fmla="*/ 0 h 336"/>
                <a:gd name="T170" fmla="*/ 428 w 428"/>
                <a:gd name="T171" fmla="*/ 336 h 3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28" h="336">
                  <a:moveTo>
                    <a:pt x="400" y="274"/>
                  </a:moveTo>
                  <a:lnTo>
                    <a:pt x="402" y="270"/>
                  </a:lnTo>
                  <a:lnTo>
                    <a:pt x="408" y="260"/>
                  </a:lnTo>
                  <a:lnTo>
                    <a:pt x="410" y="250"/>
                  </a:lnTo>
                  <a:lnTo>
                    <a:pt x="416" y="234"/>
                  </a:lnTo>
                  <a:lnTo>
                    <a:pt x="418" y="228"/>
                  </a:lnTo>
                  <a:lnTo>
                    <a:pt x="422" y="222"/>
                  </a:lnTo>
                  <a:lnTo>
                    <a:pt x="428" y="210"/>
                  </a:lnTo>
                  <a:lnTo>
                    <a:pt x="426" y="206"/>
                  </a:lnTo>
                  <a:lnTo>
                    <a:pt x="426" y="202"/>
                  </a:lnTo>
                  <a:lnTo>
                    <a:pt x="422" y="202"/>
                  </a:lnTo>
                  <a:lnTo>
                    <a:pt x="410" y="202"/>
                  </a:lnTo>
                  <a:lnTo>
                    <a:pt x="394" y="204"/>
                  </a:lnTo>
                  <a:lnTo>
                    <a:pt x="378" y="208"/>
                  </a:lnTo>
                  <a:lnTo>
                    <a:pt x="372" y="212"/>
                  </a:lnTo>
                  <a:lnTo>
                    <a:pt x="368" y="216"/>
                  </a:lnTo>
                  <a:lnTo>
                    <a:pt x="364" y="224"/>
                  </a:lnTo>
                  <a:lnTo>
                    <a:pt x="358" y="234"/>
                  </a:lnTo>
                  <a:lnTo>
                    <a:pt x="352" y="246"/>
                  </a:lnTo>
                  <a:lnTo>
                    <a:pt x="346" y="254"/>
                  </a:lnTo>
                  <a:lnTo>
                    <a:pt x="334" y="256"/>
                  </a:lnTo>
                  <a:lnTo>
                    <a:pt x="320" y="260"/>
                  </a:lnTo>
                  <a:lnTo>
                    <a:pt x="310" y="262"/>
                  </a:lnTo>
                  <a:lnTo>
                    <a:pt x="298" y="264"/>
                  </a:lnTo>
                  <a:lnTo>
                    <a:pt x="288" y="262"/>
                  </a:lnTo>
                  <a:lnTo>
                    <a:pt x="280" y="256"/>
                  </a:lnTo>
                  <a:lnTo>
                    <a:pt x="272" y="248"/>
                  </a:lnTo>
                  <a:lnTo>
                    <a:pt x="266" y="238"/>
                  </a:lnTo>
                  <a:lnTo>
                    <a:pt x="260" y="226"/>
                  </a:lnTo>
                  <a:lnTo>
                    <a:pt x="258" y="216"/>
                  </a:lnTo>
                  <a:lnTo>
                    <a:pt x="256" y="204"/>
                  </a:lnTo>
                  <a:lnTo>
                    <a:pt x="256" y="194"/>
                  </a:lnTo>
                  <a:lnTo>
                    <a:pt x="258" y="178"/>
                  </a:lnTo>
                  <a:lnTo>
                    <a:pt x="260" y="160"/>
                  </a:lnTo>
                  <a:lnTo>
                    <a:pt x="268" y="142"/>
                  </a:lnTo>
                  <a:lnTo>
                    <a:pt x="276" y="128"/>
                  </a:lnTo>
                  <a:lnTo>
                    <a:pt x="256" y="122"/>
                  </a:lnTo>
                  <a:lnTo>
                    <a:pt x="248" y="116"/>
                  </a:lnTo>
                  <a:lnTo>
                    <a:pt x="244" y="114"/>
                  </a:lnTo>
                  <a:lnTo>
                    <a:pt x="242" y="110"/>
                  </a:lnTo>
                  <a:lnTo>
                    <a:pt x="240" y="94"/>
                  </a:lnTo>
                  <a:lnTo>
                    <a:pt x="236" y="76"/>
                  </a:lnTo>
                  <a:lnTo>
                    <a:pt x="232" y="68"/>
                  </a:lnTo>
                  <a:lnTo>
                    <a:pt x="230" y="60"/>
                  </a:lnTo>
                  <a:lnTo>
                    <a:pt x="224" y="56"/>
                  </a:lnTo>
                  <a:lnTo>
                    <a:pt x="216" y="56"/>
                  </a:lnTo>
                  <a:lnTo>
                    <a:pt x="210" y="56"/>
                  </a:lnTo>
                  <a:lnTo>
                    <a:pt x="208" y="56"/>
                  </a:lnTo>
                  <a:lnTo>
                    <a:pt x="204" y="62"/>
                  </a:lnTo>
                  <a:lnTo>
                    <a:pt x="198" y="66"/>
                  </a:lnTo>
                  <a:lnTo>
                    <a:pt x="192" y="68"/>
                  </a:lnTo>
                  <a:lnTo>
                    <a:pt x="188" y="68"/>
                  </a:lnTo>
                  <a:lnTo>
                    <a:pt x="184" y="66"/>
                  </a:lnTo>
                  <a:lnTo>
                    <a:pt x="180" y="62"/>
                  </a:lnTo>
                  <a:lnTo>
                    <a:pt x="178" y="58"/>
                  </a:lnTo>
                  <a:lnTo>
                    <a:pt x="174" y="38"/>
                  </a:lnTo>
                  <a:lnTo>
                    <a:pt x="170" y="34"/>
                  </a:lnTo>
                  <a:lnTo>
                    <a:pt x="166" y="30"/>
                  </a:lnTo>
                  <a:lnTo>
                    <a:pt x="160" y="26"/>
                  </a:lnTo>
                  <a:lnTo>
                    <a:pt x="158" y="18"/>
                  </a:lnTo>
                  <a:lnTo>
                    <a:pt x="152" y="20"/>
                  </a:lnTo>
                  <a:lnTo>
                    <a:pt x="148" y="20"/>
                  </a:lnTo>
                  <a:lnTo>
                    <a:pt x="132" y="18"/>
                  </a:lnTo>
                  <a:lnTo>
                    <a:pt x="128" y="28"/>
                  </a:lnTo>
                  <a:lnTo>
                    <a:pt x="78" y="28"/>
                  </a:lnTo>
                  <a:lnTo>
                    <a:pt x="34" y="2"/>
                  </a:lnTo>
                  <a:lnTo>
                    <a:pt x="28" y="0"/>
                  </a:lnTo>
                  <a:lnTo>
                    <a:pt x="20" y="0"/>
                  </a:lnTo>
                  <a:lnTo>
                    <a:pt x="0" y="2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36"/>
                  </a:lnTo>
                  <a:lnTo>
                    <a:pt x="2" y="38"/>
                  </a:lnTo>
                  <a:lnTo>
                    <a:pt x="2" y="42"/>
                  </a:lnTo>
                  <a:lnTo>
                    <a:pt x="4" y="48"/>
                  </a:lnTo>
                  <a:lnTo>
                    <a:pt x="4" y="54"/>
                  </a:lnTo>
                  <a:lnTo>
                    <a:pt x="8" y="56"/>
                  </a:lnTo>
                  <a:lnTo>
                    <a:pt x="12" y="62"/>
                  </a:lnTo>
                  <a:lnTo>
                    <a:pt x="20" y="70"/>
                  </a:lnTo>
                  <a:lnTo>
                    <a:pt x="22" y="74"/>
                  </a:lnTo>
                  <a:lnTo>
                    <a:pt x="22" y="78"/>
                  </a:lnTo>
                  <a:lnTo>
                    <a:pt x="20" y="82"/>
                  </a:lnTo>
                  <a:lnTo>
                    <a:pt x="14" y="84"/>
                  </a:lnTo>
                  <a:lnTo>
                    <a:pt x="12" y="88"/>
                  </a:lnTo>
                  <a:lnTo>
                    <a:pt x="8" y="92"/>
                  </a:lnTo>
                  <a:lnTo>
                    <a:pt x="8" y="96"/>
                  </a:lnTo>
                  <a:lnTo>
                    <a:pt x="12" y="102"/>
                  </a:lnTo>
                  <a:lnTo>
                    <a:pt x="16" y="108"/>
                  </a:lnTo>
                  <a:lnTo>
                    <a:pt x="24" y="110"/>
                  </a:lnTo>
                  <a:lnTo>
                    <a:pt x="32" y="112"/>
                  </a:lnTo>
                  <a:lnTo>
                    <a:pt x="34" y="118"/>
                  </a:lnTo>
                  <a:lnTo>
                    <a:pt x="38" y="120"/>
                  </a:lnTo>
                  <a:lnTo>
                    <a:pt x="40" y="124"/>
                  </a:lnTo>
                  <a:lnTo>
                    <a:pt x="40" y="130"/>
                  </a:lnTo>
                  <a:lnTo>
                    <a:pt x="40" y="134"/>
                  </a:lnTo>
                  <a:lnTo>
                    <a:pt x="40" y="138"/>
                  </a:lnTo>
                  <a:lnTo>
                    <a:pt x="38" y="140"/>
                  </a:lnTo>
                  <a:lnTo>
                    <a:pt x="38" y="144"/>
                  </a:lnTo>
                  <a:lnTo>
                    <a:pt x="38" y="148"/>
                  </a:lnTo>
                  <a:lnTo>
                    <a:pt x="40" y="150"/>
                  </a:lnTo>
                  <a:lnTo>
                    <a:pt x="42" y="154"/>
                  </a:lnTo>
                  <a:lnTo>
                    <a:pt x="48" y="158"/>
                  </a:lnTo>
                  <a:lnTo>
                    <a:pt x="54" y="164"/>
                  </a:lnTo>
                  <a:lnTo>
                    <a:pt x="66" y="182"/>
                  </a:lnTo>
                  <a:lnTo>
                    <a:pt x="68" y="180"/>
                  </a:lnTo>
                  <a:lnTo>
                    <a:pt x="72" y="178"/>
                  </a:lnTo>
                  <a:lnTo>
                    <a:pt x="74" y="176"/>
                  </a:lnTo>
                  <a:lnTo>
                    <a:pt x="76" y="172"/>
                  </a:lnTo>
                  <a:lnTo>
                    <a:pt x="74" y="164"/>
                  </a:lnTo>
                  <a:lnTo>
                    <a:pt x="68" y="158"/>
                  </a:lnTo>
                  <a:lnTo>
                    <a:pt x="66" y="152"/>
                  </a:lnTo>
                  <a:lnTo>
                    <a:pt x="60" y="146"/>
                  </a:lnTo>
                  <a:lnTo>
                    <a:pt x="62" y="142"/>
                  </a:lnTo>
                  <a:lnTo>
                    <a:pt x="60" y="138"/>
                  </a:lnTo>
                  <a:lnTo>
                    <a:pt x="56" y="128"/>
                  </a:lnTo>
                  <a:lnTo>
                    <a:pt x="54" y="116"/>
                  </a:lnTo>
                  <a:lnTo>
                    <a:pt x="50" y="108"/>
                  </a:lnTo>
                  <a:lnTo>
                    <a:pt x="48" y="106"/>
                  </a:lnTo>
                  <a:lnTo>
                    <a:pt x="46" y="104"/>
                  </a:lnTo>
                  <a:lnTo>
                    <a:pt x="46" y="102"/>
                  </a:lnTo>
                  <a:lnTo>
                    <a:pt x="44" y="90"/>
                  </a:lnTo>
                  <a:lnTo>
                    <a:pt x="42" y="82"/>
                  </a:lnTo>
                  <a:lnTo>
                    <a:pt x="36" y="62"/>
                  </a:lnTo>
                  <a:lnTo>
                    <a:pt x="34" y="60"/>
                  </a:lnTo>
                  <a:lnTo>
                    <a:pt x="34" y="58"/>
                  </a:lnTo>
                  <a:lnTo>
                    <a:pt x="32" y="56"/>
                  </a:lnTo>
                  <a:lnTo>
                    <a:pt x="30" y="56"/>
                  </a:lnTo>
                  <a:lnTo>
                    <a:pt x="28" y="56"/>
                  </a:lnTo>
                  <a:lnTo>
                    <a:pt x="26" y="48"/>
                  </a:lnTo>
                  <a:lnTo>
                    <a:pt x="28" y="30"/>
                  </a:lnTo>
                  <a:lnTo>
                    <a:pt x="30" y="24"/>
                  </a:lnTo>
                  <a:lnTo>
                    <a:pt x="30" y="22"/>
                  </a:lnTo>
                  <a:lnTo>
                    <a:pt x="32" y="20"/>
                  </a:lnTo>
                  <a:lnTo>
                    <a:pt x="38" y="22"/>
                  </a:lnTo>
                  <a:lnTo>
                    <a:pt x="42" y="24"/>
                  </a:lnTo>
                  <a:lnTo>
                    <a:pt x="46" y="28"/>
                  </a:lnTo>
                  <a:lnTo>
                    <a:pt x="48" y="32"/>
                  </a:lnTo>
                  <a:lnTo>
                    <a:pt x="52" y="44"/>
                  </a:lnTo>
                  <a:lnTo>
                    <a:pt x="54" y="56"/>
                  </a:lnTo>
                  <a:lnTo>
                    <a:pt x="54" y="58"/>
                  </a:lnTo>
                  <a:lnTo>
                    <a:pt x="52" y="64"/>
                  </a:lnTo>
                  <a:lnTo>
                    <a:pt x="50" y="70"/>
                  </a:lnTo>
                  <a:lnTo>
                    <a:pt x="50" y="72"/>
                  </a:lnTo>
                  <a:lnTo>
                    <a:pt x="52" y="74"/>
                  </a:lnTo>
                  <a:lnTo>
                    <a:pt x="58" y="74"/>
                  </a:lnTo>
                  <a:lnTo>
                    <a:pt x="58" y="80"/>
                  </a:lnTo>
                  <a:lnTo>
                    <a:pt x="62" y="84"/>
                  </a:lnTo>
                  <a:lnTo>
                    <a:pt x="66" y="88"/>
                  </a:lnTo>
                  <a:lnTo>
                    <a:pt x="68" y="88"/>
                  </a:lnTo>
                  <a:lnTo>
                    <a:pt x="72" y="100"/>
                  </a:lnTo>
                  <a:lnTo>
                    <a:pt x="76" y="106"/>
                  </a:lnTo>
                  <a:lnTo>
                    <a:pt x="80" y="110"/>
                  </a:lnTo>
                  <a:lnTo>
                    <a:pt x="84" y="112"/>
                  </a:lnTo>
                  <a:lnTo>
                    <a:pt x="86" y="114"/>
                  </a:lnTo>
                  <a:lnTo>
                    <a:pt x="88" y="116"/>
                  </a:lnTo>
                  <a:lnTo>
                    <a:pt x="86" y="120"/>
                  </a:lnTo>
                  <a:lnTo>
                    <a:pt x="84" y="126"/>
                  </a:lnTo>
                  <a:lnTo>
                    <a:pt x="86" y="132"/>
                  </a:lnTo>
                  <a:lnTo>
                    <a:pt x="92" y="140"/>
                  </a:lnTo>
                  <a:lnTo>
                    <a:pt x="104" y="154"/>
                  </a:lnTo>
                  <a:lnTo>
                    <a:pt x="112" y="162"/>
                  </a:lnTo>
                  <a:lnTo>
                    <a:pt x="118" y="168"/>
                  </a:lnTo>
                  <a:lnTo>
                    <a:pt x="122" y="178"/>
                  </a:lnTo>
                  <a:lnTo>
                    <a:pt x="130" y="188"/>
                  </a:lnTo>
                  <a:lnTo>
                    <a:pt x="130" y="202"/>
                  </a:lnTo>
                  <a:lnTo>
                    <a:pt x="132" y="206"/>
                  </a:lnTo>
                  <a:lnTo>
                    <a:pt x="132" y="210"/>
                  </a:lnTo>
                  <a:lnTo>
                    <a:pt x="132" y="216"/>
                  </a:lnTo>
                  <a:lnTo>
                    <a:pt x="130" y="220"/>
                  </a:lnTo>
                  <a:lnTo>
                    <a:pt x="128" y="220"/>
                  </a:lnTo>
                  <a:lnTo>
                    <a:pt x="128" y="226"/>
                  </a:lnTo>
                  <a:lnTo>
                    <a:pt x="124" y="226"/>
                  </a:lnTo>
                  <a:lnTo>
                    <a:pt x="124" y="232"/>
                  </a:lnTo>
                  <a:lnTo>
                    <a:pt x="126" y="238"/>
                  </a:lnTo>
                  <a:lnTo>
                    <a:pt x="130" y="244"/>
                  </a:lnTo>
                  <a:lnTo>
                    <a:pt x="138" y="250"/>
                  </a:lnTo>
                  <a:lnTo>
                    <a:pt x="148" y="256"/>
                  </a:lnTo>
                  <a:lnTo>
                    <a:pt x="150" y="262"/>
                  </a:lnTo>
                  <a:lnTo>
                    <a:pt x="154" y="266"/>
                  </a:lnTo>
                  <a:lnTo>
                    <a:pt x="158" y="270"/>
                  </a:lnTo>
                  <a:lnTo>
                    <a:pt x="166" y="270"/>
                  </a:lnTo>
                  <a:lnTo>
                    <a:pt x="174" y="272"/>
                  </a:lnTo>
                  <a:lnTo>
                    <a:pt x="178" y="274"/>
                  </a:lnTo>
                  <a:lnTo>
                    <a:pt x="190" y="284"/>
                  </a:lnTo>
                  <a:lnTo>
                    <a:pt x="198" y="290"/>
                  </a:lnTo>
                  <a:lnTo>
                    <a:pt x="204" y="294"/>
                  </a:lnTo>
                  <a:lnTo>
                    <a:pt x="218" y="300"/>
                  </a:lnTo>
                  <a:lnTo>
                    <a:pt x="232" y="306"/>
                  </a:lnTo>
                  <a:lnTo>
                    <a:pt x="246" y="312"/>
                  </a:lnTo>
                  <a:lnTo>
                    <a:pt x="254" y="314"/>
                  </a:lnTo>
                  <a:lnTo>
                    <a:pt x="260" y="314"/>
                  </a:lnTo>
                  <a:lnTo>
                    <a:pt x="266" y="314"/>
                  </a:lnTo>
                  <a:lnTo>
                    <a:pt x="274" y="308"/>
                  </a:lnTo>
                  <a:lnTo>
                    <a:pt x="280" y="304"/>
                  </a:lnTo>
                  <a:lnTo>
                    <a:pt x="286" y="302"/>
                  </a:lnTo>
                  <a:lnTo>
                    <a:pt x="290" y="304"/>
                  </a:lnTo>
                  <a:lnTo>
                    <a:pt x="296" y="306"/>
                  </a:lnTo>
                  <a:lnTo>
                    <a:pt x="306" y="312"/>
                  </a:lnTo>
                  <a:lnTo>
                    <a:pt x="314" y="320"/>
                  </a:lnTo>
                  <a:lnTo>
                    <a:pt x="318" y="328"/>
                  </a:lnTo>
                  <a:lnTo>
                    <a:pt x="324" y="336"/>
                  </a:lnTo>
                  <a:lnTo>
                    <a:pt x="328" y="324"/>
                  </a:lnTo>
                  <a:lnTo>
                    <a:pt x="330" y="318"/>
                  </a:lnTo>
                  <a:lnTo>
                    <a:pt x="334" y="312"/>
                  </a:lnTo>
                  <a:lnTo>
                    <a:pt x="354" y="312"/>
                  </a:lnTo>
                  <a:lnTo>
                    <a:pt x="354" y="306"/>
                  </a:lnTo>
                  <a:lnTo>
                    <a:pt x="352" y="302"/>
                  </a:lnTo>
                  <a:lnTo>
                    <a:pt x="348" y="300"/>
                  </a:lnTo>
                  <a:lnTo>
                    <a:pt x="346" y="296"/>
                  </a:lnTo>
                  <a:lnTo>
                    <a:pt x="344" y="292"/>
                  </a:lnTo>
                  <a:lnTo>
                    <a:pt x="348" y="284"/>
                  </a:lnTo>
                  <a:lnTo>
                    <a:pt x="352" y="280"/>
                  </a:lnTo>
                  <a:lnTo>
                    <a:pt x="356" y="278"/>
                  </a:lnTo>
                  <a:lnTo>
                    <a:pt x="380" y="278"/>
                  </a:lnTo>
                  <a:lnTo>
                    <a:pt x="384" y="278"/>
                  </a:lnTo>
                  <a:lnTo>
                    <a:pt x="386" y="276"/>
                  </a:lnTo>
                  <a:lnTo>
                    <a:pt x="388" y="274"/>
                  </a:lnTo>
                  <a:lnTo>
                    <a:pt x="390" y="270"/>
                  </a:lnTo>
                  <a:lnTo>
                    <a:pt x="392" y="268"/>
                  </a:lnTo>
                  <a:lnTo>
                    <a:pt x="396" y="268"/>
                  </a:lnTo>
                  <a:lnTo>
                    <a:pt x="398" y="270"/>
                  </a:lnTo>
                  <a:lnTo>
                    <a:pt x="398" y="274"/>
                  </a:lnTo>
                  <a:lnTo>
                    <a:pt x="400" y="27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8" name="Freeform 67"/>
            <p:cNvSpPr/>
            <p:nvPr/>
          </p:nvSpPr>
          <p:spPr bwMode="auto">
            <a:xfrm>
              <a:off x="2694833" y="3902592"/>
              <a:ext cx="236387" cy="100886"/>
            </a:xfrm>
            <a:custGeom>
              <a:avLst/>
              <a:gdLst>
                <a:gd name="T0" fmla="*/ 2147483647 w 162"/>
                <a:gd name="T1" fmla="*/ 2147483647 h 64"/>
                <a:gd name="T2" fmla="*/ 2147483647 w 162"/>
                <a:gd name="T3" fmla="*/ 2147483647 h 64"/>
                <a:gd name="T4" fmla="*/ 2147483647 w 162"/>
                <a:gd name="T5" fmla="*/ 2147483647 h 64"/>
                <a:gd name="T6" fmla="*/ 2147483647 w 162"/>
                <a:gd name="T7" fmla="*/ 2147483647 h 64"/>
                <a:gd name="T8" fmla="*/ 2147483647 w 162"/>
                <a:gd name="T9" fmla="*/ 2147483647 h 64"/>
                <a:gd name="T10" fmla="*/ 2147483647 w 162"/>
                <a:gd name="T11" fmla="*/ 2147483647 h 64"/>
                <a:gd name="T12" fmla="*/ 2147483647 w 162"/>
                <a:gd name="T13" fmla="*/ 2147483647 h 64"/>
                <a:gd name="T14" fmla="*/ 2147483647 w 162"/>
                <a:gd name="T15" fmla="*/ 2147483647 h 64"/>
                <a:gd name="T16" fmla="*/ 2147483647 w 162"/>
                <a:gd name="T17" fmla="*/ 2147483647 h 64"/>
                <a:gd name="T18" fmla="*/ 2147483647 w 162"/>
                <a:gd name="T19" fmla="*/ 2147483647 h 64"/>
                <a:gd name="T20" fmla="*/ 2147483647 w 162"/>
                <a:gd name="T21" fmla="*/ 2147483647 h 64"/>
                <a:gd name="T22" fmla="*/ 2147483647 w 162"/>
                <a:gd name="T23" fmla="*/ 2147483647 h 64"/>
                <a:gd name="T24" fmla="*/ 2147483647 w 162"/>
                <a:gd name="T25" fmla="*/ 2147483647 h 64"/>
                <a:gd name="T26" fmla="*/ 0 w 162"/>
                <a:gd name="T27" fmla="*/ 2147483647 h 64"/>
                <a:gd name="T28" fmla="*/ 2147483647 w 162"/>
                <a:gd name="T29" fmla="*/ 2147483647 h 64"/>
                <a:gd name="T30" fmla="*/ 2147483647 w 162"/>
                <a:gd name="T31" fmla="*/ 2147483647 h 64"/>
                <a:gd name="T32" fmla="*/ 2147483647 w 162"/>
                <a:gd name="T33" fmla="*/ 2147483647 h 64"/>
                <a:gd name="T34" fmla="*/ 2147483647 w 162"/>
                <a:gd name="T35" fmla="*/ 2147483647 h 64"/>
                <a:gd name="T36" fmla="*/ 2147483647 w 162"/>
                <a:gd name="T37" fmla="*/ 2147483647 h 64"/>
                <a:gd name="T38" fmla="*/ 2147483647 w 162"/>
                <a:gd name="T39" fmla="*/ 2147483647 h 64"/>
                <a:gd name="T40" fmla="*/ 2147483647 w 162"/>
                <a:gd name="T41" fmla="*/ 0 h 64"/>
                <a:gd name="T42" fmla="*/ 2147483647 w 162"/>
                <a:gd name="T43" fmla="*/ 0 h 64"/>
                <a:gd name="T44" fmla="*/ 2147483647 w 162"/>
                <a:gd name="T45" fmla="*/ 0 h 64"/>
                <a:gd name="T46" fmla="*/ 2147483647 w 162"/>
                <a:gd name="T47" fmla="*/ 2147483647 h 64"/>
                <a:gd name="T48" fmla="*/ 2147483647 w 162"/>
                <a:gd name="T49" fmla="*/ 2147483647 h 64"/>
                <a:gd name="T50" fmla="*/ 2147483647 w 162"/>
                <a:gd name="T51" fmla="*/ 2147483647 h 64"/>
                <a:gd name="T52" fmla="*/ 2147483647 w 162"/>
                <a:gd name="T53" fmla="*/ 2147483647 h 64"/>
                <a:gd name="T54" fmla="*/ 2147483647 w 162"/>
                <a:gd name="T55" fmla="*/ 2147483647 h 64"/>
                <a:gd name="T56" fmla="*/ 2147483647 w 162"/>
                <a:gd name="T57" fmla="*/ 2147483647 h 64"/>
                <a:gd name="T58" fmla="*/ 2147483647 w 162"/>
                <a:gd name="T59" fmla="*/ 2147483647 h 64"/>
                <a:gd name="T60" fmla="*/ 2147483647 w 162"/>
                <a:gd name="T61" fmla="*/ 2147483647 h 64"/>
                <a:gd name="T62" fmla="*/ 2147483647 w 162"/>
                <a:gd name="T63" fmla="*/ 2147483647 h 64"/>
                <a:gd name="T64" fmla="*/ 2147483647 w 162"/>
                <a:gd name="T65" fmla="*/ 2147483647 h 64"/>
                <a:gd name="T66" fmla="*/ 2147483647 w 162"/>
                <a:gd name="T67" fmla="*/ 2147483647 h 64"/>
                <a:gd name="T68" fmla="*/ 2147483647 w 162"/>
                <a:gd name="T69" fmla="*/ 2147483647 h 64"/>
                <a:gd name="T70" fmla="*/ 2147483647 w 162"/>
                <a:gd name="T71" fmla="*/ 2147483647 h 64"/>
                <a:gd name="T72" fmla="*/ 2147483647 w 162"/>
                <a:gd name="T73" fmla="*/ 2147483647 h 64"/>
                <a:gd name="T74" fmla="*/ 2147483647 w 162"/>
                <a:gd name="T75" fmla="*/ 2147483647 h 64"/>
                <a:gd name="T76" fmla="*/ 2147483647 w 162"/>
                <a:gd name="T77" fmla="*/ 2147483647 h 64"/>
                <a:gd name="T78" fmla="*/ 2147483647 w 162"/>
                <a:gd name="T79" fmla="*/ 2147483647 h 64"/>
                <a:gd name="T80" fmla="*/ 2147483647 w 162"/>
                <a:gd name="T81" fmla="*/ 2147483647 h 64"/>
                <a:gd name="T82" fmla="*/ 2147483647 w 162"/>
                <a:gd name="T83" fmla="*/ 2147483647 h 64"/>
                <a:gd name="T84" fmla="*/ 2147483647 w 162"/>
                <a:gd name="T85" fmla="*/ 2147483647 h 64"/>
                <a:gd name="T86" fmla="*/ 2147483647 w 162"/>
                <a:gd name="T87" fmla="*/ 2147483647 h 64"/>
                <a:gd name="T88" fmla="*/ 2147483647 w 162"/>
                <a:gd name="T89" fmla="*/ 2147483647 h 64"/>
                <a:gd name="T90" fmla="*/ 2147483647 w 162"/>
                <a:gd name="T91" fmla="*/ 2147483647 h 64"/>
                <a:gd name="T92" fmla="*/ 2147483647 w 162"/>
                <a:gd name="T93" fmla="*/ 2147483647 h 64"/>
                <a:gd name="T94" fmla="*/ 2147483647 w 162"/>
                <a:gd name="T95" fmla="*/ 2147483647 h 64"/>
                <a:gd name="T96" fmla="*/ 2147483647 w 162"/>
                <a:gd name="T97" fmla="*/ 2147483647 h 64"/>
                <a:gd name="T98" fmla="*/ 2147483647 w 162"/>
                <a:gd name="T99" fmla="*/ 2147483647 h 64"/>
                <a:gd name="T100" fmla="*/ 2147483647 w 162"/>
                <a:gd name="T101" fmla="*/ 2147483647 h 64"/>
                <a:gd name="T102" fmla="*/ 2147483647 w 162"/>
                <a:gd name="T103" fmla="*/ 2147483647 h 64"/>
                <a:gd name="T104" fmla="*/ 2147483647 w 162"/>
                <a:gd name="T105" fmla="*/ 2147483647 h 64"/>
                <a:gd name="T106" fmla="*/ 2147483647 w 162"/>
                <a:gd name="T107" fmla="*/ 2147483647 h 64"/>
                <a:gd name="T108" fmla="*/ 2147483647 w 162"/>
                <a:gd name="T109" fmla="*/ 2147483647 h 64"/>
                <a:gd name="T110" fmla="*/ 2147483647 w 162"/>
                <a:gd name="T111" fmla="*/ 2147483647 h 64"/>
                <a:gd name="T112" fmla="*/ 2147483647 w 162"/>
                <a:gd name="T113" fmla="*/ 2147483647 h 64"/>
                <a:gd name="T114" fmla="*/ 2147483647 w 162"/>
                <a:gd name="T115" fmla="*/ 2147483647 h 64"/>
                <a:gd name="T116" fmla="*/ 2147483647 w 162"/>
                <a:gd name="T117" fmla="*/ 2147483647 h 64"/>
                <a:gd name="T118" fmla="*/ 2147483647 w 162"/>
                <a:gd name="T119" fmla="*/ 2147483647 h 64"/>
                <a:gd name="T120" fmla="*/ 2147483647 w 162"/>
                <a:gd name="T121" fmla="*/ 2147483647 h 6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62"/>
                <a:gd name="T184" fmla="*/ 0 h 64"/>
                <a:gd name="T185" fmla="*/ 162 w 162"/>
                <a:gd name="T186" fmla="*/ 64 h 6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62" h="64">
                  <a:moveTo>
                    <a:pt x="44" y="18"/>
                  </a:moveTo>
                  <a:lnTo>
                    <a:pt x="44" y="16"/>
                  </a:lnTo>
                  <a:lnTo>
                    <a:pt x="48" y="16"/>
                  </a:lnTo>
                  <a:lnTo>
                    <a:pt x="48" y="12"/>
                  </a:lnTo>
                  <a:lnTo>
                    <a:pt x="44" y="10"/>
                  </a:lnTo>
                  <a:lnTo>
                    <a:pt x="44" y="12"/>
                  </a:lnTo>
                  <a:lnTo>
                    <a:pt x="36" y="12"/>
                  </a:lnTo>
                  <a:lnTo>
                    <a:pt x="30" y="16"/>
                  </a:lnTo>
                  <a:lnTo>
                    <a:pt x="22" y="18"/>
                  </a:lnTo>
                  <a:lnTo>
                    <a:pt x="16" y="20"/>
                  </a:lnTo>
                  <a:lnTo>
                    <a:pt x="14" y="22"/>
                  </a:lnTo>
                  <a:lnTo>
                    <a:pt x="12" y="24"/>
                  </a:lnTo>
                  <a:lnTo>
                    <a:pt x="6" y="26"/>
                  </a:lnTo>
                  <a:lnTo>
                    <a:pt x="0" y="26"/>
                  </a:lnTo>
                  <a:lnTo>
                    <a:pt x="4" y="24"/>
                  </a:lnTo>
                  <a:lnTo>
                    <a:pt x="6" y="24"/>
                  </a:lnTo>
                  <a:lnTo>
                    <a:pt x="8" y="18"/>
                  </a:lnTo>
                  <a:lnTo>
                    <a:pt x="12" y="14"/>
                  </a:lnTo>
                  <a:lnTo>
                    <a:pt x="18" y="10"/>
                  </a:lnTo>
                  <a:lnTo>
                    <a:pt x="24" y="6"/>
                  </a:lnTo>
                  <a:lnTo>
                    <a:pt x="42" y="0"/>
                  </a:lnTo>
                  <a:lnTo>
                    <a:pt x="56" y="0"/>
                  </a:lnTo>
                  <a:lnTo>
                    <a:pt x="60" y="0"/>
                  </a:lnTo>
                  <a:lnTo>
                    <a:pt x="62" y="2"/>
                  </a:lnTo>
                  <a:lnTo>
                    <a:pt x="66" y="4"/>
                  </a:lnTo>
                  <a:lnTo>
                    <a:pt x="78" y="8"/>
                  </a:lnTo>
                  <a:lnTo>
                    <a:pt x="86" y="16"/>
                  </a:lnTo>
                  <a:lnTo>
                    <a:pt x="90" y="16"/>
                  </a:lnTo>
                  <a:lnTo>
                    <a:pt x="96" y="16"/>
                  </a:lnTo>
                  <a:lnTo>
                    <a:pt x="102" y="18"/>
                  </a:lnTo>
                  <a:lnTo>
                    <a:pt x="114" y="24"/>
                  </a:lnTo>
                  <a:lnTo>
                    <a:pt x="122" y="32"/>
                  </a:lnTo>
                  <a:lnTo>
                    <a:pt x="130" y="38"/>
                  </a:lnTo>
                  <a:lnTo>
                    <a:pt x="142" y="42"/>
                  </a:lnTo>
                  <a:lnTo>
                    <a:pt x="140" y="44"/>
                  </a:lnTo>
                  <a:lnTo>
                    <a:pt x="154" y="48"/>
                  </a:lnTo>
                  <a:lnTo>
                    <a:pt x="160" y="52"/>
                  </a:lnTo>
                  <a:lnTo>
                    <a:pt x="162" y="58"/>
                  </a:lnTo>
                  <a:lnTo>
                    <a:pt x="154" y="60"/>
                  </a:lnTo>
                  <a:lnTo>
                    <a:pt x="152" y="60"/>
                  </a:lnTo>
                  <a:lnTo>
                    <a:pt x="152" y="62"/>
                  </a:lnTo>
                  <a:lnTo>
                    <a:pt x="142" y="64"/>
                  </a:lnTo>
                  <a:lnTo>
                    <a:pt x="130" y="64"/>
                  </a:lnTo>
                  <a:lnTo>
                    <a:pt x="108" y="62"/>
                  </a:lnTo>
                  <a:lnTo>
                    <a:pt x="112" y="58"/>
                  </a:lnTo>
                  <a:lnTo>
                    <a:pt x="118" y="52"/>
                  </a:lnTo>
                  <a:lnTo>
                    <a:pt x="118" y="48"/>
                  </a:lnTo>
                  <a:lnTo>
                    <a:pt x="110" y="48"/>
                  </a:lnTo>
                  <a:lnTo>
                    <a:pt x="102" y="46"/>
                  </a:lnTo>
                  <a:lnTo>
                    <a:pt x="100" y="44"/>
                  </a:lnTo>
                  <a:lnTo>
                    <a:pt x="98" y="38"/>
                  </a:lnTo>
                  <a:lnTo>
                    <a:pt x="98" y="34"/>
                  </a:lnTo>
                  <a:lnTo>
                    <a:pt x="96" y="32"/>
                  </a:lnTo>
                  <a:lnTo>
                    <a:pt x="92" y="30"/>
                  </a:lnTo>
                  <a:lnTo>
                    <a:pt x="78" y="30"/>
                  </a:lnTo>
                  <a:lnTo>
                    <a:pt x="76" y="28"/>
                  </a:lnTo>
                  <a:lnTo>
                    <a:pt x="72" y="26"/>
                  </a:lnTo>
                  <a:lnTo>
                    <a:pt x="60" y="22"/>
                  </a:lnTo>
                  <a:lnTo>
                    <a:pt x="50" y="18"/>
                  </a:lnTo>
                  <a:lnTo>
                    <a:pt x="44" y="16"/>
                  </a:lnTo>
                  <a:lnTo>
                    <a:pt x="44" y="1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9" name="Freeform 68"/>
            <p:cNvSpPr/>
            <p:nvPr/>
          </p:nvSpPr>
          <p:spPr bwMode="auto">
            <a:xfrm>
              <a:off x="2834359" y="4036663"/>
              <a:ext cx="46124" cy="23894"/>
            </a:xfrm>
            <a:custGeom>
              <a:avLst/>
              <a:gdLst>
                <a:gd name="T0" fmla="*/ 0 w 30"/>
                <a:gd name="T1" fmla="*/ 2147483647 h 14"/>
                <a:gd name="T2" fmla="*/ 0 w 30"/>
                <a:gd name="T3" fmla="*/ 2147483647 h 14"/>
                <a:gd name="T4" fmla="*/ 2147483647 w 30"/>
                <a:gd name="T5" fmla="*/ 2147483647 h 14"/>
                <a:gd name="T6" fmla="*/ 2147483647 w 30"/>
                <a:gd name="T7" fmla="*/ 0 h 14"/>
                <a:gd name="T8" fmla="*/ 2147483647 w 30"/>
                <a:gd name="T9" fmla="*/ 0 h 14"/>
                <a:gd name="T10" fmla="*/ 2147483647 w 30"/>
                <a:gd name="T11" fmla="*/ 2147483647 h 14"/>
                <a:gd name="T12" fmla="*/ 2147483647 w 30"/>
                <a:gd name="T13" fmla="*/ 2147483647 h 14"/>
                <a:gd name="T14" fmla="*/ 2147483647 w 30"/>
                <a:gd name="T15" fmla="*/ 2147483647 h 14"/>
                <a:gd name="T16" fmla="*/ 2147483647 w 30"/>
                <a:gd name="T17" fmla="*/ 2147483647 h 14"/>
                <a:gd name="T18" fmla="*/ 2147483647 w 30"/>
                <a:gd name="T19" fmla="*/ 2147483647 h 14"/>
                <a:gd name="T20" fmla="*/ 2147483647 w 30"/>
                <a:gd name="T21" fmla="*/ 2147483647 h 14"/>
                <a:gd name="T22" fmla="*/ 0 w 30"/>
                <a:gd name="T23" fmla="*/ 2147483647 h 14"/>
                <a:gd name="T24" fmla="*/ 0 w 30"/>
                <a:gd name="T25" fmla="*/ 2147483647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0"/>
                <a:gd name="T40" fmla="*/ 0 h 14"/>
                <a:gd name="T41" fmla="*/ 30 w 30"/>
                <a:gd name="T42" fmla="*/ 14 h 1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0" h="14">
                  <a:moveTo>
                    <a:pt x="0" y="8"/>
                  </a:moveTo>
                  <a:lnTo>
                    <a:pt x="0" y="4"/>
                  </a:lnTo>
                  <a:lnTo>
                    <a:pt x="2" y="2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0" y="4"/>
                  </a:lnTo>
                  <a:lnTo>
                    <a:pt x="30" y="12"/>
                  </a:lnTo>
                  <a:lnTo>
                    <a:pt x="26" y="12"/>
                  </a:lnTo>
                  <a:lnTo>
                    <a:pt x="20" y="14"/>
                  </a:lnTo>
                  <a:lnTo>
                    <a:pt x="8" y="12"/>
                  </a:lnTo>
                  <a:lnTo>
                    <a:pt x="4" y="10"/>
                  </a:lnTo>
                  <a:lnTo>
                    <a:pt x="0" y="6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0" name="Freeform 69"/>
            <p:cNvSpPr/>
            <p:nvPr/>
          </p:nvSpPr>
          <p:spPr bwMode="auto">
            <a:xfrm>
              <a:off x="3084584" y="4036663"/>
              <a:ext cx="38053" cy="21239"/>
            </a:xfrm>
            <a:custGeom>
              <a:avLst/>
              <a:gdLst>
                <a:gd name="T0" fmla="*/ 2147483647 w 26"/>
                <a:gd name="T1" fmla="*/ 2147483647 h 12"/>
                <a:gd name="T2" fmla="*/ 2147483647 w 26"/>
                <a:gd name="T3" fmla="*/ 0 h 12"/>
                <a:gd name="T4" fmla="*/ 2147483647 w 26"/>
                <a:gd name="T5" fmla="*/ 2147483647 h 12"/>
                <a:gd name="T6" fmla="*/ 2147483647 w 26"/>
                <a:gd name="T7" fmla="*/ 2147483647 h 12"/>
                <a:gd name="T8" fmla="*/ 2147483647 w 26"/>
                <a:gd name="T9" fmla="*/ 2147483647 h 12"/>
                <a:gd name="T10" fmla="*/ 2147483647 w 26"/>
                <a:gd name="T11" fmla="*/ 2147483647 h 12"/>
                <a:gd name="T12" fmla="*/ 2147483647 w 26"/>
                <a:gd name="T13" fmla="*/ 2147483647 h 12"/>
                <a:gd name="T14" fmla="*/ 2147483647 w 26"/>
                <a:gd name="T15" fmla="*/ 2147483647 h 12"/>
                <a:gd name="T16" fmla="*/ 0 w 26"/>
                <a:gd name="T17" fmla="*/ 2147483647 h 12"/>
                <a:gd name="T18" fmla="*/ 0 w 26"/>
                <a:gd name="T19" fmla="*/ 2147483647 h 12"/>
                <a:gd name="T20" fmla="*/ 2147483647 w 26"/>
                <a:gd name="T21" fmla="*/ 2147483647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12"/>
                <a:gd name="T35" fmla="*/ 26 w 26"/>
                <a:gd name="T36" fmla="*/ 12 h 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12">
                  <a:moveTo>
                    <a:pt x="10" y="2"/>
                  </a:moveTo>
                  <a:lnTo>
                    <a:pt x="24" y="0"/>
                  </a:lnTo>
                  <a:lnTo>
                    <a:pt x="24" y="2"/>
                  </a:lnTo>
                  <a:lnTo>
                    <a:pt x="26" y="6"/>
                  </a:lnTo>
                  <a:lnTo>
                    <a:pt x="24" y="8"/>
                  </a:lnTo>
                  <a:lnTo>
                    <a:pt x="22" y="10"/>
                  </a:lnTo>
                  <a:lnTo>
                    <a:pt x="12" y="12"/>
                  </a:lnTo>
                  <a:lnTo>
                    <a:pt x="4" y="10"/>
                  </a:lnTo>
                  <a:lnTo>
                    <a:pt x="0" y="8"/>
                  </a:lnTo>
                  <a:lnTo>
                    <a:pt x="0" y="2"/>
                  </a:lnTo>
                  <a:lnTo>
                    <a:pt x="10" y="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1" name="Freeform 70"/>
            <p:cNvSpPr/>
            <p:nvPr/>
          </p:nvSpPr>
          <p:spPr bwMode="auto">
            <a:xfrm>
              <a:off x="2853962" y="3852149"/>
              <a:ext cx="13837" cy="22567"/>
            </a:xfrm>
            <a:custGeom>
              <a:avLst/>
              <a:gdLst>
                <a:gd name="T0" fmla="*/ 2147483647 w 10"/>
                <a:gd name="T1" fmla="*/ 2147483647 h 14"/>
                <a:gd name="T2" fmla="*/ 2147483647 w 10"/>
                <a:gd name="T3" fmla="*/ 2147483647 h 14"/>
                <a:gd name="T4" fmla="*/ 2147483647 w 10"/>
                <a:gd name="T5" fmla="*/ 2147483647 h 14"/>
                <a:gd name="T6" fmla="*/ 2147483647 w 10"/>
                <a:gd name="T7" fmla="*/ 2147483647 h 14"/>
                <a:gd name="T8" fmla="*/ 0 w 10"/>
                <a:gd name="T9" fmla="*/ 2147483647 h 14"/>
                <a:gd name="T10" fmla="*/ 2147483647 w 10"/>
                <a:gd name="T11" fmla="*/ 2147483647 h 14"/>
                <a:gd name="T12" fmla="*/ 2147483647 w 10"/>
                <a:gd name="T13" fmla="*/ 0 h 14"/>
                <a:gd name="T14" fmla="*/ 2147483647 w 10"/>
                <a:gd name="T15" fmla="*/ 2147483647 h 14"/>
                <a:gd name="T16" fmla="*/ 2147483647 w 10"/>
                <a:gd name="T17" fmla="*/ 2147483647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14"/>
                <a:gd name="T29" fmla="*/ 10 w 10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14">
                  <a:moveTo>
                    <a:pt x="10" y="8"/>
                  </a:moveTo>
                  <a:lnTo>
                    <a:pt x="8" y="12"/>
                  </a:lnTo>
                  <a:lnTo>
                    <a:pt x="4" y="14"/>
                  </a:lnTo>
                  <a:lnTo>
                    <a:pt x="2" y="12"/>
                  </a:lnTo>
                  <a:lnTo>
                    <a:pt x="0" y="8"/>
                  </a:lnTo>
                  <a:lnTo>
                    <a:pt x="2" y="4"/>
                  </a:lnTo>
                  <a:lnTo>
                    <a:pt x="4" y="0"/>
                  </a:lnTo>
                  <a:lnTo>
                    <a:pt x="8" y="2"/>
                  </a:lnTo>
                  <a:lnTo>
                    <a:pt x="10" y="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2" name="Freeform 71"/>
            <p:cNvSpPr/>
            <p:nvPr/>
          </p:nvSpPr>
          <p:spPr bwMode="auto">
            <a:xfrm>
              <a:off x="2705211" y="4295515"/>
              <a:ext cx="126842" cy="65044"/>
            </a:xfrm>
            <a:custGeom>
              <a:avLst/>
              <a:gdLst>
                <a:gd name="T0" fmla="*/ 0 w 88"/>
                <a:gd name="T1" fmla="*/ 2147483647 h 42"/>
                <a:gd name="T2" fmla="*/ 0 w 88"/>
                <a:gd name="T3" fmla="*/ 2147483647 h 42"/>
                <a:gd name="T4" fmla="*/ 0 w 88"/>
                <a:gd name="T5" fmla="*/ 2147483647 h 42"/>
                <a:gd name="T6" fmla="*/ 0 w 88"/>
                <a:gd name="T7" fmla="*/ 2147483647 h 42"/>
                <a:gd name="T8" fmla="*/ 2147483647 w 88"/>
                <a:gd name="T9" fmla="*/ 2147483647 h 42"/>
                <a:gd name="T10" fmla="*/ 2147483647 w 88"/>
                <a:gd name="T11" fmla="*/ 2147483647 h 42"/>
                <a:gd name="T12" fmla="*/ 2147483647 w 88"/>
                <a:gd name="T13" fmla="*/ 2147483647 h 42"/>
                <a:gd name="T14" fmla="*/ 2147483647 w 88"/>
                <a:gd name="T15" fmla="*/ 2147483647 h 42"/>
                <a:gd name="T16" fmla="*/ 2147483647 w 88"/>
                <a:gd name="T17" fmla="*/ 2147483647 h 42"/>
                <a:gd name="T18" fmla="*/ 2147483647 w 88"/>
                <a:gd name="T19" fmla="*/ 2147483647 h 42"/>
                <a:gd name="T20" fmla="*/ 2147483647 w 88"/>
                <a:gd name="T21" fmla="*/ 2147483647 h 42"/>
                <a:gd name="T22" fmla="*/ 2147483647 w 88"/>
                <a:gd name="T23" fmla="*/ 2147483647 h 42"/>
                <a:gd name="T24" fmla="*/ 2147483647 w 88"/>
                <a:gd name="T25" fmla="*/ 2147483647 h 42"/>
                <a:gd name="T26" fmla="*/ 2147483647 w 88"/>
                <a:gd name="T27" fmla="*/ 2147483647 h 42"/>
                <a:gd name="T28" fmla="*/ 2147483647 w 88"/>
                <a:gd name="T29" fmla="*/ 0 h 42"/>
                <a:gd name="T30" fmla="*/ 2147483647 w 88"/>
                <a:gd name="T31" fmla="*/ 0 h 42"/>
                <a:gd name="T32" fmla="*/ 2147483647 w 88"/>
                <a:gd name="T33" fmla="*/ 2147483647 h 42"/>
                <a:gd name="T34" fmla="*/ 2147483647 w 88"/>
                <a:gd name="T35" fmla="*/ 2147483647 h 42"/>
                <a:gd name="T36" fmla="*/ 2147483647 w 88"/>
                <a:gd name="T37" fmla="*/ 2147483647 h 42"/>
                <a:gd name="T38" fmla="*/ 2147483647 w 88"/>
                <a:gd name="T39" fmla="*/ 2147483647 h 42"/>
                <a:gd name="T40" fmla="*/ 2147483647 w 88"/>
                <a:gd name="T41" fmla="*/ 2147483647 h 42"/>
                <a:gd name="T42" fmla="*/ 2147483647 w 88"/>
                <a:gd name="T43" fmla="*/ 2147483647 h 42"/>
                <a:gd name="T44" fmla="*/ 2147483647 w 88"/>
                <a:gd name="T45" fmla="*/ 2147483647 h 42"/>
                <a:gd name="T46" fmla="*/ 2147483647 w 88"/>
                <a:gd name="T47" fmla="*/ 2147483647 h 42"/>
                <a:gd name="T48" fmla="*/ 2147483647 w 88"/>
                <a:gd name="T49" fmla="*/ 2147483647 h 42"/>
                <a:gd name="T50" fmla="*/ 2147483647 w 88"/>
                <a:gd name="T51" fmla="*/ 2147483647 h 42"/>
                <a:gd name="T52" fmla="*/ 2147483647 w 88"/>
                <a:gd name="T53" fmla="*/ 2147483647 h 42"/>
                <a:gd name="T54" fmla="*/ 2147483647 w 88"/>
                <a:gd name="T55" fmla="*/ 2147483647 h 42"/>
                <a:gd name="T56" fmla="*/ 2147483647 w 88"/>
                <a:gd name="T57" fmla="*/ 2147483647 h 42"/>
                <a:gd name="T58" fmla="*/ 2147483647 w 88"/>
                <a:gd name="T59" fmla="*/ 2147483647 h 42"/>
                <a:gd name="T60" fmla="*/ 2147483647 w 88"/>
                <a:gd name="T61" fmla="*/ 2147483647 h 42"/>
                <a:gd name="T62" fmla="*/ 2147483647 w 88"/>
                <a:gd name="T63" fmla="*/ 2147483647 h 42"/>
                <a:gd name="T64" fmla="*/ 2147483647 w 88"/>
                <a:gd name="T65" fmla="*/ 2147483647 h 42"/>
                <a:gd name="T66" fmla="*/ 2147483647 w 88"/>
                <a:gd name="T67" fmla="*/ 2147483647 h 42"/>
                <a:gd name="T68" fmla="*/ 2147483647 w 88"/>
                <a:gd name="T69" fmla="*/ 2147483647 h 42"/>
                <a:gd name="T70" fmla="*/ 2147483647 w 88"/>
                <a:gd name="T71" fmla="*/ 2147483647 h 42"/>
                <a:gd name="T72" fmla="*/ 2147483647 w 88"/>
                <a:gd name="T73" fmla="*/ 2147483647 h 42"/>
                <a:gd name="T74" fmla="*/ 2147483647 w 88"/>
                <a:gd name="T75" fmla="*/ 2147483647 h 42"/>
                <a:gd name="T76" fmla="*/ 2147483647 w 88"/>
                <a:gd name="T77" fmla="*/ 2147483647 h 42"/>
                <a:gd name="T78" fmla="*/ 2147483647 w 88"/>
                <a:gd name="T79" fmla="*/ 2147483647 h 42"/>
                <a:gd name="T80" fmla="*/ 2147483647 w 88"/>
                <a:gd name="T81" fmla="*/ 2147483647 h 42"/>
                <a:gd name="T82" fmla="*/ 2147483647 w 88"/>
                <a:gd name="T83" fmla="*/ 2147483647 h 42"/>
                <a:gd name="T84" fmla="*/ 2147483647 w 88"/>
                <a:gd name="T85" fmla="*/ 2147483647 h 42"/>
                <a:gd name="T86" fmla="*/ 2147483647 w 88"/>
                <a:gd name="T87" fmla="*/ 2147483647 h 42"/>
                <a:gd name="T88" fmla="*/ 2147483647 w 88"/>
                <a:gd name="T89" fmla="*/ 2147483647 h 42"/>
                <a:gd name="T90" fmla="*/ 2147483647 w 88"/>
                <a:gd name="T91" fmla="*/ 2147483647 h 42"/>
                <a:gd name="T92" fmla="*/ 2147483647 w 88"/>
                <a:gd name="T93" fmla="*/ 2147483647 h 42"/>
                <a:gd name="T94" fmla="*/ 2147483647 w 88"/>
                <a:gd name="T95" fmla="*/ 2147483647 h 42"/>
                <a:gd name="T96" fmla="*/ 2147483647 w 88"/>
                <a:gd name="T97" fmla="*/ 2147483647 h 42"/>
                <a:gd name="T98" fmla="*/ 0 w 88"/>
                <a:gd name="T99" fmla="*/ 2147483647 h 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88"/>
                <a:gd name="T151" fmla="*/ 0 h 42"/>
                <a:gd name="T152" fmla="*/ 88 w 88"/>
                <a:gd name="T153" fmla="*/ 42 h 4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88" h="42">
                  <a:moveTo>
                    <a:pt x="0" y="22"/>
                  </a:moveTo>
                  <a:lnTo>
                    <a:pt x="0" y="18"/>
                  </a:lnTo>
                  <a:lnTo>
                    <a:pt x="0" y="14"/>
                  </a:lnTo>
                  <a:lnTo>
                    <a:pt x="0" y="6"/>
                  </a:lnTo>
                  <a:lnTo>
                    <a:pt x="2" y="6"/>
                  </a:lnTo>
                  <a:lnTo>
                    <a:pt x="8" y="6"/>
                  </a:lnTo>
                  <a:lnTo>
                    <a:pt x="12" y="10"/>
                  </a:lnTo>
                  <a:lnTo>
                    <a:pt x="16" y="10"/>
                  </a:lnTo>
                  <a:lnTo>
                    <a:pt x="20" y="14"/>
                  </a:lnTo>
                  <a:lnTo>
                    <a:pt x="26" y="14"/>
                  </a:lnTo>
                  <a:lnTo>
                    <a:pt x="30" y="14"/>
                  </a:lnTo>
                  <a:lnTo>
                    <a:pt x="36" y="12"/>
                  </a:lnTo>
                  <a:lnTo>
                    <a:pt x="38" y="8"/>
                  </a:lnTo>
                  <a:lnTo>
                    <a:pt x="44" y="2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62" y="2"/>
                  </a:lnTo>
                  <a:lnTo>
                    <a:pt x="70" y="8"/>
                  </a:lnTo>
                  <a:lnTo>
                    <a:pt x="80" y="14"/>
                  </a:lnTo>
                  <a:lnTo>
                    <a:pt x="86" y="18"/>
                  </a:lnTo>
                  <a:lnTo>
                    <a:pt x="88" y="18"/>
                  </a:lnTo>
                  <a:lnTo>
                    <a:pt x="86" y="20"/>
                  </a:lnTo>
                  <a:lnTo>
                    <a:pt x="86" y="26"/>
                  </a:lnTo>
                  <a:lnTo>
                    <a:pt x="88" y="32"/>
                  </a:lnTo>
                  <a:lnTo>
                    <a:pt x="86" y="34"/>
                  </a:lnTo>
                  <a:lnTo>
                    <a:pt x="82" y="38"/>
                  </a:lnTo>
                  <a:lnTo>
                    <a:pt x="76" y="42"/>
                  </a:lnTo>
                  <a:lnTo>
                    <a:pt x="70" y="30"/>
                  </a:lnTo>
                  <a:lnTo>
                    <a:pt x="70" y="26"/>
                  </a:lnTo>
                  <a:lnTo>
                    <a:pt x="76" y="26"/>
                  </a:lnTo>
                  <a:lnTo>
                    <a:pt x="68" y="16"/>
                  </a:lnTo>
                  <a:lnTo>
                    <a:pt x="64" y="14"/>
                  </a:lnTo>
                  <a:lnTo>
                    <a:pt x="56" y="14"/>
                  </a:lnTo>
                  <a:lnTo>
                    <a:pt x="52" y="14"/>
                  </a:lnTo>
                  <a:lnTo>
                    <a:pt x="46" y="20"/>
                  </a:lnTo>
                  <a:lnTo>
                    <a:pt x="38" y="30"/>
                  </a:lnTo>
                  <a:lnTo>
                    <a:pt x="40" y="32"/>
                  </a:lnTo>
                  <a:lnTo>
                    <a:pt x="44" y="32"/>
                  </a:lnTo>
                  <a:lnTo>
                    <a:pt x="44" y="38"/>
                  </a:lnTo>
                  <a:lnTo>
                    <a:pt x="42" y="42"/>
                  </a:lnTo>
                  <a:lnTo>
                    <a:pt x="38" y="42"/>
                  </a:lnTo>
                  <a:lnTo>
                    <a:pt x="36" y="42"/>
                  </a:lnTo>
                  <a:lnTo>
                    <a:pt x="32" y="42"/>
                  </a:lnTo>
                  <a:lnTo>
                    <a:pt x="30" y="42"/>
                  </a:lnTo>
                  <a:lnTo>
                    <a:pt x="30" y="36"/>
                  </a:lnTo>
                  <a:lnTo>
                    <a:pt x="24" y="34"/>
                  </a:lnTo>
                  <a:lnTo>
                    <a:pt x="20" y="32"/>
                  </a:lnTo>
                  <a:lnTo>
                    <a:pt x="16" y="30"/>
                  </a:lnTo>
                  <a:lnTo>
                    <a:pt x="12" y="26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3" name="Freeform 72"/>
            <p:cNvSpPr/>
            <p:nvPr/>
          </p:nvSpPr>
          <p:spPr bwMode="auto">
            <a:xfrm>
              <a:off x="2637177" y="4259674"/>
              <a:ext cx="78411" cy="70354"/>
            </a:xfrm>
            <a:custGeom>
              <a:avLst/>
              <a:gdLst>
                <a:gd name="T0" fmla="*/ 2147483647 w 54"/>
                <a:gd name="T1" fmla="*/ 2147483647 h 44"/>
                <a:gd name="T2" fmla="*/ 2147483647 w 54"/>
                <a:gd name="T3" fmla="*/ 2147483647 h 44"/>
                <a:gd name="T4" fmla="*/ 2147483647 w 54"/>
                <a:gd name="T5" fmla="*/ 2147483647 h 44"/>
                <a:gd name="T6" fmla="*/ 2147483647 w 54"/>
                <a:gd name="T7" fmla="*/ 2147483647 h 44"/>
                <a:gd name="T8" fmla="*/ 2147483647 w 54"/>
                <a:gd name="T9" fmla="*/ 2147483647 h 44"/>
                <a:gd name="T10" fmla="*/ 2147483647 w 54"/>
                <a:gd name="T11" fmla="*/ 2147483647 h 44"/>
                <a:gd name="T12" fmla="*/ 2147483647 w 54"/>
                <a:gd name="T13" fmla="*/ 2147483647 h 44"/>
                <a:gd name="T14" fmla="*/ 2147483647 w 54"/>
                <a:gd name="T15" fmla="*/ 2147483647 h 44"/>
                <a:gd name="T16" fmla="*/ 2147483647 w 54"/>
                <a:gd name="T17" fmla="*/ 2147483647 h 44"/>
                <a:gd name="T18" fmla="*/ 2147483647 w 54"/>
                <a:gd name="T19" fmla="*/ 2147483647 h 44"/>
                <a:gd name="T20" fmla="*/ 2147483647 w 54"/>
                <a:gd name="T21" fmla="*/ 2147483647 h 44"/>
                <a:gd name="T22" fmla="*/ 2147483647 w 54"/>
                <a:gd name="T23" fmla="*/ 2147483647 h 44"/>
                <a:gd name="T24" fmla="*/ 2147483647 w 54"/>
                <a:gd name="T25" fmla="*/ 2147483647 h 44"/>
                <a:gd name="T26" fmla="*/ 2147483647 w 54"/>
                <a:gd name="T27" fmla="*/ 2147483647 h 44"/>
                <a:gd name="T28" fmla="*/ 2147483647 w 54"/>
                <a:gd name="T29" fmla="*/ 2147483647 h 44"/>
                <a:gd name="T30" fmla="*/ 2147483647 w 54"/>
                <a:gd name="T31" fmla="*/ 2147483647 h 44"/>
                <a:gd name="T32" fmla="*/ 0 w 54"/>
                <a:gd name="T33" fmla="*/ 2147483647 h 44"/>
                <a:gd name="T34" fmla="*/ 2147483647 w 54"/>
                <a:gd name="T35" fmla="*/ 2147483647 h 44"/>
                <a:gd name="T36" fmla="*/ 2147483647 w 54"/>
                <a:gd name="T37" fmla="*/ 2147483647 h 44"/>
                <a:gd name="T38" fmla="*/ 2147483647 w 54"/>
                <a:gd name="T39" fmla="*/ 2147483647 h 44"/>
                <a:gd name="T40" fmla="*/ 2147483647 w 54"/>
                <a:gd name="T41" fmla="*/ 0 h 44"/>
                <a:gd name="T42" fmla="*/ 2147483647 w 54"/>
                <a:gd name="T43" fmla="*/ 2147483647 h 44"/>
                <a:gd name="T44" fmla="*/ 2147483647 w 54"/>
                <a:gd name="T45" fmla="*/ 2147483647 h 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54"/>
                <a:gd name="T70" fmla="*/ 0 h 44"/>
                <a:gd name="T71" fmla="*/ 54 w 54"/>
                <a:gd name="T72" fmla="*/ 44 h 4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54" h="44">
                  <a:moveTo>
                    <a:pt x="38" y="6"/>
                  </a:moveTo>
                  <a:lnTo>
                    <a:pt x="46" y="18"/>
                  </a:lnTo>
                  <a:lnTo>
                    <a:pt x="54" y="28"/>
                  </a:lnTo>
                  <a:lnTo>
                    <a:pt x="46" y="28"/>
                  </a:lnTo>
                  <a:lnTo>
                    <a:pt x="46" y="44"/>
                  </a:lnTo>
                  <a:lnTo>
                    <a:pt x="32" y="40"/>
                  </a:lnTo>
                  <a:lnTo>
                    <a:pt x="34" y="36"/>
                  </a:lnTo>
                  <a:lnTo>
                    <a:pt x="34" y="34"/>
                  </a:lnTo>
                  <a:lnTo>
                    <a:pt x="24" y="22"/>
                  </a:lnTo>
                  <a:lnTo>
                    <a:pt x="18" y="16"/>
                  </a:lnTo>
                  <a:lnTo>
                    <a:pt x="12" y="14"/>
                  </a:lnTo>
                  <a:lnTo>
                    <a:pt x="16" y="22"/>
                  </a:lnTo>
                  <a:lnTo>
                    <a:pt x="12" y="22"/>
                  </a:lnTo>
                  <a:lnTo>
                    <a:pt x="8" y="22"/>
                  </a:lnTo>
                  <a:lnTo>
                    <a:pt x="4" y="20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8"/>
                  </a:lnTo>
                  <a:lnTo>
                    <a:pt x="2" y="6"/>
                  </a:lnTo>
                  <a:lnTo>
                    <a:pt x="2" y="4"/>
                  </a:lnTo>
                  <a:lnTo>
                    <a:pt x="4" y="0"/>
                  </a:lnTo>
                  <a:lnTo>
                    <a:pt x="20" y="4"/>
                  </a:lnTo>
                  <a:lnTo>
                    <a:pt x="38" y="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4" name="Freeform 73"/>
            <p:cNvSpPr/>
            <p:nvPr/>
          </p:nvSpPr>
          <p:spPr bwMode="auto">
            <a:xfrm>
              <a:off x="2604890" y="4146841"/>
              <a:ext cx="104933" cy="123453"/>
            </a:xfrm>
            <a:custGeom>
              <a:avLst/>
              <a:gdLst>
                <a:gd name="T0" fmla="*/ 2147483647 w 72"/>
                <a:gd name="T1" fmla="*/ 0 h 78"/>
                <a:gd name="T2" fmla="*/ 2147483647 w 72"/>
                <a:gd name="T3" fmla="*/ 2147483647 h 78"/>
                <a:gd name="T4" fmla="*/ 2147483647 w 72"/>
                <a:gd name="T5" fmla="*/ 2147483647 h 78"/>
                <a:gd name="T6" fmla="*/ 2147483647 w 72"/>
                <a:gd name="T7" fmla="*/ 2147483647 h 78"/>
                <a:gd name="T8" fmla="*/ 2147483647 w 72"/>
                <a:gd name="T9" fmla="*/ 2147483647 h 78"/>
                <a:gd name="T10" fmla="*/ 2147483647 w 72"/>
                <a:gd name="T11" fmla="*/ 2147483647 h 78"/>
                <a:gd name="T12" fmla="*/ 2147483647 w 72"/>
                <a:gd name="T13" fmla="*/ 2147483647 h 78"/>
                <a:gd name="T14" fmla="*/ 2147483647 w 72"/>
                <a:gd name="T15" fmla="*/ 2147483647 h 78"/>
                <a:gd name="T16" fmla="*/ 2147483647 w 72"/>
                <a:gd name="T17" fmla="*/ 2147483647 h 78"/>
                <a:gd name="T18" fmla="*/ 2147483647 w 72"/>
                <a:gd name="T19" fmla="*/ 2147483647 h 78"/>
                <a:gd name="T20" fmla="*/ 2147483647 w 72"/>
                <a:gd name="T21" fmla="*/ 2147483647 h 78"/>
                <a:gd name="T22" fmla="*/ 2147483647 w 72"/>
                <a:gd name="T23" fmla="*/ 2147483647 h 78"/>
                <a:gd name="T24" fmla="*/ 2147483647 w 72"/>
                <a:gd name="T25" fmla="*/ 2147483647 h 78"/>
                <a:gd name="T26" fmla="*/ 2147483647 w 72"/>
                <a:gd name="T27" fmla="*/ 2147483647 h 78"/>
                <a:gd name="T28" fmla="*/ 2147483647 w 72"/>
                <a:gd name="T29" fmla="*/ 2147483647 h 78"/>
                <a:gd name="T30" fmla="*/ 2147483647 w 72"/>
                <a:gd name="T31" fmla="*/ 2147483647 h 78"/>
                <a:gd name="T32" fmla="*/ 2147483647 w 72"/>
                <a:gd name="T33" fmla="*/ 2147483647 h 78"/>
                <a:gd name="T34" fmla="*/ 2147483647 w 72"/>
                <a:gd name="T35" fmla="*/ 2147483647 h 78"/>
                <a:gd name="T36" fmla="*/ 2147483647 w 72"/>
                <a:gd name="T37" fmla="*/ 2147483647 h 78"/>
                <a:gd name="T38" fmla="*/ 2147483647 w 72"/>
                <a:gd name="T39" fmla="*/ 2147483647 h 78"/>
                <a:gd name="T40" fmla="*/ 0 w 72"/>
                <a:gd name="T41" fmla="*/ 2147483647 h 78"/>
                <a:gd name="T42" fmla="*/ 2147483647 w 72"/>
                <a:gd name="T43" fmla="*/ 2147483647 h 78"/>
                <a:gd name="T44" fmla="*/ 2147483647 w 72"/>
                <a:gd name="T45" fmla="*/ 2147483647 h 78"/>
                <a:gd name="T46" fmla="*/ 2147483647 w 72"/>
                <a:gd name="T47" fmla="*/ 2147483647 h 78"/>
                <a:gd name="T48" fmla="*/ 2147483647 w 72"/>
                <a:gd name="T49" fmla="*/ 2147483647 h 78"/>
                <a:gd name="T50" fmla="*/ 2147483647 w 72"/>
                <a:gd name="T51" fmla="*/ 2147483647 h 78"/>
                <a:gd name="T52" fmla="*/ 2147483647 w 72"/>
                <a:gd name="T53" fmla="*/ 2147483647 h 78"/>
                <a:gd name="T54" fmla="*/ 2147483647 w 72"/>
                <a:gd name="T55" fmla="*/ 2147483647 h 78"/>
                <a:gd name="T56" fmla="*/ 2147483647 w 72"/>
                <a:gd name="T57" fmla="*/ 2147483647 h 78"/>
                <a:gd name="T58" fmla="*/ 2147483647 w 72"/>
                <a:gd name="T59" fmla="*/ 2147483647 h 78"/>
                <a:gd name="T60" fmla="*/ 2147483647 w 72"/>
                <a:gd name="T61" fmla="*/ 2147483647 h 78"/>
                <a:gd name="T62" fmla="*/ 2147483647 w 72"/>
                <a:gd name="T63" fmla="*/ 2147483647 h 78"/>
                <a:gd name="T64" fmla="*/ 2147483647 w 72"/>
                <a:gd name="T65" fmla="*/ 2147483647 h 78"/>
                <a:gd name="T66" fmla="*/ 2147483647 w 72"/>
                <a:gd name="T67" fmla="*/ 2147483647 h 78"/>
                <a:gd name="T68" fmla="*/ 2147483647 w 72"/>
                <a:gd name="T69" fmla="*/ 2147483647 h 78"/>
                <a:gd name="T70" fmla="*/ 2147483647 w 72"/>
                <a:gd name="T71" fmla="*/ 2147483647 h 78"/>
                <a:gd name="T72" fmla="*/ 2147483647 w 72"/>
                <a:gd name="T73" fmla="*/ 2147483647 h 78"/>
                <a:gd name="T74" fmla="*/ 2147483647 w 72"/>
                <a:gd name="T75" fmla="*/ 2147483647 h 78"/>
                <a:gd name="T76" fmla="*/ 2147483647 w 72"/>
                <a:gd name="T77" fmla="*/ 0 h 7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72"/>
                <a:gd name="T118" fmla="*/ 0 h 78"/>
                <a:gd name="T119" fmla="*/ 72 w 72"/>
                <a:gd name="T120" fmla="*/ 78 h 7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72" h="78">
                  <a:moveTo>
                    <a:pt x="72" y="0"/>
                  </a:moveTo>
                  <a:lnTo>
                    <a:pt x="72" y="2"/>
                  </a:lnTo>
                  <a:lnTo>
                    <a:pt x="70" y="10"/>
                  </a:lnTo>
                  <a:lnTo>
                    <a:pt x="68" y="20"/>
                  </a:lnTo>
                  <a:lnTo>
                    <a:pt x="66" y="26"/>
                  </a:lnTo>
                  <a:lnTo>
                    <a:pt x="64" y="36"/>
                  </a:lnTo>
                  <a:lnTo>
                    <a:pt x="64" y="44"/>
                  </a:lnTo>
                  <a:lnTo>
                    <a:pt x="60" y="50"/>
                  </a:lnTo>
                  <a:lnTo>
                    <a:pt x="56" y="54"/>
                  </a:lnTo>
                  <a:lnTo>
                    <a:pt x="56" y="60"/>
                  </a:lnTo>
                  <a:lnTo>
                    <a:pt x="56" y="66"/>
                  </a:lnTo>
                  <a:lnTo>
                    <a:pt x="58" y="74"/>
                  </a:lnTo>
                  <a:lnTo>
                    <a:pt x="60" y="78"/>
                  </a:lnTo>
                  <a:lnTo>
                    <a:pt x="42" y="76"/>
                  </a:lnTo>
                  <a:lnTo>
                    <a:pt x="26" y="72"/>
                  </a:lnTo>
                  <a:lnTo>
                    <a:pt x="24" y="66"/>
                  </a:lnTo>
                  <a:lnTo>
                    <a:pt x="24" y="62"/>
                  </a:lnTo>
                  <a:lnTo>
                    <a:pt x="16" y="58"/>
                  </a:lnTo>
                  <a:lnTo>
                    <a:pt x="8" y="50"/>
                  </a:lnTo>
                  <a:lnTo>
                    <a:pt x="4" y="44"/>
                  </a:lnTo>
                  <a:lnTo>
                    <a:pt x="0" y="36"/>
                  </a:lnTo>
                  <a:lnTo>
                    <a:pt x="6" y="36"/>
                  </a:lnTo>
                  <a:lnTo>
                    <a:pt x="10" y="30"/>
                  </a:lnTo>
                  <a:lnTo>
                    <a:pt x="12" y="26"/>
                  </a:lnTo>
                  <a:lnTo>
                    <a:pt x="14" y="24"/>
                  </a:lnTo>
                  <a:lnTo>
                    <a:pt x="16" y="22"/>
                  </a:lnTo>
                  <a:lnTo>
                    <a:pt x="22" y="20"/>
                  </a:lnTo>
                  <a:lnTo>
                    <a:pt x="26" y="20"/>
                  </a:lnTo>
                  <a:lnTo>
                    <a:pt x="32" y="18"/>
                  </a:lnTo>
                  <a:lnTo>
                    <a:pt x="40" y="8"/>
                  </a:lnTo>
                  <a:lnTo>
                    <a:pt x="44" y="4"/>
                  </a:lnTo>
                  <a:lnTo>
                    <a:pt x="48" y="4"/>
                  </a:lnTo>
                  <a:lnTo>
                    <a:pt x="50" y="4"/>
                  </a:lnTo>
                  <a:lnTo>
                    <a:pt x="52" y="4"/>
                  </a:lnTo>
                  <a:lnTo>
                    <a:pt x="52" y="6"/>
                  </a:lnTo>
                  <a:lnTo>
                    <a:pt x="58" y="4"/>
                  </a:lnTo>
                  <a:lnTo>
                    <a:pt x="62" y="2"/>
                  </a:lnTo>
                  <a:lnTo>
                    <a:pt x="66" y="2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5" name="Freeform 74"/>
            <p:cNvSpPr/>
            <p:nvPr/>
          </p:nvSpPr>
          <p:spPr bwMode="auto">
            <a:xfrm>
              <a:off x="2546082" y="4166754"/>
              <a:ext cx="56503" cy="23894"/>
            </a:xfrm>
            <a:custGeom>
              <a:avLst/>
              <a:gdLst>
                <a:gd name="T0" fmla="*/ 2147483647 w 38"/>
                <a:gd name="T1" fmla="*/ 2147483647 h 16"/>
                <a:gd name="T2" fmla="*/ 2147483647 w 38"/>
                <a:gd name="T3" fmla="*/ 2147483647 h 16"/>
                <a:gd name="T4" fmla="*/ 2147483647 w 38"/>
                <a:gd name="T5" fmla="*/ 2147483647 h 16"/>
                <a:gd name="T6" fmla="*/ 2147483647 w 38"/>
                <a:gd name="T7" fmla="*/ 2147483647 h 16"/>
                <a:gd name="T8" fmla="*/ 2147483647 w 38"/>
                <a:gd name="T9" fmla="*/ 2147483647 h 16"/>
                <a:gd name="T10" fmla="*/ 0 w 38"/>
                <a:gd name="T11" fmla="*/ 2147483647 h 16"/>
                <a:gd name="T12" fmla="*/ 2147483647 w 38"/>
                <a:gd name="T13" fmla="*/ 2147483647 h 16"/>
                <a:gd name="T14" fmla="*/ 2147483647 w 38"/>
                <a:gd name="T15" fmla="*/ 0 h 16"/>
                <a:gd name="T16" fmla="*/ 2147483647 w 38"/>
                <a:gd name="T17" fmla="*/ 0 h 16"/>
                <a:gd name="T18" fmla="*/ 2147483647 w 38"/>
                <a:gd name="T19" fmla="*/ 2147483647 h 16"/>
                <a:gd name="T20" fmla="*/ 2147483647 w 38"/>
                <a:gd name="T21" fmla="*/ 2147483647 h 16"/>
                <a:gd name="T22" fmla="*/ 2147483647 w 38"/>
                <a:gd name="T23" fmla="*/ 2147483647 h 16"/>
                <a:gd name="T24" fmla="*/ 2147483647 w 38"/>
                <a:gd name="T25" fmla="*/ 2147483647 h 16"/>
                <a:gd name="T26" fmla="*/ 2147483647 w 38"/>
                <a:gd name="T27" fmla="*/ 2147483647 h 16"/>
                <a:gd name="T28" fmla="*/ 2147483647 w 38"/>
                <a:gd name="T29" fmla="*/ 2147483647 h 16"/>
                <a:gd name="T30" fmla="*/ 2147483647 w 38"/>
                <a:gd name="T31" fmla="*/ 2147483647 h 16"/>
                <a:gd name="T32" fmla="*/ 2147483647 w 38"/>
                <a:gd name="T33" fmla="*/ 2147483647 h 16"/>
                <a:gd name="T34" fmla="*/ 2147483647 w 38"/>
                <a:gd name="T35" fmla="*/ 2147483647 h 1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8"/>
                <a:gd name="T55" fmla="*/ 0 h 16"/>
                <a:gd name="T56" fmla="*/ 38 w 38"/>
                <a:gd name="T57" fmla="*/ 16 h 1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8" h="16">
                  <a:moveTo>
                    <a:pt x="36" y="16"/>
                  </a:moveTo>
                  <a:lnTo>
                    <a:pt x="30" y="16"/>
                  </a:lnTo>
                  <a:lnTo>
                    <a:pt x="24" y="16"/>
                  </a:lnTo>
                  <a:lnTo>
                    <a:pt x="10" y="14"/>
                  </a:lnTo>
                  <a:lnTo>
                    <a:pt x="4" y="12"/>
                  </a:lnTo>
                  <a:lnTo>
                    <a:pt x="0" y="8"/>
                  </a:lnTo>
                  <a:lnTo>
                    <a:pt x="6" y="6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20" y="4"/>
                  </a:lnTo>
                  <a:lnTo>
                    <a:pt x="24" y="8"/>
                  </a:lnTo>
                  <a:lnTo>
                    <a:pt x="30" y="10"/>
                  </a:lnTo>
                  <a:lnTo>
                    <a:pt x="34" y="10"/>
                  </a:lnTo>
                  <a:lnTo>
                    <a:pt x="36" y="12"/>
                  </a:lnTo>
                  <a:lnTo>
                    <a:pt x="38" y="14"/>
                  </a:lnTo>
                  <a:lnTo>
                    <a:pt x="38" y="16"/>
                  </a:lnTo>
                  <a:lnTo>
                    <a:pt x="36" y="1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6" name="Freeform 75"/>
            <p:cNvSpPr/>
            <p:nvPr/>
          </p:nvSpPr>
          <p:spPr bwMode="auto">
            <a:xfrm>
              <a:off x="2563378" y="4108345"/>
              <a:ext cx="146445" cy="94249"/>
            </a:xfrm>
            <a:custGeom>
              <a:avLst/>
              <a:gdLst>
                <a:gd name="T0" fmla="*/ 2147483647 w 100"/>
                <a:gd name="T1" fmla="*/ 2147483647 h 60"/>
                <a:gd name="T2" fmla="*/ 2147483647 w 100"/>
                <a:gd name="T3" fmla="*/ 2147483647 h 60"/>
                <a:gd name="T4" fmla="*/ 2147483647 w 100"/>
                <a:gd name="T5" fmla="*/ 2147483647 h 60"/>
                <a:gd name="T6" fmla="*/ 2147483647 w 100"/>
                <a:gd name="T7" fmla="*/ 2147483647 h 60"/>
                <a:gd name="T8" fmla="*/ 2147483647 w 100"/>
                <a:gd name="T9" fmla="*/ 2147483647 h 60"/>
                <a:gd name="T10" fmla="*/ 2147483647 w 100"/>
                <a:gd name="T11" fmla="*/ 2147483647 h 60"/>
                <a:gd name="T12" fmla="*/ 2147483647 w 100"/>
                <a:gd name="T13" fmla="*/ 2147483647 h 60"/>
                <a:gd name="T14" fmla="*/ 2147483647 w 100"/>
                <a:gd name="T15" fmla="*/ 2147483647 h 60"/>
                <a:gd name="T16" fmla="*/ 2147483647 w 100"/>
                <a:gd name="T17" fmla="*/ 2147483647 h 60"/>
                <a:gd name="T18" fmla="*/ 2147483647 w 100"/>
                <a:gd name="T19" fmla="*/ 2147483647 h 60"/>
                <a:gd name="T20" fmla="*/ 2147483647 w 100"/>
                <a:gd name="T21" fmla="*/ 2147483647 h 60"/>
                <a:gd name="T22" fmla="*/ 2147483647 w 100"/>
                <a:gd name="T23" fmla="*/ 2147483647 h 60"/>
                <a:gd name="T24" fmla="*/ 2147483647 w 100"/>
                <a:gd name="T25" fmla="*/ 2147483647 h 60"/>
                <a:gd name="T26" fmla="*/ 2147483647 w 100"/>
                <a:gd name="T27" fmla="*/ 2147483647 h 60"/>
                <a:gd name="T28" fmla="*/ 2147483647 w 100"/>
                <a:gd name="T29" fmla="*/ 2147483647 h 60"/>
                <a:gd name="T30" fmla="*/ 2147483647 w 100"/>
                <a:gd name="T31" fmla="*/ 2147483647 h 60"/>
                <a:gd name="T32" fmla="*/ 2147483647 w 100"/>
                <a:gd name="T33" fmla="*/ 2147483647 h 60"/>
                <a:gd name="T34" fmla="*/ 2147483647 w 100"/>
                <a:gd name="T35" fmla="*/ 2147483647 h 60"/>
                <a:gd name="T36" fmla="*/ 2147483647 w 100"/>
                <a:gd name="T37" fmla="*/ 2147483647 h 60"/>
                <a:gd name="T38" fmla="*/ 2147483647 w 100"/>
                <a:gd name="T39" fmla="*/ 2147483647 h 60"/>
                <a:gd name="T40" fmla="*/ 2147483647 w 100"/>
                <a:gd name="T41" fmla="*/ 2147483647 h 60"/>
                <a:gd name="T42" fmla="*/ 2147483647 w 100"/>
                <a:gd name="T43" fmla="*/ 2147483647 h 60"/>
                <a:gd name="T44" fmla="*/ 2147483647 w 100"/>
                <a:gd name="T45" fmla="*/ 2147483647 h 60"/>
                <a:gd name="T46" fmla="*/ 2147483647 w 100"/>
                <a:gd name="T47" fmla="*/ 2147483647 h 60"/>
                <a:gd name="T48" fmla="*/ 2147483647 w 100"/>
                <a:gd name="T49" fmla="*/ 2147483647 h 60"/>
                <a:gd name="T50" fmla="*/ 2147483647 w 100"/>
                <a:gd name="T51" fmla="*/ 2147483647 h 60"/>
                <a:gd name="T52" fmla="*/ 2147483647 w 100"/>
                <a:gd name="T53" fmla="*/ 2147483647 h 60"/>
                <a:gd name="T54" fmla="*/ 0 w 100"/>
                <a:gd name="T55" fmla="*/ 2147483647 h 60"/>
                <a:gd name="T56" fmla="*/ 2147483647 w 100"/>
                <a:gd name="T57" fmla="*/ 2147483647 h 60"/>
                <a:gd name="T58" fmla="*/ 2147483647 w 100"/>
                <a:gd name="T59" fmla="*/ 2147483647 h 60"/>
                <a:gd name="T60" fmla="*/ 2147483647 w 100"/>
                <a:gd name="T61" fmla="*/ 2147483647 h 60"/>
                <a:gd name="T62" fmla="*/ 2147483647 w 100"/>
                <a:gd name="T63" fmla="*/ 2147483647 h 60"/>
                <a:gd name="T64" fmla="*/ 2147483647 w 100"/>
                <a:gd name="T65" fmla="*/ 2147483647 h 60"/>
                <a:gd name="T66" fmla="*/ 2147483647 w 100"/>
                <a:gd name="T67" fmla="*/ 0 h 60"/>
                <a:gd name="T68" fmla="*/ 2147483647 w 100"/>
                <a:gd name="T69" fmla="*/ 0 h 60"/>
                <a:gd name="T70" fmla="*/ 2147483647 w 100"/>
                <a:gd name="T71" fmla="*/ 2147483647 h 60"/>
                <a:gd name="T72" fmla="*/ 2147483647 w 100"/>
                <a:gd name="T73" fmla="*/ 2147483647 h 60"/>
                <a:gd name="T74" fmla="*/ 2147483647 w 100"/>
                <a:gd name="T75" fmla="*/ 2147483647 h 60"/>
                <a:gd name="T76" fmla="*/ 2147483647 w 100"/>
                <a:gd name="T77" fmla="*/ 2147483647 h 6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0"/>
                <a:gd name="T118" fmla="*/ 0 h 60"/>
                <a:gd name="T119" fmla="*/ 100 w 100"/>
                <a:gd name="T120" fmla="*/ 60 h 6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0" h="60">
                  <a:moveTo>
                    <a:pt x="100" y="24"/>
                  </a:moveTo>
                  <a:lnTo>
                    <a:pt x="94" y="26"/>
                  </a:lnTo>
                  <a:lnTo>
                    <a:pt x="90" y="26"/>
                  </a:lnTo>
                  <a:lnTo>
                    <a:pt x="86" y="28"/>
                  </a:lnTo>
                  <a:lnTo>
                    <a:pt x="80" y="30"/>
                  </a:lnTo>
                  <a:lnTo>
                    <a:pt x="80" y="28"/>
                  </a:lnTo>
                  <a:lnTo>
                    <a:pt x="78" y="28"/>
                  </a:lnTo>
                  <a:lnTo>
                    <a:pt x="76" y="28"/>
                  </a:lnTo>
                  <a:lnTo>
                    <a:pt x="72" y="28"/>
                  </a:lnTo>
                  <a:lnTo>
                    <a:pt x="68" y="32"/>
                  </a:lnTo>
                  <a:lnTo>
                    <a:pt x="60" y="42"/>
                  </a:lnTo>
                  <a:lnTo>
                    <a:pt x="54" y="44"/>
                  </a:lnTo>
                  <a:lnTo>
                    <a:pt x="50" y="44"/>
                  </a:lnTo>
                  <a:lnTo>
                    <a:pt x="44" y="46"/>
                  </a:lnTo>
                  <a:lnTo>
                    <a:pt x="42" y="48"/>
                  </a:lnTo>
                  <a:lnTo>
                    <a:pt x="40" y="50"/>
                  </a:lnTo>
                  <a:lnTo>
                    <a:pt x="38" y="54"/>
                  </a:lnTo>
                  <a:lnTo>
                    <a:pt x="34" y="60"/>
                  </a:lnTo>
                  <a:lnTo>
                    <a:pt x="28" y="60"/>
                  </a:lnTo>
                  <a:lnTo>
                    <a:pt x="26" y="52"/>
                  </a:lnTo>
                  <a:lnTo>
                    <a:pt x="26" y="50"/>
                  </a:lnTo>
                  <a:lnTo>
                    <a:pt x="24" y="48"/>
                  </a:lnTo>
                  <a:lnTo>
                    <a:pt x="22" y="46"/>
                  </a:lnTo>
                  <a:lnTo>
                    <a:pt x="18" y="46"/>
                  </a:lnTo>
                  <a:lnTo>
                    <a:pt x="12" y="44"/>
                  </a:lnTo>
                  <a:lnTo>
                    <a:pt x="8" y="40"/>
                  </a:lnTo>
                  <a:lnTo>
                    <a:pt x="4" y="38"/>
                  </a:lnTo>
                  <a:lnTo>
                    <a:pt x="0" y="36"/>
                  </a:lnTo>
                  <a:lnTo>
                    <a:pt x="4" y="28"/>
                  </a:lnTo>
                  <a:lnTo>
                    <a:pt x="8" y="22"/>
                  </a:lnTo>
                  <a:lnTo>
                    <a:pt x="18" y="16"/>
                  </a:lnTo>
                  <a:lnTo>
                    <a:pt x="22" y="8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80" y="0"/>
                  </a:lnTo>
                  <a:lnTo>
                    <a:pt x="84" y="6"/>
                  </a:lnTo>
                  <a:lnTo>
                    <a:pt x="90" y="12"/>
                  </a:lnTo>
                  <a:lnTo>
                    <a:pt x="96" y="18"/>
                  </a:lnTo>
                  <a:lnTo>
                    <a:pt x="100" y="2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7" name="Freeform 76"/>
            <p:cNvSpPr/>
            <p:nvPr/>
          </p:nvSpPr>
          <p:spPr bwMode="auto">
            <a:xfrm>
              <a:off x="2573756" y="4048611"/>
              <a:ext cx="34594" cy="65044"/>
            </a:xfrm>
            <a:custGeom>
              <a:avLst/>
              <a:gdLst>
                <a:gd name="T0" fmla="*/ 2147483647 w 24"/>
                <a:gd name="T1" fmla="*/ 2147483647 h 42"/>
                <a:gd name="T2" fmla="*/ 2147483647 w 24"/>
                <a:gd name="T3" fmla="*/ 2147483647 h 42"/>
                <a:gd name="T4" fmla="*/ 2147483647 w 24"/>
                <a:gd name="T5" fmla="*/ 2147483647 h 42"/>
                <a:gd name="T6" fmla="*/ 2147483647 w 24"/>
                <a:gd name="T7" fmla="*/ 2147483647 h 42"/>
                <a:gd name="T8" fmla="*/ 2147483647 w 24"/>
                <a:gd name="T9" fmla="*/ 2147483647 h 42"/>
                <a:gd name="T10" fmla="*/ 2147483647 w 24"/>
                <a:gd name="T11" fmla="*/ 2147483647 h 42"/>
                <a:gd name="T12" fmla="*/ 2147483647 w 24"/>
                <a:gd name="T13" fmla="*/ 2147483647 h 42"/>
                <a:gd name="T14" fmla="*/ 0 w 24"/>
                <a:gd name="T15" fmla="*/ 2147483647 h 42"/>
                <a:gd name="T16" fmla="*/ 2147483647 w 24"/>
                <a:gd name="T17" fmla="*/ 2147483647 h 42"/>
                <a:gd name="T18" fmla="*/ 2147483647 w 24"/>
                <a:gd name="T19" fmla="*/ 2147483647 h 42"/>
                <a:gd name="T20" fmla="*/ 2147483647 w 24"/>
                <a:gd name="T21" fmla="*/ 2147483647 h 42"/>
                <a:gd name="T22" fmla="*/ 2147483647 w 24"/>
                <a:gd name="T23" fmla="*/ 2147483647 h 42"/>
                <a:gd name="T24" fmla="*/ 2147483647 w 24"/>
                <a:gd name="T25" fmla="*/ 2147483647 h 42"/>
                <a:gd name="T26" fmla="*/ 2147483647 w 24"/>
                <a:gd name="T27" fmla="*/ 0 h 42"/>
                <a:gd name="T28" fmla="*/ 2147483647 w 24"/>
                <a:gd name="T29" fmla="*/ 0 h 42"/>
                <a:gd name="T30" fmla="*/ 2147483647 w 24"/>
                <a:gd name="T31" fmla="*/ 2147483647 h 42"/>
                <a:gd name="T32" fmla="*/ 2147483647 w 24"/>
                <a:gd name="T33" fmla="*/ 2147483647 h 42"/>
                <a:gd name="T34" fmla="*/ 2147483647 w 24"/>
                <a:gd name="T35" fmla="*/ 2147483647 h 4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4"/>
                <a:gd name="T55" fmla="*/ 0 h 42"/>
                <a:gd name="T56" fmla="*/ 24 w 24"/>
                <a:gd name="T57" fmla="*/ 42 h 4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4" h="42">
                  <a:moveTo>
                    <a:pt x="24" y="6"/>
                  </a:moveTo>
                  <a:lnTo>
                    <a:pt x="18" y="10"/>
                  </a:lnTo>
                  <a:lnTo>
                    <a:pt x="18" y="18"/>
                  </a:lnTo>
                  <a:lnTo>
                    <a:pt x="16" y="26"/>
                  </a:lnTo>
                  <a:lnTo>
                    <a:pt x="14" y="32"/>
                  </a:lnTo>
                  <a:lnTo>
                    <a:pt x="10" y="36"/>
                  </a:lnTo>
                  <a:lnTo>
                    <a:pt x="10" y="42"/>
                  </a:lnTo>
                  <a:lnTo>
                    <a:pt x="0" y="42"/>
                  </a:lnTo>
                  <a:lnTo>
                    <a:pt x="4" y="10"/>
                  </a:lnTo>
                  <a:lnTo>
                    <a:pt x="8" y="10"/>
                  </a:lnTo>
                  <a:lnTo>
                    <a:pt x="10" y="8"/>
                  </a:lnTo>
                  <a:lnTo>
                    <a:pt x="12" y="6"/>
                  </a:lnTo>
                  <a:lnTo>
                    <a:pt x="14" y="2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2" y="2"/>
                  </a:lnTo>
                  <a:lnTo>
                    <a:pt x="22" y="6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8" name="Freeform 77"/>
            <p:cNvSpPr/>
            <p:nvPr/>
          </p:nvSpPr>
          <p:spPr bwMode="auto">
            <a:xfrm>
              <a:off x="2497651" y="4063212"/>
              <a:ext cx="104933" cy="115488"/>
            </a:xfrm>
            <a:custGeom>
              <a:avLst/>
              <a:gdLst>
                <a:gd name="T0" fmla="*/ 2147483647 w 72"/>
                <a:gd name="T1" fmla="*/ 2147483647 h 72"/>
                <a:gd name="T2" fmla="*/ 2147483647 w 72"/>
                <a:gd name="T3" fmla="*/ 2147483647 h 72"/>
                <a:gd name="T4" fmla="*/ 2147483647 w 72"/>
                <a:gd name="T5" fmla="*/ 2147483647 h 72"/>
                <a:gd name="T6" fmla="*/ 2147483647 w 72"/>
                <a:gd name="T7" fmla="*/ 2147483647 h 72"/>
                <a:gd name="T8" fmla="*/ 2147483647 w 72"/>
                <a:gd name="T9" fmla="*/ 0 h 72"/>
                <a:gd name="T10" fmla="*/ 2147483647 w 72"/>
                <a:gd name="T11" fmla="*/ 0 h 72"/>
                <a:gd name="T12" fmla="*/ 2147483647 w 72"/>
                <a:gd name="T13" fmla="*/ 2147483647 h 72"/>
                <a:gd name="T14" fmla="*/ 2147483647 w 72"/>
                <a:gd name="T15" fmla="*/ 2147483647 h 72"/>
                <a:gd name="T16" fmla="*/ 2147483647 w 72"/>
                <a:gd name="T17" fmla="*/ 2147483647 h 72"/>
                <a:gd name="T18" fmla="*/ 2147483647 w 72"/>
                <a:gd name="T19" fmla="*/ 2147483647 h 72"/>
                <a:gd name="T20" fmla="*/ 2147483647 w 72"/>
                <a:gd name="T21" fmla="*/ 2147483647 h 72"/>
                <a:gd name="T22" fmla="*/ 2147483647 w 72"/>
                <a:gd name="T23" fmla="*/ 2147483647 h 72"/>
                <a:gd name="T24" fmla="*/ 2147483647 w 72"/>
                <a:gd name="T25" fmla="*/ 2147483647 h 72"/>
                <a:gd name="T26" fmla="*/ 2147483647 w 72"/>
                <a:gd name="T27" fmla="*/ 2147483647 h 72"/>
                <a:gd name="T28" fmla="*/ 2147483647 w 72"/>
                <a:gd name="T29" fmla="*/ 2147483647 h 72"/>
                <a:gd name="T30" fmla="*/ 2147483647 w 72"/>
                <a:gd name="T31" fmla="*/ 2147483647 h 72"/>
                <a:gd name="T32" fmla="*/ 2147483647 w 72"/>
                <a:gd name="T33" fmla="*/ 2147483647 h 72"/>
                <a:gd name="T34" fmla="*/ 0 w 72"/>
                <a:gd name="T35" fmla="*/ 2147483647 h 72"/>
                <a:gd name="T36" fmla="*/ 2147483647 w 72"/>
                <a:gd name="T37" fmla="*/ 2147483647 h 72"/>
                <a:gd name="T38" fmla="*/ 2147483647 w 72"/>
                <a:gd name="T39" fmla="*/ 2147483647 h 72"/>
                <a:gd name="T40" fmla="*/ 2147483647 w 72"/>
                <a:gd name="T41" fmla="*/ 2147483647 h 72"/>
                <a:gd name="T42" fmla="*/ 2147483647 w 72"/>
                <a:gd name="T43" fmla="*/ 2147483647 h 72"/>
                <a:gd name="T44" fmla="*/ 2147483647 w 72"/>
                <a:gd name="T45" fmla="*/ 2147483647 h 72"/>
                <a:gd name="T46" fmla="*/ 2147483647 w 72"/>
                <a:gd name="T47" fmla="*/ 2147483647 h 72"/>
                <a:gd name="T48" fmla="*/ 2147483647 w 72"/>
                <a:gd name="T49" fmla="*/ 2147483647 h 72"/>
                <a:gd name="T50" fmla="*/ 2147483647 w 72"/>
                <a:gd name="T51" fmla="*/ 2147483647 h 72"/>
                <a:gd name="T52" fmla="*/ 2147483647 w 72"/>
                <a:gd name="T53" fmla="*/ 2147483647 h 72"/>
                <a:gd name="T54" fmla="*/ 2147483647 w 72"/>
                <a:gd name="T55" fmla="*/ 2147483647 h 72"/>
                <a:gd name="T56" fmla="*/ 2147483647 w 72"/>
                <a:gd name="T57" fmla="*/ 2147483647 h 72"/>
                <a:gd name="T58" fmla="*/ 2147483647 w 72"/>
                <a:gd name="T59" fmla="*/ 2147483647 h 72"/>
                <a:gd name="T60" fmla="*/ 2147483647 w 72"/>
                <a:gd name="T61" fmla="*/ 2147483647 h 72"/>
                <a:gd name="T62" fmla="*/ 2147483647 w 72"/>
                <a:gd name="T63" fmla="*/ 2147483647 h 7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72"/>
                <a:gd name="T97" fmla="*/ 0 h 72"/>
                <a:gd name="T98" fmla="*/ 72 w 72"/>
                <a:gd name="T99" fmla="*/ 72 h 7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72" h="72">
                  <a:moveTo>
                    <a:pt x="72" y="30"/>
                  </a:moveTo>
                  <a:lnTo>
                    <a:pt x="68" y="32"/>
                  </a:lnTo>
                  <a:lnTo>
                    <a:pt x="62" y="32"/>
                  </a:lnTo>
                  <a:lnTo>
                    <a:pt x="52" y="32"/>
                  </a:lnTo>
                  <a:lnTo>
                    <a:pt x="56" y="0"/>
                  </a:lnTo>
                  <a:lnTo>
                    <a:pt x="32" y="0"/>
                  </a:lnTo>
                  <a:lnTo>
                    <a:pt x="28" y="2"/>
                  </a:lnTo>
                  <a:lnTo>
                    <a:pt x="24" y="6"/>
                  </a:lnTo>
                  <a:lnTo>
                    <a:pt x="20" y="14"/>
                  </a:lnTo>
                  <a:lnTo>
                    <a:pt x="22" y="18"/>
                  </a:lnTo>
                  <a:lnTo>
                    <a:pt x="24" y="22"/>
                  </a:lnTo>
                  <a:lnTo>
                    <a:pt x="28" y="24"/>
                  </a:lnTo>
                  <a:lnTo>
                    <a:pt x="30" y="28"/>
                  </a:lnTo>
                  <a:lnTo>
                    <a:pt x="30" y="34"/>
                  </a:lnTo>
                  <a:lnTo>
                    <a:pt x="10" y="34"/>
                  </a:lnTo>
                  <a:lnTo>
                    <a:pt x="6" y="40"/>
                  </a:lnTo>
                  <a:lnTo>
                    <a:pt x="4" y="46"/>
                  </a:lnTo>
                  <a:lnTo>
                    <a:pt x="0" y="58"/>
                  </a:lnTo>
                  <a:lnTo>
                    <a:pt x="8" y="66"/>
                  </a:lnTo>
                  <a:lnTo>
                    <a:pt x="14" y="68"/>
                  </a:lnTo>
                  <a:lnTo>
                    <a:pt x="16" y="70"/>
                  </a:lnTo>
                  <a:lnTo>
                    <a:pt x="26" y="70"/>
                  </a:lnTo>
                  <a:lnTo>
                    <a:pt x="30" y="70"/>
                  </a:lnTo>
                  <a:lnTo>
                    <a:pt x="34" y="72"/>
                  </a:lnTo>
                  <a:lnTo>
                    <a:pt x="40" y="70"/>
                  </a:lnTo>
                  <a:lnTo>
                    <a:pt x="42" y="64"/>
                  </a:lnTo>
                  <a:lnTo>
                    <a:pt x="46" y="64"/>
                  </a:lnTo>
                  <a:lnTo>
                    <a:pt x="50" y="56"/>
                  </a:lnTo>
                  <a:lnTo>
                    <a:pt x="54" y="50"/>
                  </a:lnTo>
                  <a:lnTo>
                    <a:pt x="64" y="44"/>
                  </a:lnTo>
                  <a:lnTo>
                    <a:pt x="68" y="36"/>
                  </a:lnTo>
                  <a:lnTo>
                    <a:pt x="72" y="3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9" name="Freeform 78"/>
            <p:cNvSpPr/>
            <p:nvPr/>
          </p:nvSpPr>
          <p:spPr bwMode="auto">
            <a:xfrm>
              <a:off x="2920842" y="3996840"/>
              <a:ext cx="64574" cy="58407"/>
            </a:xfrm>
            <a:custGeom>
              <a:avLst/>
              <a:gdLst>
                <a:gd name="T0" fmla="*/ 2147483647 w 44"/>
                <a:gd name="T1" fmla="*/ 2147483647 h 36"/>
                <a:gd name="T2" fmla="*/ 2147483647 w 44"/>
                <a:gd name="T3" fmla="*/ 2147483647 h 36"/>
                <a:gd name="T4" fmla="*/ 2147483647 w 44"/>
                <a:gd name="T5" fmla="*/ 2147483647 h 36"/>
                <a:gd name="T6" fmla="*/ 2147483647 w 44"/>
                <a:gd name="T7" fmla="*/ 2147483647 h 36"/>
                <a:gd name="T8" fmla="*/ 2147483647 w 44"/>
                <a:gd name="T9" fmla="*/ 2147483647 h 36"/>
                <a:gd name="T10" fmla="*/ 0 w 44"/>
                <a:gd name="T11" fmla="*/ 2147483647 h 36"/>
                <a:gd name="T12" fmla="*/ 2147483647 w 44"/>
                <a:gd name="T13" fmla="*/ 2147483647 h 36"/>
                <a:gd name="T14" fmla="*/ 2147483647 w 44"/>
                <a:gd name="T15" fmla="*/ 2147483647 h 36"/>
                <a:gd name="T16" fmla="*/ 2147483647 w 44"/>
                <a:gd name="T17" fmla="*/ 2147483647 h 36"/>
                <a:gd name="T18" fmla="*/ 2147483647 w 44"/>
                <a:gd name="T19" fmla="*/ 2147483647 h 36"/>
                <a:gd name="T20" fmla="*/ 2147483647 w 44"/>
                <a:gd name="T21" fmla="*/ 2147483647 h 36"/>
                <a:gd name="T22" fmla="*/ 2147483647 w 44"/>
                <a:gd name="T23" fmla="*/ 2147483647 h 36"/>
                <a:gd name="T24" fmla="*/ 2147483647 w 44"/>
                <a:gd name="T25" fmla="*/ 2147483647 h 36"/>
                <a:gd name="T26" fmla="*/ 2147483647 w 44"/>
                <a:gd name="T27" fmla="*/ 2147483647 h 36"/>
                <a:gd name="T28" fmla="*/ 2147483647 w 44"/>
                <a:gd name="T29" fmla="*/ 2147483647 h 36"/>
                <a:gd name="T30" fmla="*/ 2147483647 w 44"/>
                <a:gd name="T31" fmla="*/ 2147483647 h 36"/>
                <a:gd name="T32" fmla="*/ 2147483647 w 44"/>
                <a:gd name="T33" fmla="*/ 2147483647 h 36"/>
                <a:gd name="T34" fmla="*/ 2147483647 w 44"/>
                <a:gd name="T35" fmla="*/ 2147483647 h 36"/>
                <a:gd name="T36" fmla="*/ 2147483647 w 44"/>
                <a:gd name="T37" fmla="*/ 0 h 36"/>
                <a:gd name="T38" fmla="*/ 2147483647 w 44"/>
                <a:gd name="T39" fmla="*/ 2147483647 h 36"/>
                <a:gd name="T40" fmla="*/ 2147483647 w 44"/>
                <a:gd name="T41" fmla="*/ 2147483647 h 36"/>
                <a:gd name="T42" fmla="*/ 2147483647 w 44"/>
                <a:gd name="T43" fmla="*/ 2147483647 h 36"/>
                <a:gd name="T44" fmla="*/ 2147483647 w 44"/>
                <a:gd name="T45" fmla="*/ 2147483647 h 36"/>
                <a:gd name="T46" fmla="*/ 2147483647 w 44"/>
                <a:gd name="T47" fmla="*/ 2147483647 h 36"/>
                <a:gd name="T48" fmla="*/ 2147483647 w 44"/>
                <a:gd name="T49" fmla="*/ 2147483647 h 36"/>
                <a:gd name="T50" fmla="*/ 2147483647 w 44"/>
                <a:gd name="T51" fmla="*/ 2147483647 h 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4"/>
                <a:gd name="T79" fmla="*/ 0 h 36"/>
                <a:gd name="T80" fmla="*/ 44 w 44"/>
                <a:gd name="T81" fmla="*/ 36 h 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4" h="36">
                  <a:moveTo>
                    <a:pt x="42" y="36"/>
                  </a:moveTo>
                  <a:lnTo>
                    <a:pt x="42" y="34"/>
                  </a:lnTo>
                  <a:lnTo>
                    <a:pt x="14" y="34"/>
                  </a:lnTo>
                  <a:lnTo>
                    <a:pt x="4" y="32"/>
                  </a:lnTo>
                  <a:lnTo>
                    <a:pt x="2" y="30"/>
                  </a:lnTo>
                  <a:lnTo>
                    <a:pt x="0" y="26"/>
                  </a:lnTo>
                  <a:lnTo>
                    <a:pt x="14" y="22"/>
                  </a:lnTo>
                  <a:lnTo>
                    <a:pt x="20" y="24"/>
                  </a:lnTo>
                  <a:lnTo>
                    <a:pt x="26" y="26"/>
                  </a:lnTo>
                  <a:lnTo>
                    <a:pt x="28" y="24"/>
                  </a:lnTo>
                  <a:lnTo>
                    <a:pt x="30" y="20"/>
                  </a:lnTo>
                  <a:lnTo>
                    <a:pt x="28" y="18"/>
                  </a:lnTo>
                  <a:lnTo>
                    <a:pt x="28" y="14"/>
                  </a:lnTo>
                  <a:lnTo>
                    <a:pt x="28" y="10"/>
                  </a:lnTo>
                  <a:lnTo>
                    <a:pt x="24" y="8"/>
                  </a:lnTo>
                  <a:lnTo>
                    <a:pt x="22" y="6"/>
                  </a:lnTo>
                  <a:lnTo>
                    <a:pt x="22" y="2"/>
                  </a:lnTo>
                  <a:lnTo>
                    <a:pt x="26" y="2"/>
                  </a:lnTo>
                  <a:lnTo>
                    <a:pt x="28" y="0"/>
                  </a:lnTo>
                  <a:lnTo>
                    <a:pt x="44" y="2"/>
                  </a:lnTo>
                  <a:lnTo>
                    <a:pt x="44" y="6"/>
                  </a:lnTo>
                  <a:lnTo>
                    <a:pt x="42" y="8"/>
                  </a:lnTo>
                  <a:lnTo>
                    <a:pt x="42" y="18"/>
                  </a:lnTo>
                  <a:lnTo>
                    <a:pt x="40" y="28"/>
                  </a:lnTo>
                  <a:lnTo>
                    <a:pt x="40" y="34"/>
                  </a:lnTo>
                  <a:lnTo>
                    <a:pt x="42" y="3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0" name="Freeform 79"/>
            <p:cNvSpPr/>
            <p:nvPr/>
          </p:nvSpPr>
          <p:spPr bwMode="auto">
            <a:xfrm>
              <a:off x="2978498" y="4002150"/>
              <a:ext cx="85330" cy="55752"/>
            </a:xfrm>
            <a:custGeom>
              <a:avLst/>
              <a:gdLst>
                <a:gd name="T0" fmla="*/ 0 w 58"/>
                <a:gd name="T1" fmla="*/ 2147483647 h 36"/>
                <a:gd name="T2" fmla="*/ 0 w 58"/>
                <a:gd name="T3" fmla="*/ 2147483647 h 36"/>
                <a:gd name="T4" fmla="*/ 2147483647 w 58"/>
                <a:gd name="T5" fmla="*/ 2147483647 h 36"/>
                <a:gd name="T6" fmla="*/ 2147483647 w 58"/>
                <a:gd name="T7" fmla="*/ 2147483647 h 36"/>
                <a:gd name="T8" fmla="*/ 2147483647 w 58"/>
                <a:gd name="T9" fmla="*/ 2147483647 h 36"/>
                <a:gd name="T10" fmla="*/ 2147483647 w 58"/>
                <a:gd name="T11" fmla="*/ 0 h 36"/>
                <a:gd name="T12" fmla="*/ 2147483647 w 58"/>
                <a:gd name="T13" fmla="*/ 2147483647 h 36"/>
                <a:gd name="T14" fmla="*/ 2147483647 w 58"/>
                <a:gd name="T15" fmla="*/ 2147483647 h 36"/>
                <a:gd name="T16" fmla="*/ 2147483647 w 58"/>
                <a:gd name="T17" fmla="*/ 2147483647 h 36"/>
                <a:gd name="T18" fmla="*/ 2147483647 w 58"/>
                <a:gd name="T19" fmla="*/ 2147483647 h 36"/>
                <a:gd name="T20" fmla="*/ 2147483647 w 58"/>
                <a:gd name="T21" fmla="*/ 2147483647 h 36"/>
                <a:gd name="T22" fmla="*/ 2147483647 w 58"/>
                <a:gd name="T23" fmla="*/ 2147483647 h 36"/>
                <a:gd name="T24" fmla="*/ 2147483647 w 58"/>
                <a:gd name="T25" fmla="*/ 2147483647 h 36"/>
                <a:gd name="T26" fmla="*/ 2147483647 w 58"/>
                <a:gd name="T27" fmla="*/ 2147483647 h 36"/>
                <a:gd name="T28" fmla="*/ 2147483647 w 58"/>
                <a:gd name="T29" fmla="*/ 2147483647 h 36"/>
                <a:gd name="T30" fmla="*/ 2147483647 w 58"/>
                <a:gd name="T31" fmla="*/ 2147483647 h 36"/>
                <a:gd name="T32" fmla="*/ 2147483647 w 58"/>
                <a:gd name="T33" fmla="*/ 2147483647 h 36"/>
                <a:gd name="T34" fmla="*/ 2147483647 w 58"/>
                <a:gd name="T35" fmla="*/ 2147483647 h 36"/>
                <a:gd name="T36" fmla="*/ 2147483647 w 58"/>
                <a:gd name="T37" fmla="*/ 2147483647 h 36"/>
                <a:gd name="T38" fmla="*/ 2147483647 w 58"/>
                <a:gd name="T39" fmla="*/ 2147483647 h 36"/>
                <a:gd name="T40" fmla="*/ 2147483647 w 58"/>
                <a:gd name="T41" fmla="*/ 2147483647 h 36"/>
                <a:gd name="T42" fmla="*/ 2147483647 w 58"/>
                <a:gd name="T43" fmla="*/ 2147483647 h 36"/>
                <a:gd name="T44" fmla="*/ 2147483647 w 58"/>
                <a:gd name="T45" fmla="*/ 2147483647 h 36"/>
                <a:gd name="T46" fmla="*/ 2147483647 w 58"/>
                <a:gd name="T47" fmla="*/ 2147483647 h 36"/>
                <a:gd name="T48" fmla="*/ 2147483647 w 58"/>
                <a:gd name="T49" fmla="*/ 2147483647 h 36"/>
                <a:gd name="T50" fmla="*/ 2147483647 w 58"/>
                <a:gd name="T51" fmla="*/ 2147483647 h 36"/>
                <a:gd name="T52" fmla="*/ 2147483647 w 58"/>
                <a:gd name="T53" fmla="*/ 2147483647 h 36"/>
                <a:gd name="T54" fmla="*/ 2147483647 w 58"/>
                <a:gd name="T55" fmla="*/ 2147483647 h 36"/>
                <a:gd name="T56" fmla="*/ 2147483647 w 58"/>
                <a:gd name="T57" fmla="*/ 2147483647 h 36"/>
                <a:gd name="T58" fmla="*/ 2147483647 w 58"/>
                <a:gd name="T59" fmla="*/ 2147483647 h 36"/>
                <a:gd name="T60" fmla="*/ 2147483647 w 58"/>
                <a:gd name="T61" fmla="*/ 2147483647 h 36"/>
                <a:gd name="T62" fmla="*/ 2147483647 w 58"/>
                <a:gd name="T63" fmla="*/ 2147483647 h 36"/>
                <a:gd name="T64" fmla="*/ 2147483647 w 58"/>
                <a:gd name="T65" fmla="*/ 2147483647 h 36"/>
                <a:gd name="T66" fmla="*/ 2147483647 w 58"/>
                <a:gd name="T67" fmla="*/ 2147483647 h 36"/>
                <a:gd name="T68" fmla="*/ 0 w 58"/>
                <a:gd name="T69" fmla="*/ 2147483647 h 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8"/>
                <a:gd name="T106" fmla="*/ 0 h 36"/>
                <a:gd name="T107" fmla="*/ 58 w 58"/>
                <a:gd name="T108" fmla="*/ 36 h 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8" h="36">
                  <a:moveTo>
                    <a:pt x="0" y="32"/>
                  </a:moveTo>
                  <a:lnTo>
                    <a:pt x="0" y="26"/>
                  </a:lnTo>
                  <a:lnTo>
                    <a:pt x="2" y="16"/>
                  </a:lnTo>
                  <a:lnTo>
                    <a:pt x="2" y="6"/>
                  </a:lnTo>
                  <a:lnTo>
                    <a:pt x="4" y="4"/>
                  </a:lnTo>
                  <a:lnTo>
                    <a:pt x="4" y="0"/>
                  </a:lnTo>
                  <a:lnTo>
                    <a:pt x="14" y="2"/>
                  </a:lnTo>
                  <a:lnTo>
                    <a:pt x="26" y="2"/>
                  </a:lnTo>
                  <a:lnTo>
                    <a:pt x="26" y="4"/>
                  </a:lnTo>
                  <a:lnTo>
                    <a:pt x="28" y="4"/>
                  </a:lnTo>
                  <a:lnTo>
                    <a:pt x="34" y="4"/>
                  </a:lnTo>
                  <a:lnTo>
                    <a:pt x="36" y="4"/>
                  </a:lnTo>
                  <a:lnTo>
                    <a:pt x="38" y="6"/>
                  </a:lnTo>
                  <a:lnTo>
                    <a:pt x="40" y="8"/>
                  </a:lnTo>
                  <a:lnTo>
                    <a:pt x="42" y="8"/>
                  </a:lnTo>
                  <a:lnTo>
                    <a:pt x="42" y="10"/>
                  </a:lnTo>
                  <a:lnTo>
                    <a:pt x="42" y="12"/>
                  </a:lnTo>
                  <a:lnTo>
                    <a:pt x="48" y="14"/>
                  </a:lnTo>
                  <a:lnTo>
                    <a:pt x="52" y="16"/>
                  </a:lnTo>
                  <a:lnTo>
                    <a:pt x="54" y="18"/>
                  </a:lnTo>
                  <a:lnTo>
                    <a:pt x="58" y="26"/>
                  </a:lnTo>
                  <a:lnTo>
                    <a:pt x="52" y="28"/>
                  </a:lnTo>
                  <a:lnTo>
                    <a:pt x="50" y="32"/>
                  </a:lnTo>
                  <a:lnTo>
                    <a:pt x="48" y="30"/>
                  </a:lnTo>
                  <a:lnTo>
                    <a:pt x="46" y="28"/>
                  </a:lnTo>
                  <a:lnTo>
                    <a:pt x="30" y="28"/>
                  </a:lnTo>
                  <a:lnTo>
                    <a:pt x="28" y="30"/>
                  </a:lnTo>
                  <a:lnTo>
                    <a:pt x="26" y="30"/>
                  </a:lnTo>
                  <a:lnTo>
                    <a:pt x="18" y="30"/>
                  </a:lnTo>
                  <a:lnTo>
                    <a:pt x="14" y="30"/>
                  </a:lnTo>
                  <a:lnTo>
                    <a:pt x="12" y="34"/>
                  </a:lnTo>
                  <a:lnTo>
                    <a:pt x="8" y="36"/>
                  </a:lnTo>
                  <a:lnTo>
                    <a:pt x="2" y="36"/>
                  </a:lnTo>
                  <a:lnTo>
                    <a:pt x="2" y="34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1" name="Freeform 85"/>
            <p:cNvSpPr/>
            <p:nvPr/>
          </p:nvSpPr>
          <p:spPr bwMode="auto">
            <a:xfrm>
              <a:off x="3198742" y="4259674"/>
              <a:ext cx="16144" cy="19911"/>
            </a:xfrm>
            <a:custGeom>
              <a:avLst/>
              <a:gdLst>
                <a:gd name="T0" fmla="*/ 2147483647 w 12"/>
                <a:gd name="T1" fmla="*/ 2147483647 h 12"/>
                <a:gd name="T2" fmla="*/ 2147483647 w 12"/>
                <a:gd name="T3" fmla="*/ 2147483647 h 12"/>
                <a:gd name="T4" fmla="*/ 2147483647 w 12"/>
                <a:gd name="T5" fmla="*/ 2147483647 h 12"/>
                <a:gd name="T6" fmla="*/ 2147483647 w 12"/>
                <a:gd name="T7" fmla="*/ 2147483647 h 12"/>
                <a:gd name="T8" fmla="*/ 2147483647 w 12"/>
                <a:gd name="T9" fmla="*/ 2147483647 h 12"/>
                <a:gd name="T10" fmla="*/ 2147483647 w 12"/>
                <a:gd name="T11" fmla="*/ 0 h 12"/>
                <a:gd name="T12" fmla="*/ 0 w 12"/>
                <a:gd name="T13" fmla="*/ 2147483647 h 12"/>
                <a:gd name="T14" fmla="*/ 2147483647 w 12"/>
                <a:gd name="T15" fmla="*/ 2147483647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"/>
                <a:gd name="T25" fmla="*/ 0 h 12"/>
                <a:gd name="T26" fmla="*/ 12 w 12"/>
                <a:gd name="T27" fmla="*/ 12 h 1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" h="12">
                  <a:moveTo>
                    <a:pt x="8" y="12"/>
                  </a:moveTo>
                  <a:lnTo>
                    <a:pt x="10" y="8"/>
                  </a:lnTo>
                  <a:lnTo>
                    <a:pt x="12" y="8"/>
                  </a:lnTo>
                  <a:lnTo>
                    <a:pt x="12" y="4"/>
                  </a:lnTo>
                  <a:lnTo>
                    <a:pt x="10" y="2"/>
                  </a:lnTo>
                  <a:lnTo>
                    <a:pt x="6" y="0"/>
                  </a:lnTo>
                  <a:lnTo>
                    <a:pt x="0" y="10"/>
                  </a:lnTo>
                  <a:lnTo>
                    <a:pt x="8" y="1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2" name="Freeform 86"/>
            <p:cNvSpPr/>
            <p:nvPr/>
          </p:nvSpPr>
          <p:spPr bwMode="auto">
            <a:xfrm>
              <a:off x="3450120" y="4568968"/>
              <a:ext cx="57656" cy="54425"/>
            </a:xfrm>
            <a:custGeom>
              <a:avLst/>
              <a:gdLst>
                <a:gd name="T0" fmla="*/ 0 w 40"/>
                <a:gd name="T1" fmla="*/ 2147483647 h 34"/>
                <a:gd name="T2" fmla="*/ 2147483647 w 40"/>
                <a:gd name="T3" fmla="*/ 2147483647 h 34"/>
                <a:gd name="T4" fmla="*/ 2147483647 w 40"/>
                <a:gd name="T5" fmla="*/ 2147483647 h 34"/>
                <a:gd name="T6" fmla="*/ 2147483647 w 40"/>
                <a:gd name="T7" fmla="*/ 2147483647 h 34"/>
                <a:gd name="T8" fmla="*/ 2147483647 w 40"/>
                <a:gd name="T9" fmla="*/ 2147483647 h 34"/>
                <a:gd name="T10" fmla="*/ 2147483647 w 40"/>
                <a:gd name="T11" fmla="*/ 2147483647 h 34"/>
                <a:gd name="T12" fmla="*/ 2147483647 w 40"/>
                <a:gd name="T13" fmla="*/ 2147483647 h 34"/>
                <a:gd name="T14" fmla="*/ 2147483647 w 40"/>
                <a:gd name="T15" fmla="*/ 2147483647 h 34"/>
                <a:gd name="T16" fmla="*/ 2147483647 w 40"/>
                <a:gd name="T17" fmla="*/ 2147483647 h 34"/>
                <a:gd name="T18" fmla="*/ 2147483647 w 40"/>
                <a:gd name="T19" fmla="*/ 2147483647 h 34"/>
                <a:gd name="T20" fmla="*/ 2147483647 w 40"/>
                <a:gd name="T21" fmla="*/ 2147483647 h 34"/>
                <a:gd name="T22" fmla="*/ 2147483647 w 40"/>
                <a:gd name="T23" fmla="*/ 0 h 34"/>
                <a:gd name="T24" fmla="*/ 2147483647 w 40"/>
                <a:gd name="T25" fmla="*/ 0 h 34"/>
                <a:gd name="T26" fmla="*/ 2147483647 w 40"/>
                <a:gd name="T27" fmla="*/ 0 h 34"/>
                <a:gd name="T28" fmla="*/ 2147483647 w 40"/>
                <a:gd name="T29" fmla="*/ 2147483647 h 34"/>
                <a:gd name="T30" fmla="*/ 2147483647 w 40"/>
                <a:gd name="T31" fmla="*/ 2147483647 h 34"/>
                <a:gd name="T32" fmla="*/ 2147483647 w 40"/>
                <a:gd name="T33" fmla="*/ 2147483647 h 34"/>
                <a:gd name="T34" fmla="*/ 0 w 40"/>
                <a:gd name="T35" fmla="*/ 2147483647 h 3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0"/>
                <a:gd name="T55" fmla="*/ 0 h 34"/>
                <a:gd name="T56" fmla="*/ 40 w 40"/>
                <a:gd name="T57" fmla="*/ 34 h 3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0" h="34">
                  <a:moveTo>
                    <a:pt x="0" y="22"/>
                  </a:moveTo>
                  <a:lnTo>
                    <a:pt x="4" y="30"/>
                  </a:lnTo>
                  <a:lnTo>
                    <a:pt x="18" y="32"/>
                  </a:lnTo>
                  <a:lnTo>
                    <a:pt x="26" y="34"/>
                  </a:lnTo>
                  <a:lnTo>
                    <a:pt x="28" y="32"/>
                  </a:lnTo>
                  <a:lnTo>
                    <a:pt x="32" y="32"/>
                  </a:lnTo>
                  <a:lnTo>
                    <a:pt x="36" y="22"/>
                  </a:lnTo>
                  <a:lnTo>
                    <a:pt x="38" y="12"/>
                  </a:lnTo>
                  <a:lnTo>
                    <a:pt x="40" y="6"/>
                  </a:lnTo>
                  <a:lnTo>
                    <a:pt x="30" y="4"/>
                  </a:lnTo>
                  <a:lnTo>
                    <a:pt x="22" y="4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14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3" name="Freeform 87"/>
            <p:cNvSpPr/>
            <p:nvPr/>
          </p:nvSpPr>
          <p:spPr bwMode="auto">
            <a:xfrm>
              <a:off x="3416680" y="6053049"/>
              <a:ext cx="59962" cy="25221"/>
            </a:xfrm>
            <a:custGeom>
              <a:avLst/>
              <a:gdLst>
                <a:gd name="T0" fmla="*/ 2147483647 w 40"/>
                <a:gd name="T1" fmla="*/ 2147483647 h 16"/>
                <a:gd name="T2" fmla="*/ 2147483647 w 40"/>
                <a:gd name="T3" fmla="*/ 2147483647 h 16"/>
                <a:gd name="T4" fmla="*/ 2147483647 w 40"/>
                <a:gd name="T5" fmla="*/ 2147483647 h 16"/>
                <a:gd name="T6" fmla="*/ 2147483647 w 40"/>
                <a:gd name="T7" fmla="*/ 2147483647 h 16"/>
                <a:gd name="T8" fmla="*/ 2147483647 w 40"/>
                <a:gd name="T9" fmla="*/ 2147483647 h 16"/>
                <a:gd name="T10" fmla="*/ 2147483647 w 40"/>
                <a:gd name="T11" fmla="*/ 2147483647 h 16"/>
                <a:gd name="T12" fmla="*/ 2147483647 w 40"/>
                <a:gd name="T13" fmla="*/ 2147483647 h 16"/>
                <a:gd name="T14" fmla="*/ 2147483647 w 40"/>
                <a:gd name="T15" fmla="*/ 2147483647 h 16"/>
                <a:gd name="T16" fmla="*/ 2147483647 w 40"/>
                <a:gd name="T17" fmla="*/ 2147483647 h 16"/>
                <a:gd name="T18" fmla="*/ 2147483647 w 40"/>
                <a:gd name="T19" fmla="*/ 2147483647 h 16"/>
                <a:gd name="T20" fmla="*/ 2147483647 w 40"/>
                <a:gd name="T21" fmla="*/ 2147483647 h 16"/>
                <a:gd name="T22" fmla="*/ 2147483647 w 40"/>
                <a:gd name="T23" fmla="*/ 0 h 16"/>
                <a:gd name="T24" fmla="*/ 2147483647 w 40"/>
                <a:gd name="T25" fmla="*/ 0 h 16"/>
                <a:gd name="T26" fmla="*/ 2147483647 w 40"/>
                <a:gd name="T27" fmla="*/ 0 h 16"/>
                <a:gd name="T28" fmla="*/ 2147483647 w 40"/>
                <a:gd name="T29" fmla="*/ 2147483647 h 16"/>
                <a:gd name="T30" fmla="*/ 2147483647 w 40"/>
                <a:gd name="T31" fmla="*/ 2147483647 h 16"/>
                <a:gd name="T32" fmla="*/ 2147483647 w 40"/>
                <a:gd name="T33" fmla="*/ 2147483647 h 16"/>
                <a:gd name="T34" fmla="*/ 0 w 40"/>
                <a:gd name="T35" fmla="*/ 2147483647 h 16"/>
                <a:gd name="T36" fmla="*/ 2147483647 w 40"/>
                <a:gd name="T37" fmla="*/ 2147483647 h 16"/>
                <a:gd name="T38" fmla="*/ 2147483647 w 40"/>
                <a:gd name="T39" fmla="*/ 2147483647 h 1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0"/>
                <a:gd name="T61" fmla="*/ 0 h 16"/>
                <a:gd name="T62" fmla="*/ 40 w 40"/>
                <a:gd name="T63" fmla="*/ 16 h 1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0" h="16">
                  <a:moveTo>
                    <a:pt x="12" y="14"/>
                  </a:moveTo>
                  <a:lnTo>
                    <a:pt x="14" y="14"/>
                  </a:lnTo>
                  <a:lnTo>
                    <a:pt x="14" y="12"/>
                  </a:lnTo>
                  <a:lnTo>
                    <a:pt x="16" y="8"/>
                  </a:lnTo>
                  <a:lnTo>
                    <a:pt x="16" y="14"/>
                  </a:lnTo>
                  <a:lnTo>
                    <a:pt x="18" y="16"/>
                  </a:lnTo>
                  <a:lnTo>
                    <a:pt x="20" y="16"/>
                  </a:lnTo>
                  <a:lnTo>
                    <a:pt x="22" y="14"/>
                  </a:lnTo>
                  <a:lnTo>
                    <a:pt x="28" y="14"/>
                  </a:lnTo>
                  <a:lnTo>
                    <a:pt x="32" y="10"/>
                  </a:lnTo>
                  <a:lnTo>
                    <a:pt x="38" y="6"/>
                  </a:lnTo>
                  <a:lnTo>
                    <a:pt x="40" y="0"/>
                  </a:lnTo>
                  <a:lnTo>
                    <a:pt x="28" y="0"/>
                  </a:lnTo>
                  <a:lnTo>
                    <a:pt x="24" y="0"/>
                  </a:lnTo>
                  <a:lnTo>
                    <a:pt x="20" y="2"/>
                  </a:lnTo>
                  <a:lnTo>
                    <a:pt x="18" y="2"/>
                  </a:lnTo>
                  <a:lnTo>
                    <a:pt x="8" y="2"/>
                  </a:lnTo>
                  <a:lnTo>
                    <a:pt x="0" y="12"/>
                  </a:lnTo>
                  <a:lnTo>
                    <a:pt x="4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4" name="Freeform 88"/>
            <p:cNvSpPr/>
            <p:nvPr/>
          </p:nvSpPr>
          <p:spPr bwMode="auto">
            <a:xfrm>
              <a:off x="3201048" y="4323392"/>
              <a:ext cx="102627" cy="219028"/>
            </a:xfrm>
            <a:custGeom>
              <a:avLst/>
              <a:gdLst>
                <a:gd name="T0" fmla="*/ 2147483647 w 70"/>
                <a:gd name="T1" fmla="*/ 0 h 138"/>
                <a:gd name="T2" fmla="*/ 2147483647 w 70"/>
                <a:gd name="T3" fmla="*/ 2147483647 h 138"/>
                <a:gd name="T4" fmla="*/ 2147483647 w 70"/>
                <a:gd name="T5" fmla="*/ 2147483647 h 138"/>
                <a:gd name="T6" fmla="*/ 2147483647 w 70"/>
                <a:gd name="T7" fmla="*/ 2147483647 h 138"/>
                <a:gd name="T8" fmla="*/ 2147483647 w 70"/>
                <a:gd name="T9" fmla="*/ 2147483647 h 138"/>
                <a:gd name="T10" fmla="*/ 2147483647 w 70"/>
                <a:gd name="T11" fmla="*/ 2147483647 h 138"/>
                <a:gd name="T12" fmla="*/ 2147483647 w 70"/>
                <a:gd name="T13" fmla="*/ 2147483647 h 138"/>
                <a:gd name="T14" fmla="*/ 0 w 70"/>
                <a:gd name="T15" fmla="*/ 2147483647 h 138"/>
                <a:gd name="T16" fmla="*/ 0 w 70"/>
                <a:gd name="T17" fmla="*/ 2147483647 h 138"/>
                <a:gd name="T18" fmla="*/ 2147483647 w 70"/>
                <a:gd name="T19" fmla="*/ 2147483647 h 138"/>
                <a:gd name="T20" fmla="*/ 2147483647 w 70"/>
                <a:gd name="T21" fmla="*/ 2147483647 h 138"/>
                <a:gd name="T22" fmla="*/ 2147483647 w 70"/>
                <a:gd name="T23" fmla="*/ 2147483647 h 138"/>
                <a:gd name="T24" fmla="*/ 2147483647 w 70"/>
                <a:gd name="T25" fmla="*/ 2147483647 h 138"/>
                <a:gd name="T26" fmla="*/ 2147483647 w 70"/>
                <a:gd name="T27" fmla="*/ 2147483647 h 138"/>
                <a:gd name="T28" fmla="*/ 2147483647 w 70"/>
                <a:gd name="T29" fmla="*/ 2147483647 h 138"/>
                <a:gd name="T30" fmla="*/ 2147483647 w 70"/>
                <a:gd name="T31" fmla="*/ 2147483647 h 138"/>
                <a:gd name="T32" fmla="*/ 2147483647 w 70"/>
                <a:gd name="T33" fmla="*/ 2147483647 h 138"/>
                <a:gd name="T34" fmla="*/ 2147483647 w 70"/>
                <a:gd name="T35" fmla="*/ 2147483647 h 138"/>
                <a:gd name="T36" fmla="*/ 2147483647 w 70"/>
                <a:gd name="T37" fmla="*/ 2147483647 h 138"/>
                <a:gd name="T38" fmla="*/ 2147483647 w 70"/>
                <a:gd name="T39" fmla="*/ 2147483647 h 138"/>
                <a:gd name="T40" fmla="*/ 2147483647 w 70"/>
                <a:gd name="T41" fmla="*/ 2147483647 h 138"/>
                <a:gd name="T42" fmla="*/ 2147483647 w 70"/>
                <a:gd name="T43" fmla="*/ 2147483647 h 138"/>
                <a:gd name="T44" fmla="*/ 2147483647 w 70"/>
                <a:gd name="T45" fmla="*/ 2147483647 h 138"/>
                <a:gd name="T46" fmla="*/ 2147483647 w 70"/>
                <a:gd name="T47" fmla="*/ 2147483647 h 138"/>
                <a:gd name="T48" fmla="*/ 2147483647 w 70"/>
                <a:gd name="T49" fmla="*/ 2147483647 h 138"/>
                <a:gd name="T50" fmla="*/ 2147483647 w 70"/>
                <a:gd name="T51" fmla="*/ 2147483647 h 138"/>
                <a:gd name="T52" fmla="*/ 2147483647 w 70"/>
                <a:gd name="T53" fmla="*/ 2147483647 h 138"/>
                <a:gd name="T54" fmla="*/ 2147483647 w 70"/>
                <a:gd name="T55" fmla="*/ 2147483647 h 138"/>
                <a:gd name="T56" fmla="*/ 2147483647 w 70"/>
                <a:gd name="T57" fmla="*/ 2147483647 h 138"/>
                <a:gd name="T58" fmla="*/ 2147483647 w 70"/>
                <a:gd name="T59" fmla="*/ 2147483647 h 138"/>
                <a:gd name="T60" fmla="*/ 2147483647 w 70"/>
                <a:gd name="T61" fmla="*/ 2147483647 h 138"/>
                <a:gd name="T62" fmla="*/ 2147483647 w 70"/>
                <a:gd name="T63" fmla="*/ 2147483647 h 138"/>
                <a:gd name="T64" fmla="*/ 2147483647 w 70"/>
                <a:gd name="T65" fmla="*/ 2147483647 h 138"/>
                <a:gd name="T66" fmla="*/ 2147483647 w 70"/>
                <a:gd name="T67" fmla="*/ 2147483647 h 138"/>
                <a:gd name="T68" fmla="*/ 2147483647 w 70"/>
                <a:gd name="T69" fmla="*/ 2147483647 h 138"/>
                <a:gd name="T70" fmla="*/ 2147483647 w 70"/>
                <a:gd name="T71" fmla="*/ 2147483647 h 138"/>
                <a:gd name="T72" fmla="*/ 2147483647 w 70"/>
                <a:gd name="T73" fmla="*/ 2147483647 h 138"/>
                <a:gd name="T74" fmla="*/ 2147483647 w 70"/>
                <a:gd name="T75" fmla="*/ 2147483647 h 138"/>
                <a:gd name="T76" fmla="*/ 2147483647 w 70"/>
                <a:gd name="T77" fmla="*/ 2147483647 h 138"/>
                <a:gd name="T78" fmla="*/ 2147483647 w 70"/>
                <a:gd name="T79" fmla="*/ 2147483647 h 138"/>
                <a:gd name="T80" fmla="*/ 2147483647 w 70"/>
                <a:gd name="T81" fmla="*/ 2147483647 h 138"/>
                <a:gd name="T82" fmla="*/ 2147483647 w 70"/>
                <a:gd name="T83" fmla="*/ 2147483647 h 138"/>
                <a:gd name="T84" fmla="*/ 2147483647 w 70"/>
                <a:gd name="T85" fmla="*/ 2147483647 h 138"/>
                <a:gd name="T86" fmla="*/ 2147483647 w 70"/>
                <a:gd name="T87" fmla="*/ 2147483647 h 138"/>
                <a:gd name="T88" fmla="*/ 2147483647 w 70"/>
                <a:gd name="T89" fmla="*/ 2147483647 h 138"/>
                <a:gd name="T90" fmla="*/ 2147483647 w 70"/>
                <a:gd name="T91" fmla="*/ 2147483647 h 138"/>
                <a:gd name="T92" fmla="*/ 2147483647 w 70"/>
                <a:gd name="T93" fmla="*/ 2147483647 h 138"/>
                <a:gd name="T94" fmla="*/ 2147483647 w 70"/>
                <a:gd name="T95" fmla="*/ 2147483647 h 138"/>
                <a:gd name="T96" fmla="*/ 2147483647 w 70"/>
                <a:gd name="T97" fmla="*/ 2147483647 h 138"/>
                <a:gd name="T98" fmla="*/ 2147483647 w 70"/>
                <a:gd name="T99" fmla="*/ 2147483647 h 138"/>
                <a:gd name="T100" fmla="*/ 2147483647 w 70"/>
                <a:gd name="T101" fmla="*/ 2147483647 h 138"/>
                <a:gd name="T102" fmla="*/ 2147483647 w 70"/>
                <a:gd name="T103" fmla="*/ 2147483647 h 138"/>
                <a:gd name="T104" fmla="*/ 2147483647 w 70"/>
                <a:gd name="T105" fmla="*/ 2147483647 h 138"/>
                <a:gd name="T106" fmla="*/ 2147483647 w 70"/>
                <a:gd name="T107" fmla="*/ 2147483647 h 138"/>
                <a:gd name="T108" fmla="*/ 2147483647 w 70"/>
                <a:gd name="T109" fmla="*/ 0 h 13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70"/>
                <a:gd name="T166" fmla="*/ 0 h 138"/>
                <a:gd name="T167" fmla="*/ 70 w 70"/>
                <a:gd name="T168" fmla="*/ 138 h 13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70" h="138">
                  <a:moveTo>
                    <a:pt x="26" y="0"/>
                  </a:moveTo>
                  <a:lnTo>
                    <a:pt x="22" y="8"/>
                  </a:lnTo>
                  <a:lnTo>
                    <a:pt x="18" y="14"/>
                  </a:lnTo>
                  <a:lnTo>
                    <a:pt x="12" y="18"/>
                  </a:lnTo>
                  <a:lnTo>
                    <a:pt x="10" y="24"/>
                  </a:lnTo>
                  <a:lnTo>
                    <a:pt x="12" y="28"/>
                  </a:lnTo>
                  <a:lnTo>
                    <a:pt x="18" y="32"/>
                  </a:lnTo>
                  <a:lnTo>
                    <a:pt x="0" y="42"/>
                  </a:lnTo>
                  <a:lnTo>
                    <a:pt x="0" y="54"/>
                  </a:lnTo>
                  <a:lnTo>
                    <a:pt x="2" y="58"/>
                  </a:lnTo>
                  <a:lnTo>
                    <a:pt x="4" y="60"/>
                  </a:lnTo>
                  <a:lnTo>
                    <a:pt x="8" y="64"/>
                  </a:lnTo>
                  <a:lnTo>
                    <a:pt x="8" y="68"/>
                  </a:lnTo>
                  <a:lnTo>
                    <a:pt x="20" y="68"/>
                  </a:lnTo>
                  <a:lnTo>
                    <a:pt x="20" y="76"/>
                  </a:lnTo>
                  <a:lnTo>
                    <a:pt x="20" y="78"/>
                  </a:lnTo>
                  <a:lnTo>
                    <a:pt x="24" y="82"/>
                  </a:lnTo>
                  <a:lnTo>
                    <a:pt x="26" y="88"/>
                  </a:lnTo>
                  <a:lnTo>
                    <a:pt x="26" y="94"/>
                  </a:lnTo>
                  <a:lnTo>
                    <a:pt x="26" y="98"/>
                  </a:lnTo>
                  <a:lnTo>
                    <a:pt x="26" y="102"/>
                  </a:lnTo>
                  <a:lnTo>
                    <a:pt x="24" y="106"/>
                  </a:lnTo>
                  <a:lnTo>
                    <a:pt x="22" y="112"/>
                  </a:lnTo>
                  <a:lnTo>
                    <a:pt x="24" y="122"/>
                  </a:lnTo>
                  <a:lnTo>
                    <a:pt x="26" y="130"/>
                  </a:lnTo>
                  <a:lnTo>
                    <a:pt x="32" y="136"/>
                  </a:lnTo>
                  <a:lnTo>
                    <a:pt x="34" y="138"/>
                  </a:lnTo>
                  <a:lnTo>
                    <a:pt x="38" y="138"/>
                  </a:lnTo>
                  <a:lnTo>
                    <a:pt x="44" y="138"/>
                  </a:lnTo>
                  <a:lnTo>
                    <a:pt x="48" y="136"/>
                  </a:lnTo>
                  <a:lnTo>
                    <a:pt x="54" y="132"/>
                  </a:lnTo>
                  <a:lnTo>
                    <a:pt x="60" y="126"/>
                  </a:lnTo>
                  <a:lnTo>
                    <a:pt x="64" y="124"/>
                  </a:lnTo>
                  <a:lnTo>
                    <a:pt x="70" y="124"/>
                  </a:lnTo>
                  <a:lnTo>
                    <a:pt x="68" y="118"/>
                  </a:lnTo>
                  <a:lnTo>
                    <a:pt x="66" y="112"/>
                  </a:lnTo>
                  <a:lnTo>
                    <a:pt x="60" y="104"/>
                  </a:lnTo>
                  <a:lnTo>
                    <a:pt x="54" y="96"/>
                  </a:lnTo>
                  <a:lnTo>
                    <a:pt x="54" y="92"/>
                  </a:lnTo>
                  <a:lnTo>
                    <a:pt x="54" y="86"/>
                  </a:lnTo>
                  <a:lnTo>
                    <a:pt x="54" y="82"/>
                  </a:lnTo>
                  <a:lnTo>
                    <a:pt x="54" y="78"/>
                  </a:lnTo>
                  <a:lnTo>
                    <a:pt x="58" y="74"/>
                  </a:lnTo>
                  <a:lnTo>
                    <a:pt x="64" y="70"/>
                  </a:lnTo>
                  <a:lnTo>
                    <a:pt x="68" y="64"/>
                  </a:lnTo>
                  <a:lnTo>
                    <a:pt x="70" y="44"/>
                  </a:lnTo>
                  <a:lnTo>
                    <a:pt x="60" y="36"/>
                  </a:lnTo>
                  <a:lnTo>
                    <a:pt x="56" y="32"/>
                  </a:lnTo>
                  <a:lnTo>
                    <a:pt x="52" y="32"/>
                  </a:lnTo>
                  <a:lnTo>
                    <a:pt x="46" y="32"/>
                  </a:lnTo>
                  <a:lnTo>
                    <a:pt x="46" y="24"/>
                  </a:lnTo>
                  <a:lnTo>
                    <a:pt x="44" y="20"/>
                  </a:lnTo>
                  <a:lnTo>
                    <a:pt x="40" y="12"/>
                  </a:lnTo>
                  <a:lnTo>
                    <a:pt x="32" y="4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5" name="Freeform 89"/>
            <p:cNvSpPr/>
            <p:nvPr/>
          </p:nvSpPr>
          <p:spPr bwMode="auto">
            <a:xfrm>
              <a:off x="3279459" y="4393746"/>
              <a:ext cx="96861" cy="135399"/>
            </a:xfrm>
            <a:custGeom>
              <a:avLst/>
              <a:gdLst>
                <a:gd name="T0" fmla="*/ 2147483647 w 66"/>
                <a:gd name="T1" fmla="*/ 2147483647 h 86"/>
                <a:gd name="T2" fmla="*/ 2147483647 w 66"/>
                <a:gd name="T3" fmla="*/ 2147483647 h 86"/>
                <a:gd name="T4" fmla="*/ 2147483647 w 66"/>
                <a:gd name="T5" fmla="*/ 2147483647 h 86"/>
                <a:gd name="T6" fmla="*/ 2147483647 w 66"/>
                <a:gd name="T7" fmla="*/ 2147483647 h 86"/>
                <a:gd name="T8" fmla="*/ 2147483647 w 66"/>
                <a:gd name="T9" fmla="*/ 2147483647 h 86"/>
                <a:gd name="T10" fmla="*/ 2147483647 w 66"/>
                <a:gd name="T11" fmla="*/ 2147483647 h 86"/>
                <a:gd name="T12" fmla="*/ 2147483647 w 66"/>
                <a:gd name="T13" fmla="*/ 2147483647 h 86"/>
                <a:gd name="T14" fmla="*/ 2147483647 w 66"/>
                <a:gd name="T15" fmla="*/ 2147483647 h 86"/>
                <a:gd name="T16" fmla="*/ 2147483647 w 66"/>
                <a:gd name="T17" fmla="*/ 2147483647 h 86"/>
                <a:gd name="T18" fmla="*/ 2147483647 w 66"/>
                <a:gd name="T19" fmla="*/ 2147483647 h 86"/>
                <a:gd name="T20" fmla="*/ 2147483647 w 66"/>
                <a:gd name="T21" fmla="*/ 2147483647 h 86"/>
                <a:gd name="T22" fmla="*/ 2147483647 w 66"/>
                <a:gd name="T23" fmla="*/ 2147483647 h 86"/>
                <a:gd name="T24" fmla="*/ 2147483647 w 66"/>
                <a:gd name="T25" fmla="*/ 2147483647 h 86"/>
                <a:gd name="T26" fmla="*/ 2147483647 w 66"/>
                <a:gd name="T27" fmla="*/ 2147483647 h 86"/>
                <a:gd name="T28" fmla="*/ 2147483647 w 66"/>
                <a:gd name="T29" fmla="*/ 2147483647 h 86"/>
                <a:gd name="T30" fmla="*/ 2147483647 w 66"/>
                <a:gd name="T31" fmla="*/ 2147483647 h 86"/>
                <a:gd name="T32" fmla="*/ 2147483647 w 66"/>
                <a:gd name="T33" fmla="*/ 2147483647 h 86"/>
                <a:gd name="T34" fmla="*/ 2147483647 w 66"/>
                <a:gd name="T35" fmla="*/ 2147483647 h 86"/>
                <a:gd name="T36" fmla="*/ 2147483647 w 66"/>
                <a:gd name="T37" fmla="*/ 2147483647 h 86"/>
                <a:gd name="T38" fmla="*/ 2147483647 w 66"/>
                <a:gd name="T39" fmla="*/ 2147483647 h 86"/>
                <a:gd name="T40" fmla="*/ 2147483647 w 66"/>
                <a:gd name="T41" fmla="*/ 2147483647 h 86"/>
                <a:gd name="T42" fmla="*/ 2147483647 w 66"/>
                <a:gd name="T43" fmla="*/ 2147483647 h 86"/>
                <a:gd name="T44" fmla="*/ 2147483647 w 66"/>
                <a:gd name="T45" fmla="*/ 2147483647 h 86"/>
                <a:gd name="T46" fmla="*/ 2147483647 w 66"/>
                <a:gd name="T47" fmla="*/ 2147483647 h 86"/>
                <a:gd name="T48" fmla="*/ 0 w 66"/>
                <a:gd name="T49" fmla="*/ 2147483647 h 86"/>
                <a:gd name="T50" fmla="*/ 0 w 66"/>
                <a:gd name="T51" fmla="*/ 2147483647 h 86"/>
                <a:gd name="T52" fmla="*/ 0 w 66"/>
                <a:gd name="T53" fmla="*/ 2147483647 h 86"/>
                <a:gd name="T54" fmla="*/ 0 w 66"/>
                <a:gd name="T55" fmla="*/ 2147483647 h 86"/>
                <a:gd name="T56" fmla="*/ 0 w 66"/>
                <a:gd name="T57" fmla="*/ 2147483647 h 86"/>
                <a:gd name="T58" fmla="*/ 2147483647 w 66"/>
                <a:gd name="T59" fmla="*/ 2147483647 h 86"/>
                <a:gd name="T60" fmla="*/ 2147483647 w 66"/>
                <a:gd name="T61" fmla="*/ 2147483647 h 86"/>
                <a:gd name="T62" fmla="*/ 2147483647 w 66"/>
                <a:gd name="T63" fmla="*/ 2147483647 h 86"/>
                <a:gd name="T64" fmla="*/ 2147483647 w 66"/>
                <a:gd name="T65" fmla="*/ 0 h 86"/>
                <a:gd name="T66" fmla="*/ 2147483647 w 66"/>
                <a:gd name="T67" fmla="*/ 2147483647 h 86"/>
                <a:gd name="T68" fmla="*/ 2147483647 w 66"/>
                <a:gd name="T69" fmla="*/ 2147483647 h 86"/>
                <a:gd name="T70" fmla="*/ 2147483647 w 66"/>
                <a:gd name="T71" fmla="*/ 2147483647 h 86"/>
                <a:gd name="T72" fmla="*/ 2147483647 w 66"/>
                <a:gd name="T73" fmla="*/ 2147483647 h 86"/>
                <a:gd name="T74" fmla="*/ 2147483647 w 66"/>
                <a:gd name="T75" fmla="*/ 2147483647 h 8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66"/>
                <a:gd name="T115" fmla="*/ 0 h 86"/>
                <a:gd name="T116" fmla="*/ 66 w 66"/>
                <a:gd name="T117" fmla="*/ 86 h 8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66" h="86">
                  <a:moveTo>
                    <a:pt x="66" y="10"/>
                  </a:moveTo>
                  <a:lnTo>
                    <a:pt x="64" y="18"/>
                  </a:lnTo>
                  <a:lnTo>
                    <a:pt x="60" y="24"/>
                  </a:lnTo>
                  <a:lnTo>
                    <a:pt x="58" y="30"/>
                  </a:lnTo>
                  <a:lnTo>
                    <a:pt x="56" y="36"/>
                  </a:lnTo>
                  <a:lnTo>
                    <a:pt x="58" y="42"/>
                  </a:lnTo>
                  <a:lnTo>
                    <a:pt x="60" y="46"/>
                  </a:lnTo>
                  <a:lnTo>
                    <a:pt x="62" y="52"/>
                  </a:lnTo>
                  <a:lnTo>
                    <a:pt x="64" y="58"/>
                  </a:lnTo>
                  <a:lnTo>
                    <a:pt x="62" y="62"/>
                  </a:lnTo>
                  <a:lnTo>
                    <a:pt x="58" y="66"/>
                  </a:lnTo>
                  <a:lnTo>
                    <a:pt x="54" y="76"/>
                  </a:lnTo>
                  <a:lnTo>
                    <a:pt x="52" y="74"/>
                  </a:lnTo>
                  <a:lnTo>
                    <a:pt x="50" y="68"/>
                  </a:lnTo>
                  <a:lnTo>
                    <a:pt x="40" y="72"/>
                  </a:lnTo>
                  <a:lnTo>
                    <a:pt x="28" y="76"/>
                  </a:lnTo>
                  <a:lnTo>
                    <a:pt x="28" y="86"/>
                  </a:lnTo>
                  <a:lnTo>
                    <a:pt x="26" y="84"/>
                  </a:lnTo>
                  <a:lnTo>
                    <a:pt x="22" y="82"/>
                  </a:lnTo>
                  <a:lnTo>
                    <a:pt x="20" y="80"/>
                  </a:lnTo>
                  <a:lnTo>
                    <a:pt x="16" y="80"/>
                  </a:lnTo>
                  <a:lnTo>
                    <a:pt x="14" y="74"/>
                  </a:lnTo>
                  <a:lnTo>
                    <a:pt x="12" y="68"/>
                  </a:lnTo>
                  <a:lnTo>
                    <a:pt x="6" y="60"/>
                  </a:lnTo>
                  <a:lnTo>
                    <a:pt x="0" y="52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0" y="34"/>
                  </a:lnTo>
                  <a:lnTo>
                    <a:pt x="4" y="30"/>
                  </a:lnTo>
                  <a:lnTo>
                    <a:pt x="10" y="26"/>
                  </a:lnTo>
                  <a:lnTo>
                    <a:pt x="14" y="20"/>
                  </a:lnTo>
                  <a:lnTo>
                    <a:pt x="16" y="0"/>
                  </a:lnTo>
                  <a:lnTo>
                    <a:pt x="24" y="6"/>
                  </a:lnTo>
                  <a:lnTo>
                    <a:pt x="28" y="6"/>
                  </a:lnTo>
                  <a:lnTo>
                    <a:pt x="44" y="6"/>
                  </a:lnTo>
                  <a:lnTo>
                    <a:pt x="48" y="8"/>
                  </a:lnTo>
                  <a:lnTo>
                    <a:pt x="66" y="1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8" name="Freeform 90"/>
            <p:cNvSpPr/>
            <p:nvPr/>
          </p:nvSpPr>
          <p:spPr bwMode="auto">
            <a:xfrm>
              <a:off x="3359024" y="4409675"/>
              <a:ext cx="83024" cy="106196"/>
            </a:xfrm>
            <a:custGeom>
              <a:avLst/>
              <a:gdLst>
                <a:gd name="T0" fmla="*/ 2147483647 w 56"/>
                <a:gd name="T1" fmla="*/ 2147483647 h 68"/>
                <a:gd name="T2" fmla="*/ 2147483647 w 56"/>
                <a:gd name="T3" fmla="*/ 2147483647 h 68"/>
                <a:gd name="T4" fmla="*/ 2147483647 w 56"/>
                <a:gd name="T5" fmla="*/ 2147483647 h 68"/>
                <a:gd name="T6" fmla="*/ 2147483647 w 56"/>
                <a:gd name="T7" fmla="*/ 2147483647 h 68"/>
                <a:gd name="T8" fmla="*/ 2147483647 w 56"/>
                <a:gd name="T9" fmla="*/ 2147483647 h 68"/>
                <a:gd name="T10" fmla="*/ 2147483647 w 56"/>
                <a:gd name="T11" fmla="*/ 2147483647 h 68"/>
                <a:gd name="T12" fmla="*/ 2147483647 w 56"/>
                <a:gd name="T13" fmla="*/ 2147483647 h 68"/>
                <a:gd name="T14" fmla="*/ 2147483647 w 56"/>
                <a:gd name="T15" fmla="*/ 2147483647 h 68"/>
                <a:gd name="T16" fmla="*/ 2147483647 w 56"/>
                <a:gd name="T17" fmla="*/ 2147483647 h 68"/>
                <a:gd name="T18" fmla="*/ 0 w 56"/>
                <a:gd name="T19" fmla="*/ 2147483647 h 68"/>
                <a:gd name="T20" fmla="*/ 2147483647 w 56"/>
                <a:gd name="T21" fmla="*/ 2147483647 h 68"/>
                <a:gd name="T22" fmla="*/ 2147483647 w 56"/>
                <a:gd name="T23" fmla="*/ 2147483647 h 68"/>
                <a:gd name="T24" fmla="*/ 2147483647 w 56"/>
                <a:gd name="T25" fmla="*/ 2147483647 h 68"/>
                <a:gd name="T26" fmla="*/ 2147483647 w 56"/>
                <a:gd name="T27" fmla="*/ 2147483647 h 68"/>
                <a:gd name="T28" fmla="*/ 2147483647 w 56"/>
                <a:gd name="T29" fmla="*/ 2147483647 h 68"/>
                <a:gd name="T30" fmla="*/ 2147483647 w 56"/>
                <a:gd name="T31" fmla="*/ 2147483647 h 68"/>
                <a:gd name="T32" fmla="*/ 2147483647 w 56"/>
                <a:gd name="T33" fmla="*/ 2147483647 h 68"/>
                <a:gd name="T34" fmla="*/ 2147483647 w 56"/>
                <a:gd name="T35" fmla="*/ 2147483647 h 68"/>
                <a:gd name="T36" fmla="*/ 2147483647 w 56"/>
                <a:gd name="T37" fmla="*/ 2147483647 h 68"/>
                <a:gd name="T38" fmla="*/ 2147483647 w 56"/>
                <a:gd name="T39" fmla="*/ 2147483647 h 68"/>
                <a:gd name="T40" fmla="*/ 2147483647 w 56"/>
                <a:gd name="T41" fmla="*/ 0 h 68"/>
                <a:gd name="T42" fmla="*/ 2147483647 w 56"/>
                <a:gd name="T43" fmla="*/ 2147483647 h 68"/>
                <a:gd name="T44" fmla="*/ 2147483647 w 56"/>
                <a:gd name="T45" fmla="*/ 2147483647 h 68"/>
                <a:gd name="T46" fmla="*/ 2147483647 w 56"/>
                <a:gd name="T47" fmla="*/ 2147483647 h 68"/>
                <a:gd name="T48" fmla="*/ 2147483647 w 56"/>
                <a:gd name="T49" fmla="*/ 2147483647 h 68"/>
                <a:gd name="T50" fmla="*/ 2147483647 w 56"/>
                <a:gd name="T51" fmla="*/ 2147483647 h 6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6"/>
                <a:gd name="T79" fmla="*/ 0 h 68"/>
                <a:gd name="T80" fmla="*/ 56 w 56"/>
                <a:gd name="T81" fmla="*/ 68 h 6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6" h="68">
                  <a:moveTo>
                    <a:pt x="56" y="28"/>
                  </a:moveTo>
                  <a:lnTo>
                    <a:pt x="54" y="26"/>
                  </a:lnTo>
                  <a:lnTo>
                    <a:pt x="48" y="40"/>
                  </a:lnTo>
                  <a:lnTo>
                    <a:pt x="40" y="52"/>
                  </a:lnTo>
                  <a:lnTo>
                    <a:pt x="34" y="58"/>
                  </a:lnTo>
                  <a:lnTo>
                    <a:pt x="28" y="64"/>
                  </a:lnTo>
                  <a:lnTo>
                    <a:pt x="22" y="68"/>
                  </a:lnTo>
                  <a:lnTo>
                    <a:pt x="12" y="68"/>
                  </a:lnTo>
                  <a:lnTo>
                    <a:pt x="6" y="68"/>
                  </a:lnTo>
                  <a:lnTo>
                    <a:pt x="0" y="66"/>
                  </a:lnTo>
                  <a:lnTo>
                    <a:pt x="4" y="56"/>
                  </a:lnTo>
                  <a:lnTo>
                    <a:pt x="8" y="52"/>
                  </a:lnTo>
                  <a:lnTo>
                    <a:pt x="10" y="48"/>
                  </a:lnTo>
                  <a:lnTo>
                    <a:pt x="8" y="42"/>
                  </a:lnTo>
                  <a:lnTo>
                    <a:pt x="6" y="36"/>
                  </a:lnTo>
                  <a:lnTo>
                    <a:pt x="4" y="32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6" y="14"/>
                  </a:lnTo>
                  <a:lnTo>
                    <a:pt x="10" y="8"/>
                  </a:lnTo>
                  <a:lnTo>
                    <a:pt x="12" y="0"/>
                  </a:lnTo>
                  <a:lnTo>
                    <a:pt x="26" y="4"/>
                  </a:lnTo>
                  <a:lnTo>
                    <a:pt x="34" y="10"/>
                  </a:lnTo>
                  <a:lnTo>
                    <a:pt x="44" y="18"/>
                  </a:lnTo>
                  <a:lnTo>
                    <a:pt x="54" y="26"/>
                  </a:lnTo>
                  <a:lnTo>
                    <a:pt x="56" y="2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9" name="Freeform 91"/>
            <p:cNvSpPr/>
            <p:nvPr/>
          </p:nvSpPr>
          <p:spPr bwMode="auto">
            <a:xfrm>
              <a:off x="2925454" y="4235780"/>
              <a:ext cx="314799" cy="322569"/>
            </a:xfrm>
            <a:custGeom>
              <a:avLst/>
              <a:gdLst>
                <a:gd name="T0" fmla="*/ 2147483647 w 214"/>
                <a:gd name="T1" fmla="*/ 2147483647 h 204"/>
                <a:gd name="T2" fmla="*/ 2147483647 w 214"/>
                <a:gd name="T3" fmla="*/ 2147483647 h 204"/>
                <a:gd name="T4" fmla="*/ 2147483647 w 214"/>
                <a:gd name="T5" fmla="*/ 2147483647 h 204"/>
                <a:gd name="T6" fmla="*/ 2147483647 w 214"/>
                <a:gd name="T7" fmla="*/ 2147483647 h 204"/>
                <a:gd name="T8" fmla="*/ 2147483647 w 214"/>
                <a:gd name="T9" fmla="*/ 2147483647 h 204"/>
                <a:gd name="T10" fmla="*/ 2147483647 w 214"/>
                <a:gd name="T11" fmla="*/ 2147483647 h 204"/>
                <a:gd name="T12" fmla="*/ 2147483647 w 214"/>
                <a:gd name="T13" fmla="*/ 2147483647 h 204"/>
                <a:gd name="T14" fmla="*/ 2147483647 w 214"/>
                <a:gd name="T15" fmla="*/ 2147483647 h 204"/>
                <a:gd name="T16" fmla="*/ 2147483647 w 214"/>
                <a:gd name="T17" fmla="*/ 2147483647 h 204"/>
                <a:gd name="T18" fmla="*/ 2147483647 w 214"/>
                <a:gd name="T19" fmla="*/ 2147483647 h 204"/>
                <a:gd name="T20" fmla="*/ 2147483647 w 214"/>
                <a:gd name="T21" fmla="*/ 2147483647 h 204"/>
                <a:gd name="T22" fmla="*/ 2147483647 w 214"/>
                <a:gd name="T23" fmla="*/ 2147483647 h 204"/>
                <a:gd name="T24" fmla="*/ 2147483647 w 214"/>
                <a:gd name="T25" fmla="*/ 2147483647 h 204"/>
                <a:gd name="T26" fmla="*/ 2147483647 w 214"/>
                <a:gd name="T27" fmla="*/ 2147483647 h 204"/>
                <a:gd name="T28" fmla="*/ 2147483647 w 214"/>
                <a:gd name="T29" fmla="*/ 2147483647 h 204"/>
                <a:gd name="T30" fmla="*/ 2147483647 w 214"/>
                <a:gd name="T31" fmla="*/ 2147483647 h 204"/>
                <a:gd name="T32" fmla="*/ 2147483647 w 214"/>
                <a:gd name="T33" fmla="*/ 2147483647 h 204"/>
                <a:gd name="T34" fmla="*/ 2147483647 w 214"/>
                <a:gd name="T35" fmla="*/ 2147483647 h 204"/>
                <a:gd name="T36" fmla="*/ 2147483647 w 214"/>
                <a:gd name="T37" fmla="*/ 2147483647 h 204"/>
                <a:gd name="T38" fmla="*/ 2147483647 w 214"/>
                <a:gd name="T39" fmla="*/ 2147483647 h 204"/>
                <a:gd name="T40" fmla="*/ 2147483647 w 214"/>
                <a:gd name="T41" fmla="*/ 2147483647 h 204"/>
                <a:gd name="T42" fmla="*/ 2147483647 w 214"/>
                <a:gd name="T43" fmla="*/ 2147483647 h 204"/>
                <a:gd name="T44" fmla="*/ 2147483647 w 214"/>
                <a:gd name="T45" fmla="*/ 2147483647 h 204"/>
                <a:gd name="T46" fmla="*/ 0 w 214"/>
                <a:gd name="T47" fmla="*/ 2147483647 h 204"/>
                <a:gd name="T48" fmla="*/ 2147483647 w 214"/>
                <a:gd name="T49" fmla="*/ 2147483647 h 204"/>
                <a:gd name="T50" fmla="*/ 2147483647 w 214"/>
                <a:gd name="T51" fmla="*/ 2147483647 h 204"/>
                <a:gd name="T52" fmla="*/ 2147483647 w 214"/>
                <a:gd name="T53" fmla="*/ 2147483647 h 204"/>
                <a:gd name="T54" fmla="*/ 2147483647 w 214"/>
                <a:gd name="T55" fmla="*/ 2147483647 h 204"/>
                <a:gd name="T56" fmla="*/ 2147483647 w 214"/>
                <a:gd name="T57" fmla="*/ 2147483647 h 204"/>
                <a:gd name="T58" fmla="*/ 2147483647 w 214"/>
                <a:gd name="T59" fmla="*/ 2147483647 h 204"/>
                <a:gd name="T60" fmla="*/ 2147483647 w 214"/>
                <a:gd name="T61" fmla="*/ 2147483647 h 204"/>
                <a:gd name="T62" fmla="*/ 2147483647 w 214"/>
                <a:gd name="T63" fmla="*/ 2147483647 h 204"/>
                <a:gd name="T64" fmla="*/ 2147483647 w 214"/>
                <a:gd name="T65" fmla="*/ 2147483647 h 204"/>
                <a:gd name="T66" fmla="*/ 2147483647 w 214"/>
                <a:gd name="T67" fmla="*/ 2147483647 h 204"/>
                <a:gd name="T68" fmla="*/ 2147483647 w 214"/>
                <a:gd name="T69" fmla="*/ 2147483647 h 204"/>
                <a:gd name="T70" fmla="*/ 2147483647 w 214"/>
                <a:gd name="T71" fmla="*/ 2147483647 h 204"/>
                <a:gd name="T72" fmla="*/ 2147483647 w 214"/>
                <a:gd name="T73" fmla="*/ 2147483647 h 204"/>
                <a:gd name="T74" fmla="*/ 2147483647 w 214"/>
                <a:gd name="T75" fmla="*/ 2147483647 h 204"/>
                <a:gd name="T76" fmla="*/ 2147483647 w 214"/>
                <a:gd name="T77" fmla="*/ 2147483647 h 204"/>
                <a:gd name="T78" fmla="*/ 2147483647 w 214"/>
                <a:gd name="T79" fmla="*/ 2147483647 h 204"/>
                <a:gd name="T80" fmla="*/ 2147483647 w 214"/>
                <a:gd name="T81" fmla="*/ 2147483647 h 204"/>
                <a:gd name="T82" fmla="*/ 2147483647 w 214"/>
                <a:gd name="T83" fmla="*/ 2147483647 h 20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14"/>
                <a:gd name="T127" fmla="*/ 0 h 204"/>
                <a:gd name="T128" fmla="*/ 214 w 214"/>
                <a:gd name="T129" fmla="*/ 204 h 20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14" h="204">
                  <a:moveTo>
                    <a:pt x="214" y="56"/>
                  </a:moveTo>
                  <a:lnTo>
                    <a:pt x="210" y="64"/>
                  </a:lnTo>
                  <a:lnTo>
                    <a:pt x="206" y="70"/>
                  </a:lnTo>
                  <a:lnTo>
                    <a:pt x="200" y="74"/>
                  </a:lnTo>
                  <a:lnTo>
                    <a:pt x="198" y="80"/>
                  </a:lnTo>
                  <a:lnTo>
                    <a:pt x="200" y="84"/>
                  </a:lnTo>
                  <a:lnTo>
                    <a:pt x="206" y="88"/>
                  </a:lnTo>
                  <a:lnTo>
                    <a:pt x="188" y="98"/>
                  </a:lnTo>
                  <a:lnTo>
                    <a:pt x="188" y="110"/>
                  </a:lnTo>
                  <a:lnTo>
                    <a:pt x="190" y="114"/>
                  </a:lnTo>
                  <a:lnTo>
                    <a:pt x="192" y="116"/>
                  </a:lnTo>
                  <a:lnTo>
                    <a:pt x="196" y="120"/>
                  </a:lnTo>
                  <a:lnTo>
                    <a:pt x="196" y="124"/>
                  </a:lnTo>
                  <a:lnTo>
                    <a:pt x="196" y="130"/>
                  </a:lnTo>
                  <a:lnTo>
                    <a:pt x="192" y="134"/>
                  </a:lnTo>
                  <a:lnTo>
                    <a:pt x="188" y="136"/>
                  </a:lnTo>
                  <a:lnTo>
                    <a:pt x="184" y="140"/>
                  </a:lnTo>
                  <a:lnTo>
                    <a:pt x="170" y="146"/>
                  </a:lnTo>
                  <a:lnTo>
                    <a:pt x="166" y="150"/>
                  </a:lnTo>
                  <a:lnTo>
                    <a:pt x="162" y="154"/>
                  </a:lnTo>
                  <a:lnTo>
                    <a:pt x="150" y="148"/>
                  </a:lnTo>
                  <a:lnTo>
                    <a:pt x="144" y="144"/>
                  </a:lnTo>
                  <a:lnTo>
                    <a:pt x="134" y="142"/>
                  </a:lnTo>
                  <a:lnTo>
                    <a:pt x="142" y="162"/>
                  </a:lnTo>
                  <a:lnTo>
                    <a:pt x="146" y="170"/>
                  </a:lnTo>
                  <a:lnTo>
                    <a:pt x="148" y="172"/>
                  </a:lnTo>
                  <a:lnTo>
                    <a:pt x="152" y="176"/>
                  </a:lnTo>
                  <a:lnTo>
                    <a:pt x="146" y="186"/>
                  </a:lnTo>
                  <a:lnTo>
                    <a:pt x="134" y="194"/>
                  </a:lnTo>
                  <a:lnTo>
                    <a:pt x="124" y="200"/>
                  </a:lnTo>
                  <a:lnTo>
                    <a:pt x="116" y="204"/>
                  </a:lnTo>
                  <a:lnTo>
                    <a:pt x="108" y="204"/>
                  </a:lnTo>
                  <a:lnTo>
                    <a:pt x="102" y="204"/>
                  </a:lnTo>
                  <a:lnTo>
                    <a:pt x="98" y="202"/>
                  </a:lnTo>
                  <a:lnTo>
                    <a:pt x="96" y="198"/>
                  </a:lnTo>
                  <a:lnTo>
                    <a:pt x="96" y="188"/>
                  </a:lnTo>
                  <a:lnTo>
                    <a:pt x="92" y="178"/>
                  </a:lnTo>
                  <a:lnTo>
                    <a:pt x="88" y="170"/>
                  </a:lnTo>
                  <a:lnTo>
                    <a:pt x="86" y="166"/>
                  </a:lnTo>
                  <a:lnTo>
                    <a:pt x="86" y="162"/>
                  </a:lnTo>
                  <a:lnTo>
                    <a:pt x="88" y="162"/>
                  </a:lnTo>
                  <a:lnTo>
                    <a:pt x="90" y="158"/>
                  </a:lnTo>
                  <a:lnTo>
                    <a:pt x="90" y="156"/>
                  </a:lnTo>
                  <a:lnTo>
                    <a:pt x="88" y="150"/>
                  </a:lnTo>
                  <a:lnTo>
                    <a:pt x="86" y="146"/>
                  </a:lnTo>
                  <a:lnTo>
                    <a:pt x="82" y="142"/>
                  </a:lnTo>
                  <a:lnTo>
                    <a:pt x="80" y="136"/>
                  </a:lnTo>
                  <a:lnTo>
                    <a:pt x="82" y="130"/>
                  </a:lnTo>
                  <a:lnTo>
                    <a:pt x="84" y="120"/>
                  </a:lnTo>
                  <a:lnTo>
                    <a:pt x="92" y="104"/>
                  </a:lnTo>
                  <a:lnTo>
                    <a:pt x="84" y="104"/>
                  </a:lnTo>
                  <a:lnTo>
                    <a:pt x="78" y="106"/>
                  </a:lnTo>
                  <a:lnTo>
                    <a:pt x="74" y="106"/>
                  </a:lnTo>
                  <a:lnTo>
                    <a:pt x="66" y="106"/>
                  </a:lnTo>
                  <a:lnTo>
                    <a:pt x="60" y="106"/>
                  </a:lnTo>
                  <a:lnTo>
                    <a:pt x="54" y="104"/>
                  </a:lnTo>
                  <a:lnTo>
                    <a:pt x="50" y="100"/>
                  </a:lnTo>
                  <a:lnTo>
                    <a:pt x="50" y="94"/>
                  </a:lnTo>
                  <a:lnTo>
                    <a:pt x="38" y="92"/>
                  </a:lnTo>
                  <a:lnTo>
                    <a:pt x="24" y="90"/>
                  </a:lnTo>
                  <a:lnTo>
                    <a:pt x="20" y="88"/>
                  </a:lnTo>
                  <a:lnTo>
                    <a:pt x="16" y="86"/>
                  </a:lnTo>
                  <a:lnTo>
                    <a:pt x="12" y="82"/>
                  </a:lnTo>
                  <a:lnTo>
                    <a:pt x="10" y="80"/>
                  </a:lnTo>
                  <a:lnTo>
                    <a:pt x="12" y="76"/>
                  </a:lnTo>
                  <a:lnTo>
                    <a:pt x="16" y="70"/>
                  </a:lnTo>
                  <a:lnTo>
                    <a:pt x="14" y="64"/>
                  </a:lnTo>
                  <a:lnTo>
                    <a:pt x="10" y="60"/>
                  </a:lnTo>
                  <a:lnTo>
                    <a:pt x="8" y="56"/>
                  </a:lnTo>
                  <a:lnTo>
                    <a:pt x="6" y="52"/>
                  </a:lnTo>
                  <a:lnTo>
                    <a:pt x="2" y="50"/>
                  </a:lnTo>
                  <a:lnTo>
                    <a:pt x="0" y="44"/>
                  </a:lnTo>
                  <a:lnTo>
                    <a:pt x="2" y="36"/>
                  </a:lnTo>
                  <a:lnTo>
                    <a:pt x="6" y="28"/>
                  </a:lnTo>
                  <a:lnTo>
                    <a:pt x="18" y="16"/>
                  </a:lnTo>
                  <a:lnTo>
                    <a:pt x="26" y="6"/>
                  </a:lnTo>
                  <a:lnTo>
                    <a:pt x="28" y="12"/>
                  </a:lnTo>
                  <a:lnTo>
                    <a:pt x="30" y="16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4" y="28"/>
                  </a:lnTo>
                  <a:lnTo>
                    <a:pt x="24" y="34"/>
                  </a:lnTo>
                  <a:lnTo>
                    <a:pt x="24" y="44"/>
                  </a:lnTo>
                  <a:lnTo>
                    <a:pt x="28" y="48"/>
                  </a:lnTo>
                  <a:lnTo>
                    <a:pt x="30" y="48"/>
                  </a:lnTo>
                  <a:lnTo>
                    <a:pt x="34" y="46"/>
                  </a:lnTo>
                  <a:lnTo>
                    <a:pt x="38" y="44"/>
                  </a:lnTo>
                  <a:lnTo>
                    <a:pt x="40" y="38"/>
                  </a:lnTo>
                  <a:lnTo>
                    <a:pt x="38" y="34"/>
                  </a:lnTo>
                  <a:lnTo>
                    <a:pt x="36" y="30"/>
                  </a:lnTo>
                  <a:lnTo>
                    <a:pt x="32" y="26"/>
                  </a:lnTo>
                  <a:lnTo>
                    <a:pt x="30" y="24"/>
                  </a:lnTo>
                  <a:lnTo>
                    <a:pt x="32" y="20"/>
                  </a:lnTo>
                  <a:lnTo>
                    <a:pt x="34" y="16"/>
                  </a:lnTo>
                  <a:lnTo>
                    <a:pt x="44" y="10"/>
                  </a:lnTo>
                  <a:lnTo>
                    <a:pt x="50" y="4"/>
                  </a:lnTo>
                  <a:lnTo>
                    <a:pt x="58" y="0"/>
                  </a:lnTo>
                  <a:lnTo>
                    <a:pt x="62" y="4"/>
                  </a:lnTo>
                  <a:lnTo>
                    <a:pt x="66" y="4"/>
                  </a:lnTo>
                  <a:lnTo>
                    <a:pt x="70" y="6"/>
                  </a:lnTo>
                  <a:lnTo>
                    <a:pt x="76" y="6"/>
                  </a:lnTo>
                  <a:lnTo>
                    <a:pt x="82" y="12"/>
                  </a:lnTo>
                  <a:lnTo>
                    <a:pt x="88" y="18"/>
                  </a:lnTo>
                  <a:lnTo>
                    <a:pt x="94" y="20"/>
                  </a:lnTo>
                  <a:lnTo>
                    <a:pt x="106" y="22"/>
                  </a:lnTo>
                  <a:lnTo>
                    <a:pt x="114" y="22"/>
                  </a:lnTo>
                  <a:lnTo>
                    <a:pt x="120" y="24"/>
                  </a:lnTo>
                  <a:lnTo>
                    <a:pt x="126" y="26"/>
                  </a:lnTo>
                  <a:lnTo>
                    <a:pt x="132" y="28"/>
                  </a:lnTo>
                  <a:lnTo>
                    <a:pt x="146" y="24"/>
                  </a:lnTo>
                  <a:lnTo>
                    <a:pt x="162" y="20"/>
                  </a:lnTo>
                  <a:lnTo>
                    <a:pt x="174" y="16"/>
                  </a:lnTo>
                  <a:lnTo>
                    <a:pt x="176" y="16"/>
                  </a:lnTo>
                  <a:lnTo>
                    <a:pt x="174" y="18"/>
                  </a:lnTo>
                  <a:lnTo>
                    <a:pt x="170" y="24"/>
                  </a:lnTo>
                  <a:lnTo>
                    <a:pt x="170" y="26"/>
                  </a:lnTo>
                  <a:lnTo>
                    <a:pt x="174" y="34"/>
                  </a:lnTo>
                  <a:lnTo>
                    <a:pt x="180" y="32"/>
                  </a:lnTo>
                  <a:lnTo>
                    <a:pt x="184" y="34"/>
                  </a:lnTo>
                  <a:lnTo>
                    <a:pt x="190" y="38"/>
                  </a:lnTo>
                  <a:lnTo>
                    <a:pt x="194" y="40"/>
                  </a:lnTo>
                  <a:lnTo>
                    <a:pt x="196" y="46"/>
                  </a:lnTo>
                  <a:lnTo>
                    <a:pt x="196" y="52"/>
                  </a:lnTo>
                  <a:lnTo>
                    <a:pt x="192" y="56"/>
                  </a:lnTo>
                  <a:lnTo>
                    <a:pt x="200" y="54"/>
                  </a:lnTo>
                  <a:lnTo>
                    <a:pt x="204" y="54"/>
                  </a:lnTo>
                  <a:lnTo>
                    <a:pt x="208" y="56"/>
                  </a:lnTo>
                  <a:lnTo>
                    <a:pt x="214" y="5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0" name="Freeform 92"/>
            <p:cNvSpPr/>
            <p:nvPr/>
          </p:nvSpPr>
          <p:spPr bwMode="auto">
            <a:xfrm>
              <a:off x="2908158" y="4430914"/>
              <a:ext cx="924794" cy="1103105"/>
            </a:xfrm>
            <a:custGeom>
              <a:avLst/>
              <a:gdLst>
                <a:gd name="T0" fmla="*/ 2147483647 w 632"/>
                <a:gd name="T1" fmla="*/ 2147483647 h 698"/>
                <a:gd name="T2" fmla="*/ 2147483647 w 632"/>
                <a:gd name="T3" fmla="*/ 2147483647 h 698"/>
                <a:gd name="T4" fmla="*/ 2147483647 w 632"/>
                <a:gd name="T5" fmla="*/ 2147483647 h 698"/>
                <a:gd name="T6" fmla="*/ 2147483647 w 632"/>
                <a:gd name="T7" fmla="*/ 2147483647 h 698"/>
                <a:gd name="T8" fmla="*/ 2147483647 w 632"/>
                <a:gd name="T9" fmla="*/ 2147483647 h 698"/>
                <a:gd name="T10" fmla="*/ 2147483647 w 632"/>
                <a:gd name="T11" fmla="*/ 2147483647 h 698"/>
                <a:gd name="T12" fmla="*/ 2147483647 w 632"/>
                <a:gd name="T13" fmla="*/ 2147483647 h 698"/>
                <a:gd name="T14" fmla="*/ 2147483647 w 632"/>
                <a:gd name="T15" fmla="*/ 2147483647 h 698"/>
                <a:gd name="T16" fmla="*/ 2147483647 w 632"/>
                <a:gd name="T17" fmla="*/ 2147483647 h 698"/>
                <a:gd name="T18" fmla="*/ 2147483647 w 632"/>
                <a:gd name="T19" fmla="*/ 2147483647 h 698"/>
                <a:gd name="T20" fmla="*/ 2147483647 w 632"/>
                <a:gd name="T21" fmla="*/ 2147483647 h 698"/>
                <a:gd name="T22" fmla="*/ 2147483647 w 632"/>
                <a:gd name="T23" fmla="*/ 2147483647 h 698"/>
                <a:gd name="T24" fmla="*/ 2147483647 w 632"/>
                <a:gd name="T25" fmla="*/ 2147483647 h 698"/>
                <a:gd name="T26" fmla="*/ 2147483647 w 632"/>
                <a:gd name="T27" fmla="*/ 2147483647 h 698"/>
                <a:gd name="T28" fmla="*/ 2147483647 w 632"/>
                <a:gd name="T29" fmla="*/ 2147483647 h 698"/>
                <a:gd name="T30" fmla="*/ 0 w 632"/>
                <a:gd name="T31" fmla="*/ 2147483647 h 698"/>
                <a:gd name="T32" fmla="*/ 2147483647 w 632"/>
                <a:gd name="T33" fmla="*/ 2147483647 h 698"/>
                <a:gd name="T34" fmla="*/ 2147483647 w 632"/>
                <a:gd name="T35" fmla="*/ 2147483647 h 698"/>
                <a:gd name="T36" fmla="*/ 2147483647 w 632"/>
                <a:gd name="T37" fmla="*/ 2147483647 h 698"/>
                <a:gd name="T38" fmla="*/ 2147483647 w 632"/>
                <a:gd name="T39" fmla="*/ 2147483647 h 698"/>
                <a:gd name="T40" fmla="*/ 2147483647 w 632"/>
                <a:gd name="T41" fmla="*/ 2147483647 h 698"/>
                <a:gd name="T42" fmla="*/ 2147483647 w 632"/>
                <a:gd name="T43" fmla="*/ 2147483647 h 698"/>
                <a:gd name="T44" fmla="*/ 2147483647 w 632"/>
                <a:gd name="T45" fmla="*/ 2147483647 h 698"/>
                <a:gd name="T46" fmla="*/ 2147483647 w 632"/>
                <a:gd name="T47" fmla="*/ 2147483647 h 698"/>
                <a:gd name="T48" fmla="*/ 2147483647 w 632"/>
                <a:gd name="T49" fmla="*/ 2147483647 h 698"/>
                <a:gd name="T50" fmla="*/ 2147483647 w 632"/>
                <a:gd name="T51" fmla="*/ 2147483647 h 698"/>
                <a:gd name="T52" fmla="*/ 2147483647 w 632"/>
                <a:gd name="T53" fmla="*/ 2147483647 h 698"/>
                <a:gd name="T54" fmla="*/ 2147483647 w 632"/>
                <a:gd name="T55" fmla="*/ 2147483647 h 698"/>
                <a:gd name="T56" fmla="*/ 2147483647 w 632"/>
                <a:gd name="T57" fmla="*/ 2147483647 h 698"/>
                <a:gd name="T58" fmla="*/ 2147483647 w 632"/>
                <a:gd name="T59" fmla="*/ 2147483647 h 698"/>
                <a:gd name="T60" fmla="*/ 2147483647 w 632"/>
                <a:gd name="T61" fmla="*/ 2147483647 h 698"/>
                <a:gd name="T62" fmla="*/ 2147483647 w 632"/>
                <a:gd name="T63" fmla="*/ 2147483647 h 698"/>
                <a:gd name="T64" fmla="*/ 2147483647 w 632"/>
                <a:gd name="T65" fmla="*/ 2147483647 h 698"/>
                <a:gd name="T66" fmla="*/ 2147483647 w 632"/>
                <a:gd name="T67" fmla="*/ 2147483647 h 698"/>
                <a:gd name="T68" fmla="*/ 2147483647 w 632"/>
                <a:gd name="T69" fmla="*/ 2147483647 h 698"/>
                <a:gd name="T70" fmla="*/ 2147483647 w 632"/>
                <a:gd name="T71" fmla="*/ 2147483647 h 698"/>
                <a:gd name="T72" fmla="*/ 2147483647 w 632"/>
                <a:gd name="T73" fmla="*/ 2147483647 h 698"/>
                <a:gd name="T74" fmla="*/ 2147483647 w 632"/>
                <a:gd name="T75" fmla="*/ 2147483647 h 698"/>
                <a:gd name="T76" fmla="*/ 2147483647 w 632"/>
                <a:gd name="T77" fmla="*/ 2147483647 h 698"/>
                <a:gd name="T78" fmla="*/ 2147483647 w 632"/>
                <a:gd name="T79" fmla="*/ 2147483647 h 698"/>
                <a:gd name="T80" fmla="*/ 2147483647 w 632"/>
                <a:gd name="T81" fmla="*/ 2147483647 h 698"/>
                <a:gd name="T82" fmla="*/ 2147483647 w 632"/>
                <a:gd name="T83" fmla="*/ 2147483647 h 698"/>
                <a:gd name="T84" fmla="*/ 2147483647 w 632"/>
                <a:gd name="T85" fmla="*/ 2147483647 h 698"/>
                <a:gd name="T86" fmla="*/ 2147483647 w 632"/>
                <a:gd name="T87" fmla="*/ 2147483647 h 698"/>
                <a:gd name="T88" fmla="*/ 2147483647 w 632"/>
                <a:gd name="T89" fmla="*/ 2147483647 h 698"/>
                <a:gd name="T90" fmla="*/ 2147483647 w 632"/>
                <a:gd name="T91" fmla="*/ 2147483647 h 698"/>
                <a:gd name="T92" fmla="*/ 2147483647 w 632"/>
                <a:gd name="T93" fmla="*/ 2147483647 h 698"/>
                <a:gd name="T94" fmla="*/ 2147483647 w 632"/>
                <a:gd name="T95" fmla="*/ 2147483647 h 698"/>
                <a:gd name="T96" fmla="*/ 2147483647 w 632"/>
                <a:gd name="T97" fmla="*/ 2147483647 h 698"/>
                <a:gd name="T98" fmla="*/ 2147483647 w 632"/>
                <a:gd name="T99" fmla="*/ 2147483647 h 698"/>
                <a:gd name="T100" fmla="*/ 2147483647 w 632"/>
                <a:gd name="T101" fmla="*/ 2147483647 h 698"/>
                <a:gd name="T102" fmla="*/ 2147483647 w 632"/>
                <a:gd name="T103" fmla="*/ 2147483647 h 698"/>
                <a:gd name="T104" fmla="*/ 2147483647 w 632"/>
                <a:gd name="T105" fmla="*/ 2147483647 h 698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632"/>
                <a:gd name="T160" fmla="*/ 0 h 698"/>
                <a:gd name="T161" fmla="*/ 632 w 632"/>
                <a:gd name="T162" fmla="*/ 698 h 698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632" h="698">
                  <a:moveTo>
                    <a:pt x="362" y="12"/>
                  </a:moveTo>
                  <a:lnTo>
                    <a:pt x="356" y="26"/>
                  </a:lnTo>
                  <a:lnTo>
                    <a:pt x="348" y="38"/>
                  </a:lnTo>
                  <a:lnTo>
                    <a:pt x="342" y="44"/>
                  </a:lnTo>
                  <a:lnTo>
                    <a:pt x="336" y="50"/>
                  </a:lnTo>
                  <a:lnTo>
                    <a:pt x="330" y="54"/>
                  </a:lnTo>
                  <a:lnTo>
                    <a:pt x="320" y="54"/>
                  </a:lnTo>
                  <a:lnTo>
                    <a:pt x="314" y="54"/>
                  </a:lnTo>
                  <a:lnTo>
                    <a:pt x="308" y="52"/>
                  </a:lnTo>
                  <a:lnTo>
                    <a:pt x="306" y="50"/>
                  </a:lnTo>
                  <a:lnTo>
                    <a:pt x="304" y="44"/>
                  </a:lnTo>
                  <a:lnTo>
                    <a:pt x="294" y="48"/>
                  </a:lnTo>
                  <a:lnTo>
                    <a:pt x="282" y="52"/>
                  </a:lnTo>
                  <a:lnTo>
                    <a:pt x="282" y="62"/>
                  </a:lnTo>
                  <a:lnTo>
                    <a:pt x="280" y="60"/>
                  </a:lnTo>
                  <a:lnTo>
                    <a:pt x="276" y="58"/>
                  </a:lnTo>
                  <a:lnTo>
                    <a:pt x="274" y="56"/>
                  </a:lnTo>
                  <a:lnTo>
                    <a:pt x="270" y="56"/>
                  </a:lnTo>
                  <a:lnTo>
                    <a:pt x="264" y="56"/>
                  </a:lnTo>
                  <a:lnTo>
                    <a:pt x="260" y="58"/>
                  </a:lnTo>
                  <a:lnTo>
                    <a:pt x="254" y="64"/>
                  </a:lnTo>
                  <a:lnTo>
                    <a:pt x="248" y="68"/>
                  </a:lnTo>
                  <a:lnTo>
                    <a:pt x="244" y="70"/>
                  </a:lnTo>
                  <a:lnTo>
                    <a:pt x="238" y="70"/>
                  </a:lnTo>
                  <a:lnTo>
                    <a:pt x="234" y="70"/>
                  </a:lnTo>
                  <a:lnTo>
                    <a:pt x="232" y="68"/>
                  </a:lnTo>
                  <a:lnTo>
                    <a:pt x="226" y="62"/>
                  </a:lnTo>
                  <a:lnTo>
                    <a:pt x="224" y="54"/>
                  </a:lnTo>
                  <a:lnTo>
                    <a:pt x="222" y="44"/>
                  </a:lnTo>
                  <a:lnTo>
                    <a:pt x="224" y="38"/>
                  </a:lnTo>
                  <a:lnTo>
                    <a:pt x="226" y="34"/>
                  </a:lnTo>
                  <a:lnTo>
                    <a:pt x="226" y="30"/>
                  </a:lnTo>
                  <a:lnTo>
                    <a:pt x="226" y="26"/>
                  </a:lnTo>
                  <a:lnTo>
                    <a:pt x="226" y="20"/>
                  </a:lnTo>
                  <a:lnTo>
                    <a:pt x="224" y="14"/>
                  </a:lnTo>
                  <a:lnTo>
                    <a:pt x="220" y="10"/>
                  </a:lnTo>
                  <a:lnTo>
                    <a:pt x="220" y="8"/>
                  </a:lnTo>
                  <a:lnTo>
                    <a:pt x="220" y="0"/>
                  </a:lnTo>
                  <a:lnTo>
                    <a:pt x="208" y="0"/>
                  </a:lnTo>
                  <a:lnTo>
                    <a:pt x="208" y="6"/>
                  </a:lnTo>
                  <a:lnTo>
                    <a:pt x="204" y="10"/>
                  </a:lnTo>
                  <a:lnTo>
                    <a:pt x="200" y="12"/>
                  </a:lnTo>
                  <a:lnTo>
                    <a:pt x="196" y="16"/>
                  </a:lnTo>
                  <a:lnTo>
                    <a:pt x="182" y="22"/>
                  </a:lnTo>
                  <a:lnTo>
                    <a:pt x="178" y="26"/>
                  </a:lnTo>
                  <a:lnTo>
                    <a:pt x="174" y="30"/>
                  </a:lnTo>
                  <a:lnTo>
                    <a:pt x="162" y="24"/>
                  </a:lnTo>
                  <a:lnTo>
                    <a:pt x="156" y="20"/>
                  </a:lnTo>
                  <a:lnTo>
                    <a:pt x="146" y="18"/>
                  </a:lnTo>
                  <a:lnTo>
                    <a:pt x="154" y="38"/>
                  </a:lnTo>
                  <a:lnTo>
                    <a:pt x="158" y="46"/>
                  </a:lnTo>
                  <a:lnTo>
                    <a:pt x="160" y="48"/>
                  </a:lnTo>
                  <a:lnTo>
                    <a:pt x="164" y="52"/>
                  </a:lnTo>
                  <a:lnTo>
                    <a:pt x="158" y="62"/>
                  </a:lnTo>
                  <a:lnTo>
                    <a:pt x="146" y="70"/>
                  </a:lnTo>
                  <a:lnTo>
                    <a:pt x="136" y="76"/>
                  </a:lnTo>
                  <a:lnTo>
                    <a:pt x="128" y="80"/>
                  </a:lnTo>
                  <a:lnTo>
                    <a:pt x="120" y="80"/>
                  </a:lnTo>
                  <a:lnTo>
                    <a:pt x="114" y="80"/>
                  </a:lnTo>
                  <a:lnTo>
                    <a:pt x="110" y="78"/>
                  </a:lnTo>
                  <a:lnTo>
                    <a:pt x="108" y="74"/>
                  </a:lnTo>
                  <a:lnTo>
                    <a:pt x="108" y="64"/>
                  </a:lnTo>
                  <a:lnTo>
                    <a:pt x="104" y="54"/>
                  </a:lnTo>
                  <a:lnTo>
                    <a:pt x="90" y="62"/>
                  </a:lnTo>
                  <a:lnTo>
                    <a:pt x="80" y="64"/>
                  </a:lnTo>
                  <a:lnTo>
                    <a:pt x="68" y="64"/>
                  </a:lnTo>
                  <a:lnTo>
                    <a:pt x="62" y="68"/>
                  </a:lnTo>
                  <a:lnTo>
                    <a:pt x="64" y="68"/>
                  </a:lnTo>
                  <a:lnTo>
                    <a:pt x="66" y="70"/>
                  </a:lnTo>
                  <a:lnTo>
                    <a:pt x="68" y="74"/>
                  </a:lnTo>
                  <a:lnTo>
                    <a:pt x="72" y="76"/>
                  </a:lnTo>
                  <a:lnTo>
                    <a:pt x="72" y="84"/>
                  </a:lnTo>
                  <a:lnTo>
                    <a:pt x="66" y="84"/>
                  </a:lnTo>
                  <a:lnTo>
                    <a:pt x="62" y="86"/>
                  </a:lnTo>
                  <a:lnTo>
                    <a:pt x="60" y="90"/>
                  </a:lnTo>
                  <a:lnTo>
                    <a:pt x="58" y="92"/>
                  </a:lnTo>
                  <a:lnTo>
                    <a:pt x="60" y="98"/>
                  </a:lnTo>
                  <a:lnTo>
                    <a:pt x="62" y="104"/>
                  </a:lnTo>
                  <a:lnTo>
                    <a:pt x="66" y="110"/>
                  </a:lnTo>
                  <a:lnTo>
                    <a:pt x="68" y="116"/>
                  </a:lnTo>
                  <a:lnTo>
                    <a:pt x="66" y="140"/>
                  </a:lnTo>
                  <a:lnTo>
                    <a:pt x="62" y="168"/>
                  </a:lnTo>
                  <a:lnTo>
                    <a:pt x="62" y="172"/>
                  </a:lnTo>
                  <a:lnTo>
                    <a:pt x="58" y="174"/>
                  </a:lnTo>
                  <a:lnTo>
                    <a:pt x="46" y="176"/>
                  </a:lnTo>
                  <a:lnTo>
                    <a:pt x="36" y="178"/>
                  </a:lnTo>
                  <a:lnTo>
                    <a:pt x="26" y="180"/>
                  </a:lnTo>
                  <a:lnTo>
                    <a:pt x="20" y="184"/>
                  </a:lnTo>
                  <a:lnTo>
                    <a:pt x="18" y="188"/>
                  </a:lnTo>
                  <a:lnTo>
                    <a:pt x="16" y="196"/>
                  </a:lnTo>
                  <a:lnTo>
                    <a:pt x="14" y="204"/>
                  </a:lnTo>
                  <a:lnTo>
                    <a:pt x="10" y="216"/>
                  </a:lnTo>
                  <a:lnTo>
                    <a:pt x="8" y="220"/>
                  </a:lnTo>
                  <a:lnTo>
                    <a:pt x="6" y="222"/>
                  </a:lnTo>
                  <a:lnTo>
                    <a:pt x="2" y="226"/>
                  </a:lnTo>
                  <a:lnTo>
                    <a:pt x="0" y="230"/>
                  </a:lnTo>
                  <a:lnTo>
                    <a:pt x="2" y="236"/>
                  </a:lnTo>
                  <a:lnTo>
                    <a:pt x="4" y="240"/>
                  </a:lnTo>
                  <a:lnTo>
                    <a:pt x="8" y="248"/>
                  </a:lnTo>
                  <a:lnTo>
                    <a:pt x="14" y="256"/>
                  </a:lnTo>
                  <a:lnTo>
                    <a:pt x="16" y="260"/>
                  </a:lnTo>
                  <a:lnTo>
                    <a:pt x="16" y="266"/>
                  </a:lnTo>
                  <a:lnTo>
                    <a:pt x="24" y="268"/>
                  </a:lnTo>
                  <a:lnTo>
                    <a:pt x="30" y="272"/>
                  </a:lnTo>
                  <a:lnTo>
                    <a:pt x="36" y="278"/>
                  </a:lnTo>
                  <a:lnTo>
                    <a:pt x="40" y="280"/>
                  </a:lnTo>
                  <a:lnTo>
                    <a:pt x="44" y="278"/>
                  </a:lnTo>
                  <a:lnTo>
                    <a:pt x="46" y="278"/>
                  </a:lnTo>
                  <a:lnTo>
                    <a:pt x="48" y="270"/>
                  </a:lnTo>
                  <a:lnTo>
                    <a:pt x="58" y="270"/>
                  </a:lnTo>
                  <a:lnTo>
                    <a:pt x="58" y="286"/>
                  </a:lnTo>
                  <a:lnTo>
                    <a:pt x="58" y="292"/>
                  </a:lnTo>
                  <a:lnTo>
                    <a:pt x="60" y="294"/>
                  </a:lnTo>
                  <a:lnTo>
                    <a:pt x="62" y="296"/>
                  </a:lnTo>
                  <a:lnTo>
                    <a:pt x="64" y="296"/>
                  </a:lnTo>
                  <a:lnTo>
                    <a:pt x="66" y="296"/>
                  </a:lnTo>
                  <a:lnTo>
                    <a:pt x="74" y="298"/>
                  </a:lnTo>
                  <a:lnTo>
                    <a:pt x="86" y="300"/>
                  </a:lnTo>
                  <a:lnTo>
                    <a:pt x="94" y="296"/>
                  </a:lnTo>
                  <a:lnTo>
                    <a:pt x="102" y="290"/>
                  </a:lnTo>
                  <a:lnTo>
                    <a:pt x="116" y="280"/>
                  </a:lnTo>
                  <a:lnTo>
                    <a:pt x="122" y="276"/>
                  </a:lnTo>
                  <a:lnTo>
                    <a:pt x="130" y="274"/>
                  </a:lnTo>
                  <a:lnTo>
                    <a:pt x="136" y="274"/>
                  </a:lnTo>
                  <a:lnTo>
                    <a:pt x="138" y="276"/>
                  </a:lnTo>
                  <a:lnTo>
                    <a:pt x="140" y="280"/>
                  </a:lnTo>
                  <a:lnTo>
                    <a:pt x="140" y="284"/>
                  </a:lnTo>
                  <a:lnTo>
                    <a:pt x="138" y="294"/>
                  </a:lnTo>
                  <a:lnTo>
                    <a:pt x="140" y="304"/>
                  </a:lnTo>
                  <a:lnTo>
                    <a:pt x="144" y="310"/>
                  </a:lnTo>
                  <a:lnTo>
                    <a:pt x="148" y="318"/>
                  </a:lnTo>
                  <a:lnTo>
                    <a:pt x="158" y="324"/>
                  </a:lnTo>
                  <a:lnTo>
                    <a:pt x="168" y="328"/>
                  </a:lnTo>
                  <a:lnTo>
                    <a:pt x="172" y="326"/>
                  </a:lnTo>
                  <a:lnTo>
                    <a:pt x="174" y="328"/>
                  </a:lnTo>
                  <a:lnTo>
                    <a:pt x="178" y="332"/>
                  </a:lnTo>
                  <a:lnTo>
                    <a:pt x="182" y="334"/>
                  </a:lnTo>
                  <a:lnTo>
                    <a:pt x="188" y="336"/>
                  </a:lnTo>
                  <a:lnTo>
                    <a:pt x="188" y="340"/>
                  </a:lnTo>
                  <a:lnTo>
                    <a:pt x="190" y="342"/>
                  </a:lnTo>
                  <a:lnTo>
                    <a:pt x="194" y="342"/>
                  </a:lnTo>
                  <a:lnTo>
                    <a:pt x="198" y="342"/>
                  </a:lnTo>
                  <a:lnTo>
                    <a:pt x="208" y="340"/>
                  </a:lnTo>
                  <a:lnTo>
                    <a:pt x="212" y="342"/>
                  </a:lnTo>
                  <a:lnTo>
                    <a:pt x="216" y="344"/>
                  </a:lnTo>
                  <a:lnTo>
                    <a:pt x="220" y="354"/>
                  </a:lnTo>
                  <a:lnTo>
                    <a:pt x="222" y="364"/>
                  </a:lnTo>
                  <a:lnTo>
                    <a:pt x="224" y="366"/>
                  </a:lnTo>
                  <a:lnTo>
                    <a:pt x="226" y="368"/>
                  </a:lnTo>
                  <a:lnTo>
                    <a:pt x="226" y="376"/>
                  </a:lnTo>
                  <a:lnTo>
                    <a:pt x="226" y="382"/>
                  </a:lnTo>
                  <a:lnTo>
                    <a:pt x="228" y="386"/>
                  </a:lnTo>
                  <a:lnTo>
                    <a:pt x="232" y="390"/>
                  </a:lnTo>
                  <a:lnTo>
                    <a:pt x="242" y="392"/>
                  </a:lnTo>
                  <a:lnTo>
                    <a:pt x="254" y="394"/>
                  </a:lnTo>
                  <a:lnTo>
                    <a:pt x="254" y="400"/>
                  </a:lnTo>
                  <a:lnTo>
                    <a:pt x="254" y="404"/>
                  </a:lnTo>
                  <a:lnTo>
                    <a:pt x="258" y="408"/>
                  </a:lnTo>
                  <a:lnTo>
                    <a:pt x="260" y="412"/>
                  </a:lnTo>
                  <a:lnTo>
                    <a:pt x="268" y="420"/>
                  </a:lnTo>
                  <a:lnTo>
                    <a:pt x="270" y="422"/>
                  </a:lnTo>
                  <a:lnTo>
                    <a:pt x="270" y="430"/>
                  </a:lnTo>
                  <a:lnTo>
                    <a:pt x="270" y="436"/>
                  </a:lnTo>
                  <a:lnTo>
                    <a:pt x="266" y="444"/>
                  </a:lnTo>
                  <a:lnTo>
                    <a:pt x="264" y="448"/>
                  </a:lnTo>
                  <a:lnTo>
                    <a:pt x="264" y="454"/>
                  </a:lnTo>
                  <a:lnTo>
                    <a:pt x="264" y="464"/>
                  </a:lnTo>
                  <a:lnTo>
                    <a:pt x="270" y="480"/>
                  </a:lnTo>
                  <a:lnTo>
                    <a:pt x="276" y="496"/>
                  </a:lnTo>
                  <a:lnTo>
                    <a:pt x="278" y="500"/>
                  </a:lnTo>
                  <a:lnTo>
                    <a:pt x="282" y="502"/>
                  </a:lnTo>
                  <a:lnTo>
                    <a:pt x="292" y="502"/>
                  </a:lnTo>
                  <a:lnTo>
                    <a:pt x="300" y="504"/>
                  </a:lnTo>
                  <a:lnTo>
                    <a:pt x="306" y="508"/>
                  </a:lnTo>
                  <a:lnTo>
                    <a:pt x="308" y="514"/>
                  </a:lnTo>
                  <a:lnTo>
                    <a:pt x="314" y="526"/>
                  </a:lnTo>
                  <a:lnTo>
                    <a:pt x="320" y="536"/>
                  </a:lnTo>
                  <a:lnTo>
                    <a:pt x="322" y="532"/>
                  </a:lnTo>
                  <a:lnTo>
                    <a:pt x="326" y="530"/>
                  </a:lnTo>
                  <a:lnTo>
                    <a:pt x="328" y="528"/>
                  </a:lnTo>
                  <a:lnTo>
                    <a:pt x="332" y="530"/>
                  </a:lnTo>
                  <a:lnTo>
                    <a:pt x="332" y="534"/>
                  </a:lnTo>
                  <a:lnTo>
                    <a:pt x="332" y="540"/>
                  </a:lnTo>
                  <a:lnTo>
                    <a:pt x="332" y="554"/>
                  </a:lnTo>
                  <a:lnTo>
                    <a:pt x="332" y="564"/>
                  </a:lnTo>
                  <a:lnTo>
                    <a:pt x="338" y="564"/>
                  </a:lnTo>
                  <a:lnTo>
                    <a:pt x="344" y="562"/>
                  </a:lnTo>
                  <a:lnTo>
                    <a:pt x="346" y="572"/>
                  </a:lnTo>
                  <a:lnTo>
                    <a:pt x="348" y="582"/>
                  </a:lnTo>
                  <a:lnTo>
                    <a:pt x="348" y="586"/>
                  </a:lnTo>
                  <a:lnTo>
                    <a:pt x="346" y="590"/>
                  </a:lnTo>
                  <a:lnTo>
                    <a:pt x="340" y="596"/>
                  </a:lnTo>
                  <a:lnTo>
                    <a:pt x="326" y="602"/>
                  </a:lnTo>
                  <a:lnTo>
                    <a:pt x="318" y="610"/>
                  </a:lnTo>
                  <a:lnTo>
                    <a:pt x="308" y="622"/>
                  </a:lnTo>
                  <a:lnTo>
                    <a:pt x="302" y="636"/>
                  </a:lnTo>
                  <a:lnTo>
                    <a:pt x="298" y="642"/>
                  </a:lnTo>
                  <a:lnTo>
                    <a:pt x="298" y="648"/>
                  </a:lnTo>
                  <a:lnTo>
                    <a:pt x="308" y="648"/>
                  </a:lnTo>
                  <a:lnTo>
                    <a:pt x="318" y="652"/>
                  </a:lnTo>
                  <a:lnTo>
                    <a:pt x="330" y="660"/>
                  </a:lnTo>
                  <a:lnTo>
                    <a:pt x="340" y="666"/>
                  </a:lnTo>
                  <a:lnTo>
                    <a:pt x="362" y="684"/>
                  </a:lnTo>
                  <a:lnTo>
                    <a:pt x="380" y="698"/>
                  </a:lnTo>
                  <a:lnTo>
                    <a:pt x="382" y="686"/>
                  </a:lnTo>
                  <a:lnTo>
                    <a:pt x="384" y="674"/>
                  </a:lnTo>
                  <a:lnTo>
                    <a:pt x="390" y="672"/>
                  </a:lnTo>
                  <a:lnTo>
                    <a:pt x="396" y="668"/>
                  </a:lnTo>
                  <a:lnTo>
                    <a:pt x="402" y="664"/>
                  </a:lnTo>
                  <a:lnTo>
                    <a:pt x="406" y="656"/>
                  </a:lnTo>
                  <a:lnTo>
                    <a:pt x="414" y="638"/>
                  </a:lnTo>
                  <a:lnTo>
                    <a:pt x="418" y="624"/>
                  </a:lnTo>
                  <a:lnTo>
                    <a:pt x="422" y="620"/>
                  </a:lnTo>
                  <a:lnTo>
                    <a:pt x="424" y="620"/>
                  </a:lnTo>
                  <a:lnTo>
                    <a:pt x="426" y="618"/>
                  </a:lnTo>
                  <a:lnTo>
                    <a:pt x="430" y="614"/>
                  </a:lnTo>
                  <a:lnTo>
                    <a:pt x="436" y="596"/>
                  </a:lnTo>
                  <a:lnTo>
                    <a:pt x="434" y="594"/>
                  </a:lnTo>
                  <a:lnTo>
                    <a:pt x="432" y="592"/>
                  </a:lnTo>
                  <a:lnTo>
                    <a:pt x="428" y="588"/>
                  </a:lnTo>
                  <a:lnTo>
                    <a:pt x="428" y="560"/>
                  </a:lnTo>
                  <a:lnTo>
                    <a:pt x="432" y="554"/>
                  </a:lnTo>
                  <a:lnTo>
                    <a:pt x="438" y="546"/>
                  </a:lnTo>
                  <a:lnTo>
                    <a:pt x="454" y="534"/>
                  </a:lnTo>
                  <a:lnTo>
                    <a:pt x="472" y="524"/>
                  </a:lnTo>
                  <a:lnTo>
                    <a:pt x="488" y="516"/>
                  </a:lnTo>
                  <a:lnTo>
                    <a:pt x="498" y="514"/>
                  </a:lnTo>
                  <a:lnTo>
                    <a:pt x="510" y="514"/>
                  </a:lnTo>
                  <a:lnTo>
                    <a:pt x="522" y="512"/>
                  </a:lnTo>
                  <a:lnTo>
                    <a:pt x="528" y="510"/>
                  </a:lnTo>
                  <a:lnTo>
                    <a:pt x="528" y="506"/>
                  </a:lnTo>
                  <a:lnTo>
                    <a:pt x="538" y="494"/>
                  </a:lnTo>
                  <a:lnTo>
                    <a:pt x="546" y="478"/>
                  </a:lnTo>
                  <a:lnTo>
                    <a:pt x="558" y="448"/>
                  </a:lnTo>
                  <a:lnTo>
                    <a:pt x="560" y="438"/>
                  </a:lnTo>
                  <a:lnTo>
                    <a:pt x="562" y="428"/>
                  </a:lnTo>
                  <a:lnTo>
                    <a:pt x="562" y="420"/>
                  </a:lnTo>
                  <a:lnTo>
                    <a:pt x="564" y="418"/>
                  </a:lnTo>
                  <a:lnTo>
                    <a:pt x="568" y="414"/>
                  </a:lnTo>
                  <a:lnTo>
                    <a:pt x="562" y="412"/>
                  </a:lnTo>
                  <a:lnTo>
                    <a:pt x="572" y="380"/>
                  </a:lnTo>
                  <a:lnTo>
                    <a:pt x="570" y="366"/>
                  </a:lnTo>
                  <a:lnTo>
                    <a:pt x="568" y="360"/>
                  </a:lnTo>
                  <a:lnTo>
                    <a:pt x="568" y="350"/>
                  </a:lnTo>
                  <a:lnTo>
                    <a:pt x="566" y="340"/>
                  </a:lnTo>
                  <a:lnTo>
                    <a:pt x="564" y="338"/>
                  </a:lnTo>
                  <a:lnTo>
                    <a:pt x="566" y="332"/>
                  </a:lnTo>
                  <a:lnTo>
                    <a:pt x="568" y="328"/>
                  </a:lnTo>
                  <a:lnTo>
                    <a:pt x="572" y="326"/>
                  </a:lnTo>
                  <a:lnTo>
                    <a:pt x="580" y="326"/>
                  </a:lnTo>
                  <a:lnTo>
                    <a:pt x="584" y="316"/>
                  </a:lnTo>
                  <a:lnTo>
                    <a:pt x="590" y="306"/>
                  </a:lnTo>
                  <a:lnTo>
                    <a:pt x="590" y="304"/>
                  </a:lnTo>
                  <a:lnTo>
                    <a:pt x="596" y="294"/>
                  </a:lnTo>
                  <a:lnTo>
                    <a:pt x="602" y="284"/>
                  </a:lnTo>
                  <a:lnTo>
                    <a:pt x="614" y="268"/>
                  </a:lnTo>
                  <a:lnTo>
                    <a:pt x="622" y="258"/>
                  </a:lnTo>
                  <a:lnTo>
                    <a:pt x="628" y="250"/>
                  </a:lnTo>
                  <a:lnTo>
                    <a:pt x="630" y="236"/>
                  </a:lnTo>
                  <a:lnTo>
                    <a:pt x="632" y="224"/>
                  </a:lnTo>
                  <a:lnTo>
                    <a:pt x="632" y="208"/>
                  </a:lnTo>
                  <a:lnTo>
                    <a:pt x="628" y="196"/>
                  </a:lnTo>
                  <a:lnTo>
                    <a:pt x="626" y="192"/>
                  </a:lnTo>
                  <a:lnTo>
                    <a:pt x="622" y="186"/>
                  </a:lnTo>
                  <a:lnTo>
                    <a:pt x="618" y="184"/>
                  </a:lnTo>
                  <a:lnTo>
                    <a:pt x="614" y="182"/>
                  </a:lnTo>
                  <a:lnTo>
                    <a:pt x="604" y="182"/>
                  </a:lnTo>
                  <a:lnTo>
                    <a:pt x="594" y="176"/>
                  </a:lnTo>
                  <a:lnTo>
                    <a:pt x="586" y="172"/>
                  </a:lnTo>
                  <a:lnTo>
                    <a:pt x="580" y="166"/>
                  </a:lnTo>
                  <a:lnTo>
                    <a:pt x="566" y="152"/>
                  </a:lnTo>
                  <a:lnTo>
                    <a:pt x="556" y="146"/>
                  </a:lnTo>
                  <a:lnTo>
                    <a:pt x="548" y="142"/>
                  </a:lnTo>
                  <a:lnTo>
                    <a:pt x="538" y="142"/>
                  </a:lnTo>
                  <a:lnTo>
                    <a:pt x="530" y="142"/>
                  </a:lnTo>
                  <a:lnTo>
                    <a:pt x="522" y="144"/>
                  </a:lnTo>
                  <a:lnTo>
                    <a:pt x="512" y="142"/>
                  </a:lnTo>
                  <a:lnTo>
                    <a:pt x="508" y="140"/>
                  </a:lnTo>
                  <a:lnTo>
                    <a:pt x="504" y="136"/>
                  </a:lnTo>
                  <a:lnTo>
                    <a:pt x="500" y="134"/>
                  </a:lnTo>
                  <a:lnTo>
                    <a:pt x="494" y="132"/>
                  </a:lnTo>
                  <a:lnTo>
                    <a:pt x="486" y="134"/>
                  </a:lnTo>
                  <a:lnTo>
                    <a:pt x="480" y="136"/>
                  </a:lnTo>
                  <a:lnTo>
                    <a:pt x="476" y="140"/>
                  </a:lnTo>
                  <a:lnTo>
                    <a:pt x="472" y="142"/>
                  </a:lnTo>
                  <a:lnTo>
                    <a:pt x="470" y="132"/>
                  </a:lnTo>
                  <a:lnTo>
                    <a:pt x="466" y="124"/>
                  </a:lnTo>
                  <a:lnTo>
                    <a:pt x="460" y="120"/>
                  </a:lnTo>
                  <a:lnTo>
                    <a:pt x="454" y="114"/>
                  </a:lnTo>
                  <a:lnTo>
                    <a:pt x="446" y="110"/>
                  </a:lnTo>
                  <a:lnTo>
                    <a:pt x="440" y="106"/>
                  </a:lnTo>
                  <a:lnTo>
                    <a:pt x="430" y="104"/>
                  </a:lnTo>
                  <a:lnTo>
                    <a:pt x="422" y="104"/>
                  </a:lnTo>
                  <a:lnTo>
                    <a:pt x="414" y="102"/>
                  </a:lnTo>
                  <a:lnTo>
                    <a:pt x="412" y="114"/>
                  </a:lnTo>
                  <a:lnTo>
                    <a:pt x="406" y="120"/>
                  </a:lnTo>
                  <a:lnTo>
                    <a:pt x="400" y="126"/>
                  </a:lnTo>
                  <a:lnTo>
                    <a:pt x="394" y="134"/>
                  </a:lnTo>
                  <a:lnTo>
                    <a:pt x="392" y="122"/>
                  </a:lnTo>
                  <a:lnTo>
                    <a:pt x="380" y="122"/>
                  </a:lnTo>
                  <a:lnTo>
                    <a:pt x="370" y="120"/>
                  </a:lnTo>
                  <a:lnTo>
                    <a:pt x="360" y="120"/>
                  </a:lnTo>
                  <a:lnTo>
                    <a:pt x="348" y="120"/>
                  </a:lnTo>
                  <a:lnTo>
                    <a:pt x="358" y="116"/>
                  </a:lnTo>
                  <a:lnTo>
                    <a:pt x="366" y="112"/>
                  </a:lnTo>
                  <a:lnTo>
                    <a:pt x="368" y="104"/>
                  </a:lnTo>
                  <a:lnTo>
                    <a:pt x="358" y="106"/>
                  </a:lnTo>
                  <a:lnTo>
                    <a:pt x="364" y="96"/>
                  </a:lnTo>
                  <a:lnTo>
                    <a:pt x="370" y="86"/>
                  </a:lnTo>
                  <a:lnTo>
                    <a:pt x="374" y="82"/>
                  </a:lnTo>
                  <a:lnTo>
                    <a:pt x="380" y="76"/>
                  </a:lnTo>
                  <a:lnTo>
                    <a:pt x="382" y="70"/>
                  </a:lnTo>
                  <a:lnTo>
                    <a:pt x="386" y="64"/>
                  </a:lnTo>
                  <a:lnTo>
                    <a:pt x="376" y="56"/>
                  </a:lnTo>
                  <a:lnTo>
                    <a:pt x="370" y="50"/>
                  </a:lnTo>
                  <a:lnTo>
                    <a:pt x="368" y="42"/>
                  </a:lnTo>
                  <a:lnTo>
                    <a:pt x="368" y="36"/>
                  </a:lnTo>
                  <a:lnTo>
                    <a:pt x="368" y="28"/>
                  </a:lnTo>
                  <a:lnTo>
                    <a:pt x="368" y="20"/>
                  </a:lnTo>
                  <a:lnTo>
                    <a:pt x="364" y="14"/>
                  </a:lnTo>
                  <a:lnTo>
                    <a:pt x="362" y="1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1" name="Freeform 93"/>
            <p:cNvSpPr/>
            <p:nvPr/>
          </p:nvSpPr>
          <p:spPr bwMode="auto">
            <a:xfrm>
              <a:off x="2742110" y="4535783"/>
              <a:ext cx="127995" cy="185842"/>
            </a:xfrm>
            <a:custGeom>
              <a:avLst/>
              <a:gdLst>
                <a:gd name="T0" fmla="*/ 2147483647 w 88"/>
                <a:gd name="T1" fmla="*/ 2147483647 h 118"/>
                <a:gd name="T2" fmla="*/ 2147483647 w 88"/>
                <a:gd name="T3" fmla="*/ 2147483647 h 118"/>
                <a:gd name="T4" fmla="*/ 2147483647 w 88"/>
                <a:gd name="T5" fmla="*/ 2147483647 h 118"/>
                <a:gd name="T6" fmla="*/ 2147483647 w 88"/>
                <a:gd name="T7" fmla="*/ 2147483647 h 118"/>
                <a:gd name="T8" fmla="*/ 2147483647 w 88"/>
                <a:gd name="T9" fmla="*/ 2147483647 h 118"/>
                <a:gd name="T10" fmla="*/ 2147483647 w 88"/>
                <a:gd name="T11" fmla="*/ 2147483647 h 118"/>
                <a:gd name="T12" fmla="*/ 2147483647 w 88"/>
                <a:gd name="T13" fmla="*/ 2147483647 h 118"/>
                <a:gd name="T14" fmla="*/ 2147483647 w 88"/>
                <a:gd name="T15" fmla="*/ 2147483647 h 118"/>
                <a:gd name="T16" fmla="*/ 2147483647 w 88"/>
                <a:gd name="T17" fmla="*/ 2147483647 h 118"/>
                <a:gd name="T18" fmla="*/ 2147483647 w 88"/>
                <a:gd name="T19" fmla="*/ 2147483647 h 118"/>
                <a:gd name="T20" fmla="*/ 2147483647 w 88"/>
                <a:gd name="T21" fmla="*/ 2147483647 h 118"/>
                <a:gd name="T22" fmla="*/ 2147483647 w 88"/>
                <a:gd name="T23" fmla="*/ 2147483647 h 118"/>
                <a:gd name="T24" fmla="*/ 2147483647 w 88"/>
                <a:gd name="T25" fmla="*/ 2147483647 h 118"/>
                <a:gd name="T26" fmla="*/ 2147483647 w 88"/>
                <a:gd name="T27" fmla="*/ 2147483647 h 118"/>
                <a:gd name="T28" fmla="*/ 2147483647 w 88"/>
                <a:gd name="T29" fmla="*/ 2147483647 h 118"/>
                <a:gd name="T30" fmla="*/ 2147483647 w 88"/>
                <a:gd name="T31" fmla="*/ 2147483647 h 118"/>
                <a:gd name="T32" fmla="*/ 2147483647 w 88"/>
                <a:gd name="T33" fmla="*/ 2147483647 h 118"/>
                <a:gd name="T34" fmla="*/ 2147483647 w 88"/>
                <a:gd name="T35" fmla="*/ 2147483647 h 118"/>
                <a:gd name="T36" fmla="*/ 2147483647 w 88"/>
                <a:gd name="T37" fmla="*/ 2147483647 h 118"/>
                <a:gd name="T38" fmla="*/ 2147483647 w 88"/>
                <a:gd name="T39" fmla="*/ 2147483647 h 118"/>
                <a:gd name="T40" fmla="*/ 2147483647 w 88"/>
                <a:gd name="T41" fmla="*/ 2147483647 h 118"/>
                <a:gd name="T42" fmla="*/ 2147483647 w 88"/>
                <a:gd name="T43" fmla="*/ 2147483647 h 118"/>
                <a:gd name="T44" fmla="*/ 2147483647 w 88"/>
                <a:gd name="T45" fmla="*/ 2147483647 h 118"/>
                <a:gd name="T46" fmla="*/ 2147483647 w 88"/>
                <a:gd name="T47" fmla="*/ 2147483647 h 118"/>
                <a:gd name="T48" fmla="*/ 2147483647 w 88"/>
                <a:gd name="T49" fmla="*/ 2147483647 h 118"/>
                <a:gd name="T50" fmla="*/ 2147483647 w 88"/>
                <a:gd name="T51" fmla="*/ 2147483647 h 118"/>
                <a:gd name="T52" fmla="*/ 2147483647 w 88"/>
                <a:gd name="T53" fmla="*/ 2147483647 h 118"/>
                <a:gd name="T54" fmla="*/ 2147483647 w 88"/>
                <a:gd name="T55" fmla="*/ 0 h 118"/>
                <a:gd name="T56" fmla="*/ 2147483647 w 88"/>
                <a:gd name="T57" fmla="*/ 2147483647 h 118"/>
                <a:gd name="T58" fmla="*/ 2147483647 w 88"/>
                <a:gd name="T59" fmla="*/ 2147483647 h 118"/>
                <a:gd name="T60" fmla="*/ 2147483647 w 88"/>
                <a:gd name="T61" fmla="*/ 2147483647 h 118"/>
                <a:gd name="T62" fmla="*/ 2147483647 w 88"/>
                <a:gd name="T63" fmla="*/ 2147483647 h 118"/>
                <a:gd name="T64" fmla="*/ 2147483647 w 88"/>
                <a:gd name="T65" fmla="*/ 2147483647 h 118"/>
                <a:gd name="T66" fmla="*/ 2147483647 w 88"/>
                <a:gd name="T67" fmla="*/ 2147483647 h 118"/>
                <a:gd name="T68" fmla="*/ 2147483647 w 88"/>
                <a:gd name="T69" fmla="*/ 2147483647 h 118"/>
                <a:gd name="T70" fmla="*/ 0 w 88"/>
                <a:gd name="T71" fmla="*/ 2147483647 h 118"/>
                <a:gd name="T72" fmla="*/ 2147483647 w 88"/>
                <a:gd name="T73" fmla="*/ 2147483647 h 118"/>
                <a:gd name="T74" fmla="*/ 2147483647 w 88"/>
                <a:gd name="T75" fmla="*/ 2147483647 h 118"/>
                <a:gd name="T76" fmla="*/ 2147483647 w 88"/>
                <a:gd name="T77" fmla="*/ 2147483647 h 118"/>
                <a:gd name="T78" fmla="*/ 2147483647 w 88"/>
                <a:gd name="T79" fmla="*/ 2147483647 h 118"/>
                <a:gd name="T80" fmla="*/ 2147483647 w 88"/>
                <a:gd name="T81" fmla="*/ 2147483647 h 118"/>
                <a:gd name="T82" fmla="*/ 2147483647 w 88"/>
                <a:gd name="T83" fmla="*/ 2147483647 h 118"/>
                <a:gd name="T84" fmla="*/ 2147483647 w 88"/>
                <a:gd name="T85" fmla="*/ 2147483647 h 118"/>
                <a:gd name="T86" fmla="*/ 2147483647 w 88"/>
                <a:gd name="T87" fmla="*/ 2147483647 h 118"/>
                <a:gd name="T88" fmla="*/ 2147483647 w 88"/>
                <a:gd name="T89" fmla="*/ 2147483647 h 118"/>
                <a:gd name="T90" fmla="*/ 2147483647 w 88"/>
                <a:gd name="T91" fmla="*/ 2147483647 h 118"/>
                <a:gd name="T92" fmla="*/ 2147483647 w 88"/>
                <a:gd name="T93" fmla="*/ 2147483647 h 11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8"/>
                <a:gd name="T142" fmla="*/ 0 h 118"/>
                <a:gd name="T143" fmla="*/ 88 w 88"/>
                <a:gd name="T144" fmla="*/ 118 h 11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8" h="118">
                  <a:moveTo>
                    <a:pt x="12" y="86"/>
                  </a:moveTo>
                  <a:lnTo>
                    <a:pt x="10" y="90"/>
                  </a:lnTo>
                  <a:lnTo>
                    <a:pt x="12" y="92"/>
                  </a:lnTo>
                  <a:lnTo>
                    <a:pt x="12" y="98"/>
                  </a:lnTo>
                  <a:lnTo>
                    <a:pt x="10" y="102"/>
                  </a:lnTo>
                  <a:lnTo>
                    <a:pt x="8" y="106"/>
                  </a:lnTo>
                  <a:lnTo>
                    <a:pt x="18" y="112"/>
                  </a:lnTo>
                  <a:lnTo>
                    <a:pt x="30" y="118"/>
                  </a:lnTo>
                  <a:lnTo>
                    <a:pt x="34" y="116"/>
                  </a:lnTo>
                  <a:lnTo>
                    <a:pt x="36" y="112"/>
                  </a:lnTo>
                  <a:lnTo>
                    <a:pt x="40" y="102"/>
                  </a:lnTo>
                  <a:lnTo>
                    <a:pt x="46" y="88"/>
                  </a:lnTo>
                  <a:lnTo>
                    <a:pt x="50" y="84"/>
                  </a:lnTo>
                  <a:lnTo>
                    <a:pt x="56" y="80"/>
                  </a:lnTo>
                  <a:lnTo>
                    <a:pt x="68" y="74"/>
                  </a:lnTo>
                  <a:lnTo>
                    <a:pt x="78" y="66"/>
                  </a:lnTo>
                  <a:lnTo>
                    <a:pt x="84" y="54"/>
                  </a:lnTo>
                  <a:lnTo>
                    <a:pt x="86" y="50"/>
                  </a:lnTo>
                  <a:lnTo>
                    <a:pt x="86" y="42"/>
                  </a:lnTo>
                  <a:lnTo>
                    <a:pt x="88" y="40"/>
                  </a:lnTo>
                  <a:lnTo>
                    <a:pt x="86" y="32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70" y="24"/>
                  </a:lnTo>
                  <a:lnTo>
                    <a:pt x="56" y="18"/>
                  </a:lnTo>
                  <a:lnTo>
                    <a:pt x="42" y="10"/>
                  </a:lnTo>
                  <a:lnTo>
                    <a:pt x="34" y="2"/>
                  </a:lnTo>
                  <a:lnTo>
                    <a:pt x="28" y="0"/>
                  </a:lnTo>
                  <a:lnTo>
                    <a:pt x="20" y="2"/>
                  </a:lnTo>
                  <a:lnTo>
                    <a:pt x="14" y="6"/>
                  </a:lnTo>
                  <a:lnTo>
                    <a:pt x="12" y="10"/>
                  </a:lnTo>
                  <a:lnTo>
                    <a:pt x="12" y="14"/>
                  </a:lnTo>
                  <a:lnTo>
                    <a:pt x="12" y="26"/>
                  </a:lnTo>
                  <a:lnTo>
                    <a:pt x="6" y="40"/>
                  </a:lnTo>
                  <a:lnTo>
                    <a:pt x="2" y="54"/>
                  </a:lnTo>
                  <a:lnTo>
                    <a:pt x="0" y="64"/>
                  </a:lnTo>
                  <a:lnTo>
                    <a:pt x="4" y="70"/>
                  </a:lnTo>
                  <a:lnTo>
                    <a:pt x="6" y="72"/>
                  </a:lnTo>
                  <a:lnTo>
                    <a:pt x="10" y="72"/>
                  </a:lnTo>
                  <a:lnTo>
                    <a:pt x="14" y="70"/>
                  </a:lnTo>
                  <a:lnTo>
                    <a:pt x="18" y="66"/>
                  </a:lnTo>
                  <a:lnTo>
                    <a:pt x="18" y="74"/>
                  </a:lnTo>
                  <a:lnTo>
                    <a:pt x="18" y="80"/>
                  </a:lnTo>
                  <a:lnTo>
                    <a:pt x="12" y="84"/>
                  </a:lnTo>
                  <a:lnTo>
                    <a:pt x="8" y="86"/>
                  </a:lnTo>
                  <a:lnTo>
                    <a:pt x="10" y="86"/>
                  </a:lnTo>
                  <a:lnTo>
                    <a:pt x="12" y="8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2" name="Freeform 94"/>
            <p:cNvSpPr/>
            <p:nvPr/>
          </p:nvSpPr>
          <p:spPr bwMode="auto">
            <a:xfrm>
              <a:off x="2735191" y="4584898"/>
              <a:ext cx="305574" cy="525667"/>
            </a:xfrm>
            <a:custGeom>
              <a:avLst/>
              <a:gdLst>
                <a:gd name="T0" fmla="*/ 2147483647 w 208"/>
                <a:gd name="T1" fmla="*/ 2147483647 h 332"/>
                <a:gd name="T2" fmla="*/ 2147483647 w 208"/>
                <a:gd name="T3" fmla="*/ 2147483647 h 332"/>
                <a:gd name="T4" fmla="*/ 2147483647 w 208"/>
                <a:gd name="T5" fmla="*/ 2147483647 h 332"/>
                <a:gd name="T6" fmla="*/ 2147483647 w 208"/>
                <a:gd name="T7" fmla="*/ 2147483647 h 332"/>
                <a:gd name="T8" fmla="*/ 2147483647 w 208"/>
                <a:gd name="T9" fmla="*/ 2147483647 h 332"/>
                <a:gd name="T10" fmla="*/ 2147483647 w 208"/>
                <a:gd name="T11" fmla="*/ 2147483647 h 332"/>
                <a:gd name="T12" fmla="*/ 2147483647 w 208"/>
                <a:gd name="T13" fmla="*/ 2147483647 h 332"/>
                <a:gd name="T14" fmla="*/ 2147483647 w 208"/>
                <a:gd name="T15" fmla="*/ 2147483647 h 332"/>
                <a:gd name="T16" fmla="*/ 0 w 208"/>
                <a:gd name="T17" fmla="*/ 2147483647 h 332"/>
                <a:gd name="T18" fmla="*/ 2147483647 w 208"/>
                <a:gd name="T19" fmla="*/ 2147483647 h 332"/>
                <a:gd name="T20" fmla="*/ 2147483647 w 208"/>
                <a:gd name="T21" fmla="*/ 2147483647 h 332"/>
                <a:gd name="T22" fmla="*/ 2147483647 w 208"/>
                <a:gd name="T23" fmla="*/ 2147483647 h 332"/>
                <a:gd name="T24" fmla="*/ 2147483647 w 208"/>
                <a:gd name="T25" fmla="*/ 2147483647 h 332"/>
                <a:gd name="T26" fmla="*/ 2147483647 w 208"/>
                <a:gd name="T27" fmla="*/ 2147483647 h 332"/>
                <a:gd name="T28" fmla="*/ 2147483647 w 208"/>
                <a:gd name="T29" fmla="*/ 2147483647 h 332"/>
                <a:gd name="T30" fmla="*/ 2147483647 w 208"/>
                <a:gd name="T31" fmla="*/ 2147483647 h 332"/>
                <a:gd name="T32" fmla="*/ 2147483647 w 208"/>
                <a:gd name="T33" fmla="*/ 0 h 332"/>
                <a:gd name="T34" fmla="*/ 2147483647 w 208"/>
                <a:gd name="T35" fmla="*/ 2147483647 h 332"/>
                <a:gd name="T36" fmla="*/ 2147483647 w 208"/>
                <a:gd name="T37" fmla="*/ 2147483647 h 332"/>
                <a:gd name="T38" fmla="*/ 2147483647 w 208"/>
                <a:gd name="T39" fmla="*/ 2147483647 h 332"/>
                <a:gd name="T40" fmla="*/ 2147483647 w 208"/>
                <a:gd name="T41" fmla="*/ 2147483647 h 332"/>
                <a:gd name="T42" fmla="*/ 2147483647 w 208"/>
                <a:gd name="T43" fmla="*/ 2147483647 h 332"/>
                <a:gd name="T44" fmla="*/ 2147483647 w 208"/>
                <a:gd name="T45" fmla="*/ 2147483647 h 332"/>
                <a:gd name="T46" fmla="*/ 2147483647 w 208"/>
                <a:gd name="T47" fmla="*/ 2147483647 h 332"/>
                <a:gd name="T48" fmla="*/ 2147483647 w 208"/>
                <a:gd name="T49" fmla="*/ 2147483647 h 332"/>
                <a:gd name="T50" fmla="*/ 2147483647 w 208"/>
                <a:gd name="T51" fmla="*/ 2147483647 h 332"/>
                <a:gd name="T52" fmla="*/ 2147483647 w 208"/>
                <a:gd name="T53" fmla="*/ 2147483647 h 332"/>
                <a:gd name="T54" fmla="*/ 2147483647 w 208"/>
                <a:gd name="T55" fmla="*/ 2147483647 h 332"/>
                <a:gd name="T56" fmla="*/ 2147483647 w 208"/>
                <a:gd name="T57" fmla="*/ 2147483647 h 332"/>
                <a:gd name="T58" fmla="*/ 2147483647 w 208"/>
                <a:gd name="T59" fmla="*/ 2147483647 h 332"/>
                <a:gd name="T60" fmla="*/ 2147483647 w 208"/>
                <a:gd name="T61" fmla="*/ 2147483647 h 332"/>
                <a:gd name="T62" fmla="*/ 2147483647 w 208"/>
                <a:gd name="T63" fmla="*/ 2147483647 h 332"/>
                <a:gd name="T64" fmla="*/ 2147483647 w 208"/>
                <a:gd name="T65" fmla="*/ 2147483647 h 332"/>
                <a:gd name="T66" fmla="*/ 2147483647 w 208"/>
                <a:gd name="T67" fmla="*/ 2147483647 h 332"/>
                <a:gd name="T68" fmla="*/ 2147483647 w 208"/>
                <a:gd name="T69" fmla="*/ 2147483647 h 332"/>
                <a:gd name="T70" fmla="*/ 2147483647 w 208"/>
                <a:gd name="T71" fmla="*/ 2147483647 h 332"/>
                <a:gd name="T72" fmla="*/ 2147483647 w 208"/>
                <a:gd name="T73" fmla="*/ 2147483647 h 332"/>
                <a:gd name="T74" fmla="*/ 2147483647 w 208"/>
                <a:gd name="T75" fmla="*/ 2147483647 h 332"/>
                <a:gd name="T76" fmla="*/ 2147483647 w 208"/>
                <a:gd name="T77" fmla="*/ 2147483647 h 332"/>
                <a:gd name="T78" fmla="*/ 2147483647 w 208"/>
                <a:gd name="T79" fmla="*/ 2147483647 h 332"/>
                <a:gd name="T80" fmla="*/ 2147483647 w 208"/>
                <a:gd name="T81" fmla="*/ 2147483647 h 332"/>
                <a:gd name="T82" fmla="*/ 2147483647 w 208"/>
                <a:gd name="T83" fmla="*/ 2147483647 h 332"/>
                <a:gd name="T84" fmla="*/ 2147483647 w 208"/>
                <a:gd name="T85" fmla="*/ 2147483647 h 33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08"/>
                <a:gd name="T130" fmla="*/ 0 h 332"/>
                <a:gd name="T131" fmla="*/ 208 w 208"/>
                <a:gd name="T132" fmla="*/ 332 h 33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08" h="332">
                  <a:moveTo>
                    <a:pt x="186" y="332"/>
                  </a:moveTo>
                  <a:lnTo>
                    <a:pt x="180" y="324"/>
                  </a:lnTo>
                  <a:lnTo>
                    <a:pt x="174" y="318"/>
                  </a:lnTo>
                  <a:lnTo>
                    <a:pt x="154" y="300"/>
                  </a:lnTo>
                  <a:lnTo>
                    <a:pt x="146" y="294"/>
                  </a:lnTo>
                  <a:lnTo>
                    <a:pt x="136" y="292"/>
                  </a:lnTo>
                  <a:lnTo>
                    <a:pt x="118" y="282"/>
                  </a:lnTo>
                  <a:lnTo>
                    <a:pt x="108" y="276"/>
                  </a:lnTo>
                  <a:lnTo>
                    <a:pt x="98" y="268"/>
                  </a:lnTo>
                  <a:lnTo>
                    <a:pt x="94" y="262"/>
                  </a:lnTo>
                  <a:lnTo>
                    <a:pt x="90" y="254"/>
                  </a:lnTo>
                  <a:lnTo>
                    <a:pt x="80" y="232"/>
                  </a:lnTo>
                  <a:lnTo>
                    <a:pt x="72" y="212"/>
                  </a:lnTo>
                  <a:lnTo>
                    <a:pt x="62" y="194"/>
                  </a:lnTo>
                  <a:lnTo>
                    <a:pt x="52" y="174"/>
                  </a:lnTo>
                  <a:lnTo>
                    <a:pt x="46" y="158"/>
                  </a:lnTo>
                  <a:lnTo>
                    <a:pt x="40" y="146"/>
                  </a:lnTo>
                  <a:lnTo>
                    <a:pt x="32" y="132"/>
                  </a:lnTo>
                  <a:lnTo>
                    <a:pt x="24" y="118"/>
                  </a:lnTo>
                  <a:lnTo>
                    <a:pt x="22" y="114"/>
                  </a:lnTo>
                  <a:lnTo>
                    <a:pt x="18" y="112"/>
                  </a:lnTo>
                  <a:lnTo>
                    <a:pt x="12" y="108"/>
                  </a:lnTo>
                  <a:lnTo>
                    <a:pt x="4" y="106"/>
                  </a:lnTo>
                  <a:lnTo>
                    <a:pt x="2" y="104"/>
                  </a:lnTo>
                  <a:lnTo>
                    <a:pt x="0" y="100"/>
                  </a:lnTo>
                  <a:lnTo>
                    <a:pt x="0" y="82"/>
                  </a:lnTo>
                  <a:lnTo>
                    <a:pt x="0" y="66"/>
                  </a:lnTo>
                  <a:lnTo>
                    <a:pt x="2" y="64"/>
                  </a:lnTo>
                  <a:lnTo>
                    <a:pt x="4" y="60"/>
                  </a:lnTo>
                  <a:lnTo>
                    <a:pt x="12" y="54"/>
                  </a:lnTo>
                  <a:lnTo>
                    <a:pt x="16" y="54"/>
                  </a:lnTo>
                  <a:lnTo>
                    <a:pt x="14" y="58"/>
                  </a:lnTo>
                  <a:lnTo>
                    <a:pt x="16" y="60"/>
                  </a:lnTo>
                  <a:lnTo>
                    <a:pt x="16" y="66"/>
                  </a:lnTo>
                  <a:lnTo>
                    <a:pt x="14" y="70"/>
                  </a:lnTo>
                  <a:lnTo>
                    <a:pt x="12" y="74"/>
                  </a:lnTo>
                  <a:lnTo>
                    <a:pt x="22" y="80"/>
                  </a:lnTo>
                  <a:lnTo>
                    <a:pt x="34" y="86"/>
                  </a:lnTo>
                  <a:lnTo>
                    <a:pt x="38" y="84"/>
                  </a:lnTo>
                  <a:lnTo>
                    <a:pt x="40" y="80"/>
                  </a:lnTo>
                  <a:lnTo>
                    <a:pt x="44" y="70"/>
                  </a:lnTo>
                  <a:lnTo>
                    <a:pt x="50" y="56"/>
                  </a:lnTo>
                  <a:lnTo>
                    <a:pt x="54" y="52"/>
                  </a:lnTo>
                  <a:lnTo>
                    <a:pt x="60" y="48"/>
                  </a:lnTo>
                  <a:lnTo>
                    <a:pt x="72" y="42"/>
                  </a:lnTo>
                  <a:lnTo>
                    <a:pt x="82" y="34"/>
                  </a:lnTo>
                  <a:lnTo>
                    <a:pt x="88" y="22"/>
                  </a:lnTo>
                  <a:lnTo>
                    <a:pt x="90" y="18"/>
                  </a:lnTo>
                  <a:lnTo>
                    <a:pt x="90" y="10"/>
                  </a:lnTo>
                  <a:lnTo>
                    <a:pt x="92" y="8"/>
                  </a:lnTo>
                  <a:lnTo>
                    <a:pt x="90" y="0"/>
                  </a:lnTo>
                  <a:lnTo>
                    <a:pt x="96" y="0"/>
                  </a:lnTo>
                  <a:lnTo>
                    <a:pt x="100" y="4"/>
                  </a:lnTo>
                  <a:lnTo>
                    <a:pt x="106" y="8"/>
                  </a:lnTo>
                  <a:lnTo>
                    <a:pt x="114" y="14"/>
                  </a:lnTo>
                  <a:lnTo>
                    <a:pt x="120" y="22"/>
                  </a:lnTo>
                  <a:lnTo>
                    <a:pt x="124" y="26"/>
                  </a:lnTo>
                  <a:lnTo>
                    <a:pt x="126" y="34"/>
                  </a:lnTo>
                  <a:lnTo>
                    <a:pt x="128" y="42"/>
                  </a:lnTo>
                  <a:lnTo>
                    <a:pt x="144" y="42"/>
                  </a:lnTo>
                  <a:lnTo>
                    <a:pt x="146" y="42"/>
                  </a:lnTo>
                  <a:lnTo>
                    <a:pt x="148" y="40"/>
                  </a:lnTo>
                  <a:lnTo>
                    <a:pt x="152" y="38"/>
                  </a:lnTo>
                  <a:lnTo>
                    <a:pt x="154" y="38"/>
                  </a:lnTo>
                  <a:lnTo>
                    <a:pt x="156" y="40"/>
                  </a:lnTo>
                  <a:lnTo>
                    <a:pt x="160" y="44"/>
                  </a:lnTo>
                  <a:lnTo>
                    <a:pt x="160" y="40"/>
                  </a:lnTo>
                  <a:lnTo>
                    <a:pt x="164" y="38"/>
                  </a:lnTo>
                  <a:lnTo>
                    <a:pt x="172" y="40"/>
                  </a:lnTo>
                  <a:lnTo>
                    <a:pt x="178" y="44"/>
                  </a:lnTo>
                  <a:lnTo>
                    <a:pt x="176" y="48"/>
                  </a:lnTo>
                  <a:lnTo>
                    <a:pt x="174" y="52"/>
                  </a:lnTo>
                  <a:lnTo>
                    <a:pt x="170" y="56"/>
                  </a:lnTo>
                  <a:lnTo>
                    <a:pt x="168" y="60"/>
                  </a:lnTo>
                  <a:lnTo>
                    <a:pt x="170" y="64"/>
                  </a:lnTo>
                  <a:lnTo>
                    <a:pt x="174" y="66"/>
                  </a:lnTo>
                  <a:lnTo>
                    <a:pt x="180" y="70"/>
                  </a:lnTo>
                  <a:lnTo>
                    <a:pt x="180" y="74"/>
                  </a:lnTo>
                  <a:lnTo>
                    <a:pt x="176" y="76"/>
                  </a:lnTo>
                  <a:lnTo>
                    <a:pt x="164" y="78"/>
                  </a:lnTo>
                  <a:lnTo>
                    <a:pt x="154" y="80"/>
                  </a:lnTo>
                  <a:lnTo>
                    <a:pt x="144" y="82"/>
                  </a:lnTo>
                  <a:lnTo>
                    <a:pt x="138" y="86"/>
                  </a:lnTo>
                  <a:lnTo>
                    <a:pt x="136" y="90"/>
                  </a:lnTo>
                  <a:lnTo>
                    <a:pt x="134" y="98"/>
                  </a:lnTo>
                  <a:lnTo>
                    <a:pt x="132" y="106"/>
                  </a:lnTo>
                  <a:lnTo>
                    <a:pt x="128" y="118"/>
                  </a:lnTo>
                  <a:lnTo>
                    <a:pt x="126" y="122"/>
                  </a:lnTo>
                  <a:lnTo>
                    <a:pt x="124" y="124"/>
                  </a:lnTo>
                  <a:lnTo>
                    <a:pt x="120" y="128"/>
                  </a:lnTo>
                  <a:lnTo>
                    <a:pt x="118" y="132"/>
                  </a:lnTo>
                  <a:lnTo>
                    <a:pt x="120" y="138"/>
                  </a:lnTo>
                  <a:lnTo>
                    <a:pt x="122" y="142"/>
                  </a:lnTo>
                  <a:lnTo>
                    <a:pt x="126" y="150"/>
                  </a:lnTo>
                  <a:lnTo>
                    <a:pt x="132" y="158"/>
                  </a:lnTo>
                  <a:lnTo>
                    <a:pt x="134" y="162"/>
                  </a:lnTo>
                  <a:lnTo>
                    <a:pt x="134" y="168"/>
                  </a:lnTo>
                  <a:lnTo>
                    <a:pt x="142" y="170"/>
                  </a:lnTo>
                  <a:lnTo>
                    <a:pt x="148" y="174"/>
                  </a:lnTo>
                  <a:lnTo>
                    <a:pt x="154" y="180"/>
                  </a:lnTo>
                  <a:lnTo>
                    <a:pt x="158" y="182"/>
                  </a:lnTo>
                  <a:lnTo>
                    <a:pt x="162" y="180"/>
                  </a:lnTo>
                  <a:lnTo>
                    <a:pt x="164" y="180"/>
                  </a:lnTo>
                  <a:lnTo>
                    <a:pt x="166" y="172"/>
                  </a:lnTo>
                  <a:lnTo>
                    <a:pt x="176" y="172"/>
                  </a:lnTo>
                  <a:lnTo>
                    <a:pt x="176" y="188"/>
                  </a:lnTo>
                  <a:lnTo>
                    <a:pt x="176" y="194"/>
                  </a:lnTo>
                  <a:lnTo>
                    <a:pt x="178" y="196"/>
                  </a:lnTo>
                  <a:lnTo>
                    <a:pt x="180" y="198"/>
                  </a:lnTo>
                  <a:lnTo>
                    <a:pt x="182" y="198"/>
                  </a:lnTo>
                  <a:lnTo>
                    <a:pt x="184" y="198"/>
                  </a:lnTo>
                  <a:lnTo>
                    <a:pt x="192" y="200"/>
                  </a:lnTo>
                  <a:lnTo>
                    <a:pt x="202" y="212"/>
                  </a:lnTo>
                  <a:lnTo>
                    <a:pt x="206" y="218"/>
                  </a:lnTo>
                  <a:lnTo>
                    <a:pt x="208" y="226"/>
                  </a:lnTo>
                  <a:lnTo>
                    <a:pt x="206" y="258"/>
                  </a:lnTo>
                  <a:lnTo>
                    <a:pt x="204" y="264"/>
                  </a:lnTo>
                  <a:lnTo>
                    <a:pt x="204" y="266"/>
                  </a:lnTo>
                  <a:lnTo>
                    <a:pt x="202" y="270"/>
                  </a:lnTo>
                  <a:lnTo>
                    <a:pt x="200" y="276"/>
                  </a:lnTo>
                  <a:lnTo>
                    <a:pt x="202" y="290"/>
                  </a:lnTo>
                  <a:lnTo>
                    <a:pt x="204" y="294"/>
                  </a:lnTo>
                  <a:lnTo>
                    <a:pt x="208" y="296"/>
                  </a:lnTo>
                  <a:lnTo>
                    <a:pt x="204" y="306"/>
                  </a:lnTo>
                  <a:lnTo>
                    <a:pt x="202" y="316"/>
                  </a:lnTo>
                  <a:lnTo>
                    <a:pt x="200" y="322"/>
                  </a:lnTo>
                  <a:lnTo>
                    <a:pt x="196" y="326"/>
                  </a:lnTo>
                  <a:lnTo>
                    <a:pt x="190" y="330"/>
                  </a:lnTo>
                  <a:lnTo>
                    <a:pt x="186" y="33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3" name="Freeform 95"/>
            <p:cNvSpPr/>
            <p:nvPr/>
          </p:nvSpPr>
          <p:spPr bwMode="auto">
            <a:xfrm>
              <a:off x="3017704" y="4863660"/>
              <a:ext cx="285971" cy="375666"/>
            </a:xfrm>
            <a:custGeom>
              <a:avLst/>
              <a:gdLst>
                <a:gd name="T0" fmla="*/ 2147483647 w 196"/>
                <a:gd name="T1" fmla="*/ 2147483647 h 238"/>
                <a:gd name="T2" fmla="*/ 2147483647 w 196"/>
                <a:gd name="T3" fmla="*/ 2147483647 h 238"/>
                <a:gd name="T4" fmla="*/ 2147483647 w 196"/>
                <a:gd name="T5" fmla="*/ 2147483647 h 238"/>
                <a:gd name="T6" fmla="*/ 2147483647 w 196"/>
                <a:gd name="T7" fmla="*/ 2147483647 h 238"/>
                <a:gd name="T8" fmla="*/ 2147483647 w 196"/>
                <a:gd name="T9" fmla="*/ 2147483647 h 238"/>
                <a:gd name="T10" fmla="*/ 2147483647 w 196"/>
                <a:gd name="T11" fmla="*/ 2147483647 h 238"/>
                <a:gd name="T12" fmla="*/ 2147483647 w 196"/>
                <a:gd name="T13" fmla="*/ 2147483647 h 238"/>
                <a:gd name="T14" fmla="*/ 2147483647 w 196"/>
                <a:gd name="T15" fmla="*/ 2147483647 h 238"/>
                <a:gd name="T16" fmla="*/ 2147483647 w 196"/>
                <a:gd name="T17" fmla="*/ 2147483647 h 238"/>
                <a:gd name="T18" fmla="*/ 2147483647 w 196"/>
                <a:gd name="T19" fmla="*/ 2147483647 h 238"/>
                <a:gd name="T20" fmla="*/ 2147483647 w 196"/>
                <a:gd name="T21" fmla="*/ 2147483647 h 238"/>
                <a:gd name="T22" fmla="*/ 2147483647 w 196"/>
                <a:gd name="T23" fmla="*/ 2147483647 h 238"/>
                <a:gd name="T24" fmla="*/ 2147483647 w 196"/>
                <a:gd name="T25" fmla="*/ 2147483647 h 238"/>
                <a:gd name="T26" fmla="*/ 2147483647 w 196"/>
                <a:gd name="T27" fmla="*/ 2147483647 h 238"/>
                <a:gd name="T28" fmla="*/ 2147483647 w 196"/>
                <a:gd name="T29" fmla="*/ 2147483647 h 238"/>
                <a:gd name="T30" fmla="*/ 2147483647 w 196"/>
                <a:gd name="T31" fmla="*/ 2147483647 h 238"/>
                <a:gd name="T32" fmla="*/ 2147483647 w 196"/>
                <a:gd name="T33" fmla="*/ 2147483647 h 238"/>
                <a:gd name="T34" fmla="*/ 2147483647 w 196"/>
                <a:gd name="T35" fmla="*/ 2147483647 h 238"/>
                <a:gd name="T36" fmla="*/ 2147483647 w 196"/>
                <a:gd name="T37" fmla="*/ 2147483647 h 238"/>
                <a:gd name="T38" fmla="*/ 2147483647 w 196"/>
                <a:gd name="T39" fmla="*/ 2147483647 h 238"/>
                <a:gd name="T40" fmla="*/ 2147483647 w 196"/>
                <a:gd name="T41" fmla="*/ 2147483647 h 238"/>
                <a:gd name="T42" fmla="*/ 2147483647 w 196"/>
                <a:gd name="T43" fmla="*/ 2147483647 h 238"/>
                <a:gd name="T44" fmla="*/ 2147483647 w 196"/>
                <a:gd name="T45" fmla="*/ 2147483647 h 238"/>
                <a:gd name="T46" fmla="*/ 2147483647 w 196"/>
                <a:gd name="T47" fmla="*/ 2147483647 h 238"/>
                <a:gd name="T48" fmla="*/ 2147483647 w 196"/>
                <a:gd name="T49" fmla="*/ 2147483647 h 238"/>
                <a:gd name="T50" fmla="*/ 2147483647 w 196"/>
                <a:gd name="T51" fmla="*/ 2147483647 h 238"/>
                <a:gd name="T52" fmla="*/ 2147483647 w 196"/>
                <a:gd name="T53" fmla="*/ 2147483647 h 238"/>
                <a:gd name="T54" fmla="*/ 2147483647 w 196"/>
                <a:gd name="T55" fmla="*/ 2147483647 h 238"/>
                <a:gd name="T56" fmla="*/ 2147483647 w 196"/>
                <a:gd name="T57" fmla="*/ 2147483647 h 238"/>
                <a:gd name="T58" fmla="*/ 2147483647 w 196"/>
                <a:gd name="T59" fmla="*/ 2147483647 h 238"/>
                <a:gd name="T60" fmla="*/ 2147483647 w 196"/>
                <a:gd name="T61" fmla="*/ 2147483647 h 238"/>
                <a:gd name="T62" fmla="*/ 2147483647 w 196"/>
                <a:gd name="T63" fmla="*/ 2147483647 h 238"/>
                <a:gd name="T64" fmla="*/ 2147483647 w 196"/>
                <a:gd name="T65" fmla="*/ 2147483647 h 238"/>
                <a:gd name="T66" fmla="*/ 2147483647 w 196"/>
                <a:gd name="T67" fmla="*/ 2147483647 h 238"/>
                <a:gd name="T68" fmla="*/ 2147483647 w 196"/>
                <a:gd name="T69" fmla="*/ 2147483647 h 238"/>
                <a:gd name="T70" fmla="*/ 2147483647 w 196"/>
                <a:gd name="T71" fmla="*/ 2147483647 h 238"/>
                <a:gd name="T72" fmla="*/ 2147483647 w 196"/>
                <a:gd name="T73" fmla="*/ 2147483647 h 238"/>
                <a:gd name="T74" fmla="*/ 2147483647 w 196"/>
                <a:gd name="T75" fmla="*/ 2147483647 h 238"/>
                <a:gd name="T76" fmla="*/ 2147483647 w 196"/>
                <a:gd name="T77" fmla="*/ 2147483647 h 238"/>
                <a:gd name="T78" fmla="*/ 2147483647 w 196"/>
                <a:gd name="T79" fmla="*/ 2147483647 h 238"/>
                <a:gd name="T80" fmla="*/ 2147483647 w 196"/>
                <a:gd name="T81" fmla="*/ 2147483647 h 238"/>
                <a:gd name="T82" fmla="*/ 2147483647 w 196"/>
                <a:gd name="T83" fmla="*/ 2147483647 h 238"/>
                <a:gd name="T84" fmla="*/ 2147483647 w 196"/>
                <a:gd name="T85" fmla="*/ 2147483647 h 238"/>
                <a:gd name="T86" fmla="*/ 2147483647 w 196"/>
                <a:gd name="T87" fmla="*/ 2147483647 h 238"/>
                <a:gd name="T88" fmla="*/ 2147483647 w 196"/>
                <a:gd name="T89" fmla="*/ 0 h 238"/>
                <a:gd name="T90" fmla="*/ 2147483647 w 196"/>
                <a:gd name="T91" fmla="*/ 2147483647 h 238"/>
                <a:gd name="T92" fmla="*/ 2147483647 w 196"/>
                <a:gd name="T93" fmla="*/ 2147483647 h 238"/>
                <a:gd name="T94" fmla="*/ 2147483647 w 196"/>
                <a:gd name="T95" fmla="*/ 2147483647 h 238"/>
                <a:gd name="T96" fmla="*/ 0 w 196"/>
                <a:gd name="T97" fmla="*/ 2147483647 h 23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96"/>
                <a:gd name="T148" fmla="*/ 0 h 238"/>
                <a:gd name="T149" fmla="*/ 196 w 196"/>
                <a:gd name="T150" fmla="*/ 238 h 23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96" h="238">
                  <a:moveTo>
                    <a:pt x="0" y="24"/>
                  </a:moveTo>
                  <a:lnTo>
                    <a:pt x="10" y="34"/>
                  </a:lnTo>
                  <a:lnTo>
                    <a:pt x="14" y="42"/>
                  </a:lnTo>
                  <a:lnTo>
                    <a:pt x="16" y="50"/>
                  </a:lnTo>
                  <a:lnTo>
                    <a:pt x="14" y="82"/>
                  </a:lnTo>
                  <a:lnTo>
                    <a:pt x="12" y="88"/>
                  </a:lnTo>
                  <a:lnTo>
                    <a:pt x="12" y="90"/>
                  </a:lnTo>
                  <a:lnTo>
                    <a:pt x="10" y="94"/>
                  </a:lnTo>
                  <a:lnTo>
                    <a:pt x="8" y="100"/>
                  </a:lnTo>
                  <a:lnTo>
                    <a:pt x="10" y="114"/>
                  </a:lnTo>
                  <a:lnTo>
                    <a:pt x="12" y="118"/>
                  </a:lnTo>
                  <a:lnTo>
                    <a:pt x="16" y="120"/>
                  </a:lnTo>
                  <a:lnTo>
                    <a:pt x="14" y="126"/>
                  </a:lnTo>
                  <a:lnTo>
                    <a:pt x="12" y="132"/>
                  </a:lnTo>
                  <a:lnTo>
                    <a:pt x="8" y="146"/>
                  </a:lnTo>
                  <a:lnTo>
                    <a:pt x="18" y="156"/>
                  </a:lnTo>
                  <a:lnTo>
                    <a:pt x="22" y="168"/>
                  </a:lnTo>
                  <a:lnTo>
                    <a:pt x="26" y="198"/>
                  </a:lnTo>
                  <a:lnTo>
                    <a:pt x="28" y="200"/>
                  </a:lnTo>
                  <a:lnTo>
                    <a:pt x="30" y="202"/>
                  </a:lnTo>
                  <a:lnTo>
                    <a:pt x="34" y="204"/>
                  </a:lnTo>
                  <a:lnTo>
                    <a:pt x="36" y="208"/>
                  </a:lnTo>
                  <a:lnTo>
                    <a:pt x="42" y="228"/>
                  </a:lnTo>
                  <a:lnTo>
                    <a:pt x="44" y="234"/>
                  </a:lnTo>
                  <a:lnTo>
                    <a:pt x="46" y="238"/>
                  </a:lnTo>
                  <a:lnTo>
                    <a:pt x="50" y="238"/>
                  </a:lnTo>
                  <a:lnTo>
                    <a:pt x="56" y="236"/>
                  </a:lnTo>
                  <a:lnTo>
                    <a:pt x="60" y="232"/>
                  </a:lnTo>
                  <a:lnTo>
                    <a:pt x="70" y="220"/>
                  </a:lnTo>
                  <a:lnTo>
                    <a:pt x="76" y="226"/>
                  </a:lnTo>
                  <a:lnTo>
                    <a:pt x="84" y="228"/>
                  </a:lnTo>
                  <a:lnTo>
                    <a:pt x="92" y="230"/>
                  </a:lnTo>
                  <a:lnTo>
                    <a:pt x="98" y="238"/>
                  </a:lnTo>
                  <a:lnTo>
                    <a:pt x="100" y="232"/>
                  </a:lnTo>
                  <a:lnTo>
                    <a:pt x="104" y="230"/>
                  </a:lnTo>
                  <a:lnTo>
                    <a:pt x="112" y="228"/>
                  </a:lnTo>
                  <a:lnTo>
                    <a:pt x="126" y="228"/>
                  </a:lnTo>
                  <a:lnTo>
                    <a:pt x="126" y="204"/>
                  </a:lnTo>
                  <a:lnTo>
                    <a:pt x="128" y="196"/>
                  </a:lnTo>
                  <a:lnTo>
                    <a:pt x="132" y="188"/>
                  </a:lnTo>
                  <a:lnTo>
                    <a:pt x="136" y="180"/>
                  </a:lnTo>
                  <a:lnTo>
                    <a:pt x="144" y="176"/>
                  </a:lnTo>
                  <a:lnTo>
                    <a:pt x="152" y="172"/>
                  </a:lnTo>
                  <a:lnTo>
                    <a:pt x="162" y="172"/>
                  </a:lnTo>
                  <a:lnTo>
                    <a:pt x="170" y="172"/>
                  </a:lnTo>
                  <a:lnTo>
                    <a:pt x="178" y="174"/>
                  </a:lnTo>
                  <a:lnTo>
                    <a:pt x="190" y="180"/>
                  </a:lnTo>
                  <a:lnTo>
                    <a:pt x="190" y="174"/>
                  </a:lnTo>
                  <a:lnTo>
                    <a:pt x="192" y="170"/>
                  </a:lnTo>
                  <a:lnTo>
                    <a:pt x="196" y="162"/>
                  </a:lnTo>
                  <a:lnTo>
                    <a:pt x="196" y="156"/>
                  </a:lnTo>
                  <a:lnTo>
                    <a:pt x="196" y="148"/>
                  </a:lnTo>
                  <a:lnTo>
                    <a:pt x="194" y="146"/>
                  </a:lnTo>
                  <a:lnTo>
                    <a:pt x="186" y="138"/>
                  </a:lnTo>
                  <a:lnTo>
                    <a:pt x="184" y="134"/>
                  </a:lnTo>
                  <a:lnTo>
                    <a:pt x="180" y="130"/>
                  </a:lnTo>
                  <a:lnTo>
                    <a:pt x="180" y="126"/>
                  </a:lnTo>
                  <a:lnTo>
                    <a:pt x="180" y="120"/>
                  </a:lnTo>
                  <a:lnTo>
                    <a:pt x="168" y="118"/>
                  </a:lnTo>
                  <a:lnTo>
                    <a:pt x="158" y="116"/>
                  </a:lnTo>
                  <a:lnTo>
                    <a:pt x="154" y="112"/>
                  </a:lnTo>
                  <a:lnTo>
                    <a:pt x="152" y="108"/>
                  </a:lnTo>
                  <a:lnTo>
                    <a:pt x="152" y="102"/>
                  </a:lnTo>
                  <a:lnTo>
                    <a:pt x="152" y="94"/>
                  </a:lnTo>
                  <a:lnTo>
                    <a:pt x="150" y="92"/>
                  </a:lnTo>
                  <a:lnTo>
                    <a:pt x="148" y="90"/>
                  </a:lnTo>
                  <a:lnTo>
                    <a:pt x="146" y="80"/>
                  </a:lnTo>
                  <a:lnTo>
                    <a:pt x="142" y="70"/>
                  </a:lnTo>
                  <a:lnTo>
                    <a:pt x="138" y="68"/>
                  </a:lnTo>
                  <a:lnTo>
                    <a:pt x="134" y="66"/>
                  </a:lnTo>
                  <a:lnTo>
                    <a:pt x="124" y="68"/>
                  </a:lnTo>
                  <a:lnTo>
                    <a:pt x="120" y="68"/>
                  </a:lnTo>
                  <a:lnTo>
                    <a:pt x="116" y="68"/>
                  </a:lnTo>
                  <a:lnTo>
                    <a:pt x="114" y="66"/>
                  </a:lnTo>
                  <a:lnTo>
                    <a:pt x="114" y="62"/>
                  </a:lnTo>
                  <a:lnTo>
                    <a:pt x="108" y="60"/>
                  </a:lnTo>
                  <a:lnTo>
                    <a:pt x="104" y="58"/>
                  </a:lnTo>
                  <a:lnTo>
                    <a:pt x="100" y="54"/>
                  </a:lnTo>
                  <a:lnTo>
                    <a:pt x="98" y="52"/>
                  </a:lnTo>
                  <a:lnTo>
                    <a:pt x="94" y="54"/>
                  </a:lnTo>
                  <a:lnTo>
                    <a:pt x="84" y="50"/>
                  </a:lnTo>
                  <a:lnTo>
                    <a:pt x="74" y="44"/>
                  </a:lnTo>
                  <a:lnTo>
                    <a:pt x="70" y="36"/>
                  </a:lnTo>
                  <a:lnTo>
                    <a:pt x="66" y="30"/>
                  </a:lnTo>
                  <a:lnTo>
                    <a:pt x="64" y="20"/>
                  </a:lnTo>
                  <a:lnTo>
                    <a:pt x="66" y="10"/>
                  </a:lnTo>
                  <a:lnTo>
                    <a:pt x="66" y="6"/>
                  </a:lnTo>
                  <a:lnTo>
                    <a:pt x="64" y="2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48" y="2"/>
                  </a:lnTo>
                  <a:lnTo>
                    <a:pt x="42" y="6"/>
                  </a:lnTo>
                  <a:lnTo>
                    <a:pt x="30" y="14"/>
                  </a:lnTo>
                  <a:lnTo>
                    <a:pt x="20" y="22"/>
                  </a:lnTo>
                  <a:lnTo>
                    <a:pt x="12" y="26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4" name="Freeform 96"/>
            <p:cNvSpPr/>
            <p:nvPr/>
          </p:nvSpPr>
          <p:spPr bwMode="auto">
            <a:xfrm>
              <a:off x="3201048" y="5137114"/>
              <a:ext cx="196029" cy="238940"/>
            </a:xfrm>
            <a:custGeom>
              <a:avLst/>
              <a:gdLst>
                <a:gd name="T0" fmla="*/ 2147483647 w 134"/>
                <a:gd name="T1" fmla="*/ 2147483647 h 152"/>
                <a:gd name="T2" fmla="*/ 2147483647 w 134"/>
                <a:gd name="T3" fmla="*/ 2147483647 h 152"/>
                <a:gd name="T4" fmla="*/ 2147483647 w 134"/>
                <a:gd name="T5" fmla="*/ 2147483647 h 152"/>
                <a:gd name="T6" fmla="*/ 2147483647 w 134"/>
                <a:gd name="T7" fmla="*/ 2147483647 h 152"/>
                <a:gd name="T8" fmla="*/ 2147483647 w 134"/>
                <a:gd name="T9" fmla="*/ 2147483647 h 152"/>
                <a:gd name="T10" fmla="*/ 2147483647 w 134"/>
                <a:gd name="T11" fmla="*/ 2147483647 h 152"/>
                <a:gd name="T12" fmla="*/ 2147483647 w 134"/>
                <a:gd name="T13" fmla="*/ 2147483647 h 152"/>
                <a:gd name="T14" fmla="*/ 2147483647 w 134"/>
                <a:gd name="T15" fmla="*/ 2147483647 h 152"/>
                <a:gd name="T16" fmla="*/ 2147483647 w 134"/>
                <a:gd name="T17" fmla="*/ 2147483647 h 152"/>
                <a:gd name="T18" fmla="*/ 2147483647 w 134"/>
                <a:gd name="T19" fmla="*/ 2147483647 h 152"/>
                <a:gd name="T20" fmla="*/ 2147483647 w 134"/>
                <a:gd name="T21" fmla="*/ 2147483647 h 152"/>
                <a:gd name="T22" fmla="*/ 2147483647 w 134"/>
                <a:gd name="T23" fmla="*/ 2147483647 h 152"/>
                <a:gd name="T24" fmla="*/ 2147483647 w 134"/>
                <a:gd name="T25" fmla="*/ 2147483647 h 152"/>
                <a:gd name="T26" fmla="*/ 2147483647 w 134"/>
                <a:gd name="T27" fmla="*/ 2147483647 h 152"/>
                <a:gd name="T28" fmla="*/ 2147483647 w 134"/>
                <a:gd name="T29" fmla="*/ 2147483647 h 152"/>
                <a:gd name="T30" fmla="*/ 2147483647 w 134"/>
                <a:gd name="T31" fmla="*/ 2147483647 h 152"/>
                <a:gd name="T32" fmla="*/ 2147483647 w 134"/>
                <a:gd name="T33" fmla="*/ 2147483647 h 152"/>
                <a:gd name="T34" fmla="*/ 2147483647 w 134"/>
                <a:gd name="T35" fmla="*/ 2147483647 h 152"/>
                <a:gd name="T36" fmla="*/ 2147483647 w 134"/>
                <a:gd name="T37" fmla="*/ 2147483647 h 152"/>
                <a:gd name="T38" fmla="*/ 2147483647 w 134"/>
                <a:gd name="T39" fmla="*/ 2147483647 h 152"/>
                <a:gd name="T40" fmla="*/ 2147483647 w 134"/>
                <a:gd name="T41" fmla="*/ 2147483647 h 152"/>
                <a:gd name="T42" fmla="*/ 2147483647 w 134"/>
                <a:gd name="T43" fmla="*/ 2147483647 h 152"/>
                <a:gd name="T44" fmla="*/ 2147483647 w 134"/>
                <a:gd name="T45" fmla="*/ 2147483647 h 152"/>
                <a:gd name="T46" fmla="*/ 2147483647 w 134"/>
                <a:gd name="T47" fmla="*/ 2147483647 h 152"/>
                <a:gd name="T48" fmla="*/ 2147483647 w 134"/>
                <a:gd name="T49" fmla="*/ 2147483647 h 152"/>
                <a:gd name="T50" fmla="*/ 2147483647 w 134"/>
                <a:gd name="T51" fmla="*/ 2147483647 h 152"/>
                <a:gd name="T52" fmla="*/ 2147483647 w 134"/>
                <a:gd name="T53" fmla="*/ 2147483647 h 152"/>
                <a:gd name="T54" fmla="*/ 2147483647 w 134"/>
                <a:gd name="T55" fmla="*/ 2147483647 h 152"/>
                <a:gd name="T56" fmla="*/ 2147483647 w 134"/>
                <a:gd name="T57" fmla="*/ 2147483647 h 152"/>
                <a:gd name="T58" fmla="*/ 2147483647 w 134"/>
                <a:gd name="T59" fmla="*/ 2147483647 h 152"/>
                <a:gd name="T60" fmla="*/ 2147483647 w 134"/>
                <a:gd name="T61" fmla="*/ 2147483647 h 152"/>
                <a:gd name="T62" fmla="*/ 2147483647 w 134"/>
                <a:gd name="T63" fmla="*/ 2147483647 h 152"/>
                <a:gd name="T64" fmla="*/ 0 w 134"/>
                <a:gd name="T65" fmla="*/ 2147483647 h 152"/>
                <a:gd name="T66" fmla="*/ 0 w 134"/>
                <a:gd name="T67" fmla="*/ 2147483647 h 152"/>
                <a:gd name="T68" fmla="*/ 0 w 134"/>
                <a:gd name="T69" fmla="*/ 2147483647 h 152"/>
                <a:gd name="T70" fmla="*/ 2147483647 w 134"/>
                <a:gd name="T71" fmla="*/ 2147483647 h 152"/>
                <a:gd name="T72" fmla="*/ 2147483647 w 134"/>
                <a:gd name="T73" fmla="*/ 2147483647 h 152"/>
                <a:gd name="T74" fmla="*/ 2147483647 w 134"/>
                <a:gd name="T75" fmla="*/ 2147483647 h 152"/>
                <a:gd name="T76" fmla="*/ 2147483647 w 134"/>
                <a:gd name="T77" fmla="*/ 2147483647 h 152"/>
                <a:gd name="T78" fmla="*/ 2147483647 w 134"/>
                <a:gd name="T79" fmla="*/ 0 h 152"/>
                <a:gd name="T80" fmla="*/ 2147483647 w 134"/>
                <a:gd name="T81" fmla="*/ 0 h 152"/>
                <a:gd name="T82" fmla="*/ 2147483647 w 134"/>
                <a:gd name="T83" fmla="*/ 0 h 152"/>
                <a:gd name="T84" fmla="*/ 2147483647 w 134"/>
                <a:gd name="T85" fmla="*/ 2147483647 h 152"/>
                <a:gd name="T86" fmla="*/ 2147483647 w 134"/>
                <a:gd name="T87" fmla="*/ 2147483647 h 152"/>
                <a:gd name="T88" fmla="*/ 2147483647 w 134"/>
                <a:gd name="T89" fmla="*/ 2147483647 h 152"/>
                <a:gd name="T90" fmla="*/ 2147483647 w 134"/>
                <a:gd name="T91" fmla="*/ 2147483647 h 152"/>
                <a:gd name="T92" fmla="*/ 2147483647 w 134"/>
                <a:gd name="T93" fmla="*/ 2147483647 h 152"/>
                <a:gd name="T94" fmla="*/ 2147483647 w 134"/>
                <a:gd name="T95" fmla="*/ 2147483647 h 152"/>
                <a:gd name="T96" fmla="*/ 2147483647 w 134"/>
                <a:gd name="T97" fmla="*/ 2147483647 h 152"/>
                <a:gd name="T98" fmla="*/ 2147483647 w 134"/>
                <a:gd name="T99" fmla="*/ 2147483647 h 152"/>
                <a:gd name="T100" fmla="*/ 2147483647 w 134"/>
                <a:gd name="T101" fmla="*/ 2147483647 h 152"/>
                <a:gd name="T102" fmla="*/ 2147483647 w 134"/>
                <a:gd name="T103" fmla="*/ 2147483647 h 152"/>
                <a:gd name="T104" fmla="*/ 2147483647 w 134"/>
                <a:gd name="T105" fmla="*/ 2147483647 h 152"/>
                <a:gd name="T106" fmla="*/ 2147483647 w 134"/>
                <a:gd name="T107" fmla="*/ 2147483647 h 152"/>
                <a:gd name="T108" fmla="*/ 2147483647 w 134"/>
                <a:gd name="T109" fmla="*/ 2147483647 h 152"/>
                <a:gd name="T110" fmla="*/ 2147483647 w 134"/>
                <a:gd name="T111" fmla="*/ 2147483647 h 152"/>
                <a:gd name="T112" fmla="*/ 2147483647 w 134"/>
                <a:gd name="T113" fmla="*/ 2147483647 h 152"/>
                <a:gd name="T114" fmla="*/ 2147483647 w 134"/>
                <a:gd name="T115" fmla="*/ 2147483647 h 152"/>
                <a:gd name="T116" fmla="*/ 2147483647 w 134"/>
                <a:gd name="T117" fmla="*/ 2147483647 h 152"/>
                <a:gd name="T118" fmla="*/ 2147483647 w 134"/>
                <a:gd name="T119" fmla="*/ 2147483647 h 152"/>
                <a:gd name="T120" fmla="*/ 2147483647 w 134"/>
                <a:gd name="T121" fmla="*/ 2147483647 h 152"/>
                <a:gd name="T122" fmla="*/ 2147483647 w 134"/>
                <a:gd name="T123" fmla="*/ 2147483647 h 152"/>
                <a:gd name="T124" fmla="*/ 2147483647 w 134"/>
                <a:gd name="T125" fmla="*/ 2147483647 h 15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4"/>
                <a:gd name="T190" fmla="*/ 0 h 152"/>
                <a:gd name="T191" fmla="*/ 134 w 134"/>
                <a:gd name="T192" fmla="*/ 152 h 15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4" h="152">
                  <a:moveTo>
                    <a:pt x="132" y="118"/>
                  </a:moveTo>
                  <a:lnTo>
                    <a:pt x="134" y="122"/>
                  </a:lnTo>
                  <a:lnTo>
                    <a:pt x="134" y="130"/>
                  </a:lnTo>
                  <a:lnTo>
                    <a:pt x="134" y="136"/>
                  </a:lnTo>
                  <a:lnTo>
                    <a:pt x="130" y="138"/>
                  </a:lnTo>
                  <a:lnTo>
                    <a:pt x="122" y="146"/>
                  </a:lnTo>
                  <a:lnTo>
                    <a:pt x="112" y="150"/>
                  </a:lnTo>
                  <a:lnTo>
                    <a:pt x="102" y="152"/>
                  </a:lnTo>
                  <a:lnTo>
                    <a:pt x="94" y="152"/>
                  </a:lnTo>
                  <a:lnTo>
                    <a:pt x="86" y="150"/>
                  </a:lnTo>
                  <a:lnTo>
                    <a:pt x="82" y="148"/>
                  </a:lnTo>
                  <a:lnTo>
                    <a:pt x="74" y="148"/>
                  </a:lnTo>
                  <a:lnTo>
                    <a:pt x="76" y="138"/>
                  </a:lnTo>
                  <a:lnTo>
                    <a:pt x="80" y="132"/>
                  </a:lnTo>
                  <a:lnTo>
                    <a:pt x="82" y="124"/>
                  </a:lnTo>
                  <a:lnTo>
                    <a:pt x="84" y="116"/>
                  </a:lnTo>
                  <a:lnTo>
                    <a:pt x="82" y="110"/>
                  </a:lnTo>
                  <a:lnTo>
                    <a:pt x="78" y="106"/>
                  </a:lnTo>
                  <a:lnTo>
                    <a:pt x="72" y="106"/>
                  </a:lnTo>
                  <a:lnTo>
                    <a:pt x="64" y="104"/>
                  </a:lnTo>
                  <a:lnTo>
                    <a:pt x="62" y="102"/>
                  </a:lnTo>
                  <a:lnTo>
                    <a:pt x="60" y="98"/>
                  </a:lnTo>
                  <a:lnTo>
                    <a:pt x="58" y="94"/>
                  </a:lnTo>
                  <a:lnTo>
                    <a:pt x="54" y="92"/>
                  </a:lnTo>
                  <a:lnTo>
                    <a:pt x="46" y="90"/>
                  </a:lnTo>
                  <a:lnTo>
                    <a:pt x="40" y="88"/>
                  </a:lnTo>
                  <a:lnTo>
                    <a:pt x="34" y="88"/>
                  </a:lnTo>
                  <a:lnTo>
                    <a:pt x="30" y="86"/>
                  </a:lnTo>
                  <a:lnTo>
                    <a:pt x="24" y="82"/>
                  </a:lnTo>
                  <a:lnTo>
                    <a:pt x="12" y="66"/>
                  </a:lnTo>
                  <a:lnTo>
                    <a:pt x="4" y="62"/>
                  </a:lnTo>
                  <a:lnTo>
                    <a:pt x="2" y="60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0" y="32"/>
                  </a:lnTo>
                  <a:lnTo>
                    <a:pt x="2" y="24"/>
                  </a:lnTo>
                  <a:lnTo>
                    <a:pt x="6" y="16"/>
                  </a:lnTo>
                  <a:lnTo>
                    <a:pt x="10" y="8"/>
                  </a:lnTo>
                  <a:lnTo>
                    <a:pt x="18" y="4"/>
                  </a:lnTo>
                  <a:lnTo>
                    <a:pt x="26" y="0"/>
                  </a:lnTo>
                  <a:lnTo>
                    <a:pt x="36" y="0"/>
                  </a:lnTo>
                  <a:lnTo>
                    <a:pt x="44" y="0"/>
                  </a:lnTo>
                  <a:lnTo>
                    <a:pt x="52" y="2"/>
                  </a:lnTo>
                  <a:lnTo>
                    <a:pt x="64" y="8"/>
                  </a:lnTo>
                  <a:lnTo>
                    <a:pt x="64" y="18"/>
                  </a:lnTo>
                  <a:lnTo>
                    <a:pt x="70" y="34"/>
                  </a:lnTo>
                  <a:lnTo>
                    <a:pt x="76" y="50"/>
                  </a:lnTo>
                  <a:lnTo>
                    <a:pt x="78" y="54"/>
                  </a:lnTo>
                  <a:lnTo>
                    <a:pt x="82" y="56"/>
                  </a:lnTo>
                  <a:lnTo>
                    <a:pt x="92" y="56"/>
                  </a:lnTo>
                  <a:lnTo>
                    <a:pt x="100" y="58"/>
                  </a:lnTo>
                  <a:lnTo>
                    <a:pt x="106" y="62"/>
                  </a:lnTo>
                  <a:lnTo>
                    <a:pt x="108" y="68"/>
                  </a:lnTo>
                  <a:lnTo>
                    <a:pt x="114" y="80"/>
                  </a:lnTo>
                  <a:lnTo>
                    <a:pt x="120" y="90"/>
                  </a:lnTo>
                  <a:lnTo>
                    <a:pt x="122" y="86"/>
                  </a:lnTo>
                  <a:lnTo>
                    <a:pt x="126" y="84"/>
                  </a:lnTo>
                  <a:lnTo>
                    <a:pt x="128" y="82"/>
                  </a:lnTo>
                  <a:lnTo>
                    <a:pt x="132" y="84"/>
                  </a:lnTo>
                  <a:lnTo>
                    <a:pt x="132" y="88"/>
                  </a:lnTo>
                  <a:lnTo>
                    <a:pt x="132" y="94"/>
                  </a:lnTo>
                  <a:lnTo>
                    <a:pt x="132" y="106"/>
                  </a:lnTo>
                  <a:lnTo>
                    <a:pt x="132" y="11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5" name="Freeform 97"/>
            <p:cNvSpPr/>
            <p:nvPr/>
          </p:nvSpPr>
          <p:spPr bwMode="auto">
            <a:xfrm>
              <a:off x="3341727" y="5455700"/>
              <a:ext cx="122230" cy="128763"/>
            </a:xfrm>
            <a:custGeom>
              <a:avLst/>
              <a:gdLst>
                <a:gd name="T0" fmla="*/ 2147483647 w 84"/>
                <a:gd name="T1" fmla="*/ 0 h 82"/>
                <a:gd name="T2" fmla="*/ 2147483647 w 84"/>
                <a:gd name="T3" fmla="*/ 0 h 82"/>
                <a:gd name="T4" fmla="*/ 2147483647 w 84"/>
                <a:gd name="T5" fmla="*/ 2147483647 h 82"/>
                <a:gd name="T6" fmla="*/ 2147483647 w 84"/>
                <a:gd name="T7" fmla="*/ 2147483647 h 82"/>
                <a:gd name="T8" fmla="*/ 2147483647 w 84"/>
                <a:gd name="T9" fmla="*/ 2147483647 h 82"/>
                <a:gd name="T10" fmla="*/ 2147483647 w 84"/>
                <a:gd name="T11" fmla="*/ 2147483647 h 82"/>
                <a:gd name="T12" fmla="*/ 2147483647 w 84"/>
                <a:gd name="T13" fmla="*/ 2147483647 h 82"/>
                <a:gd name="T14" fmla="*/ 2147483647 w 84"/>
                <a:gd name="T15" fmla="*/ 2147483647 h 82"/>
                <a:gd name="T16" fmla="*/ 2147483647 w 84"/>
                <a:gd name="T17" fmla="*/ 2147483647 h 82"/>
                <a:gd name="T18" fmla="*/ 2147483647 w 84"/>
                <a:gd name="T19" fmla="*/ 2147483647 h 82"/>
                <a:gd name="T20" fmla="*/ 2147483647 w 84"/>
                <a:gd name="T21" fmla="*/ 2147483647 h 82"/>
                <a:gd name="T22" fmla="*/ 2147483647 w 84"/>
                <a:gd name="T23" fmla="*/ 2147483647 h 82"/>
                <a:gd name="T24" fmla="*/ 2147483647 w 84"/>
                <a:gd name="T25" fmla="*/ 2147483647 h 82"/>
                <a:gd name="T26" fmla="*/ 2147483647 w 84"/>
                <a:gd name="T27" fmla="*/ 2147483647 h 82"/>
                <a:gd name="T28" fmla="*/ 2147483647 w 84"/>
                <a:gd name="T29" fmla="*/ 2147483647 h 82"/>
                <a:gd name="T30" fmla="*/ 0 w 84"/>
                <a:gd name="T31" fmla="*/ 2147483647 h 82"/>
                <a:gd name="T32" fmla="*/ 2147483647 w 84"/>
                <a:gd name="T33" fmla="*/ 0 h 8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4"/>
                <a:gd name="T52" fmla="*/ 0 h 82"/>
                <a:gd name="T53" fmla="*/ 84 w 84"/>
                <a:gd name="T54" fmla="*/ 82 h 8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4" h="82">
                  <a:moveTo>
                    <a:pt x="2" y="0"/>
                  </a:moveTo>
                  <a:lnTo>
                    <a:pt x="12" y="0"/>
                  </a:lnTo>
                  <a:lnTo>
                    <a:pt x="22" y="4"/>
                  </a:lnTo>
                  <a:lnTo>
                    <a:pt x="34" y="12"/>
                  </a:lnTo>
                  <a:lnTo>
                    <a:pt x="44" y="18"/>
                  </a:lnTo>
                  <a:lnTo>
                    <a:pt x="66" y="36"/>
                  </a:lnTo>
                  <a:lnTo>
                    <a:pt x="84" y="50"/>
                  </a:lnTo>
                  <a:lnTo>
                    <a:pt x="78" y="62"/>
                  </a:lnTo>
                  <a:lnTo>
                    <a:pt x="72" y="72"/>
                  </a:lnTo>
                  <a:lnTo>
                    <a:pt x="66" y="78"/>
                  </a:lnTo>
                  <a:lnTo>
                    <a:pt x="60" y="82"/>
                  </a:lnTo>
                  <a:lnTo>
                    <a:pt x="58" y="82"/>
                  </a:lnTo>
                  <a:lnTo>
                    <a:pt x="40" y="80"/>
                  </a:lnTo>
                  <a:lnTo>
                    <a:pt x="24" y="76"/>
                  </a:lnTo>
                  <a:lnTo>
                    <a:pt x="12" y="72"/>
                  </a:lnTo>
                  <a:lnTo>
                    <a:pt x="0" y="66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6" name="Freeform 98"/>
            <p:cNvSpPr/>
            <p:nvPr/>
          </p:nvSpPr>
          <p:spPr bwMode="auto">
            <a:xfrm>
              <a:off x="3059216" y="5212778"/>
              <a:ext cx="357464" cy="872130"/>
            </a:xfrm>
            <a:custGeom>
              <a:avLst/>
              <a:gdLst>
                <a:gd name="T0" fmla="*/ 2147483647 w 246"/>
                <a:gd name="T1" fmla="*/ 2147483647 h 552"/>
                <a:gd name="T2" fmla="*/ 2147483647 w 246"/>
                <a:gd name="T3" fmla="*/ 2147483647 h 552"/>
                <a:gd name="T4" fmla="*/ 2147483647 w 246"/>
                <a:gd name="T5" fmla="*/ 2147483647 h 552"/>
                <a:gd name="T6" fmla="*/ 2147483647 w 246"/>
                <a:gd name="T7" fmla="*/ 2147483647 h 552"/>
                <a:gd name="T8" fmla="*/ 2147483647 w 246"/>
                <a:gd name="T9" fmla="*/ 2147483647 h 552"/>
                <a:gd name="T10" fmla="*/ 2147483647 w 246"/>
                <a:gd name="T11" fmla="*/ 2147483647 h 552"/>
                <a:gd name="T12" fmla="*/ 2147483647 w 246"/>
                <a:gd name="T13" fmla="*/ 2147483647 h 552"/>
                <a:gd name="T14" fmla="*/ 2147483647 w 246"/>
                <a:gd name="T15" fmla="*/ 2147483647 h 552"/>
                <a:gd name="T16" fmla="*/ 2147483647 w 246"/>
                <a:gd name="T17" fmla="*/ 2147483647 h 552"/>
                <a:gd name="T18" fmla="*/ 2147483647 w 246"/>
                <a:gd name="T19" fmla="*/ 2147483647 h 552"/>
                <a:gd name="T20" fmla="*/ 2147483647 w 246"/>
                <a:gd name="T21" fmla="*/ 2147483647 h 552"/>
                <a:gd name="T22" fmla="*/ 2147483647 w 246"/>
                <a:gd name="T23" fmla="*/ 2147483647 h 552"/>
                <a:gd name="T24" fmla="*/ 2147483647 w 246"/>
                <a:gd name="T25" fmla="*/ 2147483647 h 552"/>
                <a:gd name="T26" fmla="*/ 2147483647 w 246"/>
                <a:gd name="T27" fmla="*/ 2147483647 h 552"/>
                <a:gd name="T28" fmla="*/ 2147483647 w 246"/>
                <a:gd name="T29" fmla="*/ 2147483647 h 552"/>
                <a:gd name="T30" fmla="*/ 2147483647 w 246"/>
                <a:gd name="T31" fmla="*/ 2147483647 h 552"/>
                <a:gd name="T32" fmla="*/ 2147483647 w 246"/>
                <a:gd name="T33" fmla="*/ 2147483647 h 552"/>
                <a:gd name="T34" fmla="*/ 2147483647 w 246"/>
                <a:gd name="T35" fmla="*/ 2147483647 h 552"/>
                <a:gd name="T36" fmla="*/ 2147483647 w 246"/>
                <a:gd name="T37" fmla="*/ 2147483647 h 552"/>
                <a:gd name="T38" fmla="*/ 2147483647 w 246"/>
                <a:gd name="T39" fmla="*/ 2147483647 h 552"/>
                <a:gd name="T40" fmla="*/ 2147483647 w 246"/>
                <a:gd name="T41" fmla="*/ 2147483647 h 552"/>
                <a:gd name="T42" fmla="*/ 2147483647 w 246"/>
                <a:gd name="T43" fmla="*/ 2147483647 h 552"/>
                <a:gd name="T44" fmla="*/ 2147483647 w 246"/>
                <a:gd name="T45" fmla="*/ 2147483647 h 552"/>
                <a:gd name="T46" fmla="*/ 2147483647 w 246"/>
                <a:gd name="T47" fmla="*/ 2147483647 h 552"/>
                <a:gd name="T48" fmla="*/ 2147483647 w 246"/>
                <a:gd name="T49" fmla="*/ 2147483647 h 552"/>
                <a:gd name="T50" fmla="*/ 2147483647 w 246"/>
                <a:gd name="T51" fmla="*/ 2147483647 h 552"/>
                <a:gd name="T52" fmla="*/ 2147483647 w 246"/>
                <a:gd name="T53" fmla="*/ 2147483647 h 552"/>
                <a:gd name="T54" fmla="*/ 2147483647 w 246"/>
                <a:gd name="T55" fmla="*/ 2147483647 h 552"/>
                <a:gd name="T56" fmla="*/ 2147483647 w 246"/>
                <a:gd name="T57" fmla="*/ 2147483647 h 552"/>
                <a:gd name="T58" fmla="*/ 2147483647 w 246"/>
                <a:gd name="T59" fmla="*/ 2147483647 h 552"/>
                <a:gd name="T60" fmla="*/ 2147483647 w 246"/>
                <a:gd name="T61" fmla="*/ 2147483647 h 552"/>
                <a:gd name="T62" fmla="*/ 2147483647 w 246"/>
                <a:gd name="T63" fmla="*/ 2147483647 h 552"/>
                <a:gd name="T64" fmla="*/ 2147483647 w 246"/>
                <a:gd name="T65" fmla="*/ 2147483647 h 552"/>
                <a:gd name="T66" fmla="*/ 2147483647 w 246"/>
                <a:gd name="T67" fmla="*/ 2147483647 h 552"/>
                <a:gd name="T68" fmla="*/ 2147483647 w 246"/>
                <a:gd name="T69" fmla="*/ 2147483647 h 552"/>
                <a:gd name="T70" fmla="*/ 2147483647 w 246"/>
                <a:gd name="T71" fmla="*/ 2147483647 h 552"/>
                <a:gd name="T72" fmla="*/ 2147483647 w 246"/>
                <a:gd name="T73" fmla="*/ 2147483647 h 552"/>
                <a:gd name="T74" fmla="*/ 2147483647 w 246"/>
                <a:gd name="T75" fmla="*/ 2147483647 h 552"/>
                <a:gd name="T76" fmla="*/ 2147483647 w 246"/>
                <a:gd name="T77" fmla="*/ 2147483647 h 552"/>
                <a:gd name="T78" fmla="*/ 2147483647 w 246"/>
                <a:gd name="T79" fmla="*/ 2147483647 h 552"/>
                <a:gd name="T80" fmla="*/ 2147483647 w 246"/>
                <a:gd name="T81" fmla="*/ 2147483647 h 552"/>
                <a:gd name="T82" fmla="*/ 2147483647 w 246"/>
                <a:gd name="T83" fmla="*/ 2147483647 h 552"/>
                <a:gd name="T84" fmla="*/ 2147483647 w 246"/>
                <a:gd name="T85" fmla="*/ 2147483647 h 552"/>
                <a:gd name="T86" fmla="*/ 2147483647 w 246"/>
                <a:gd name="T87" fmla="*/ 2147483647 h 552"/>
                <a:gd name="T88" fmla="*/ 2147483647 w 246"/>
                <a:gd name="T89" fmla="*/ 2147483647 h 552"/>
                <a:gd name="T90" fmla="*/ 2147483647 w 246"/>
                <a:gd name="T91" fmla="*/ 2147483647 h 552"/>
                <a:gd name="T92" fmla="*/ 2147483647 w 246"/>
                <a:gd name="T93" fmla="*/ 2147483647 h 552"/>
                <a:gd name="T94" fmla="*/ 2147483647 w 246"/>
                <a:gd name="T95" fmla="*/ 2147483647 h 552"/>
                <a:gd name="T96" fmla="*/ 2147483647 w 246"/>
                <a:gd name="T97" fmla="*/ 2147483647 h 552"/>
                <a:gd name="T98" fmla="*/ 2147483647 w 246"/>
                <a:gd name="T99" fmla="*/ 2147483647 h 552"/>
                <a:gd name="T100" fmla="*/ 2147483647 w 246"/>
                <a:gd name="T101" fmla="*/ 2147483647 h 552"/>
                <a:gd name="T102" fmla="*/ 2147483647 w 246"/>
                <a:gd name="T103" fmla="*/ 2147483647 h 552"/>
                <a:gd name="T104" fmla="*/ 2147483647 w 246"/>
                <a:gd name="T105" fmla="*/ 2147483647 h 552"/>
                <a:gd name="T106" fmla="*/ 2147483647 w 246"/>
                <a:gd name="T107" fmla="*/ 2147483647 h 552"/>
                <a:gd name="T108" fmla="*/ 2147483647 w 246"/>
                <a:gd name="T109" fmla="*/ 2147483647 h 552"/>
                <a:gd name="T110" fmla="*/ 2147483647 w 246"/>
                <a:gd name="T111" fmla="*/ 2147483647 h 552"/>
                <a:gd name="T112" fmla="*/ 2147483647 w 246"/>
                <a:gd name="T113" fmla="*/ 2147483647 h 552"/>
                <a:gd name="T114" fmla="*/ 2147483647 w 246"/>
                <a:gd name="T115" fmla="*/ 2147483647 h 552"/>
                <a:gd name="T116" fmla="*/ 2147483647 w 246"/>
                <a:gd name="T117" fmla="*/ 2147483647 h 55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46"/>
                <a:gd name="T178" fmla="*/ 0 h 552"/>
                <a:gd name="T179" fmla="*/ 246 w 246"/>
                <a:gd name="T180" fmla="*/ 552 h 55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46" h="552">
                  <a:moveTo>
                    <a:pt x="196" y="154"/>
                  </a:moveTo>
                  <a:lnTo>
                    <a:pt x="196" y="148"/>
                  </a:lnTo>
                  <a:lnTo>
                    <a:pt x="200" y="142"/>
                  </a:lnTo>
                  <a:lnTo>
                    <a:pt x="206" y="128"/>
                  </a:lnTo>
                  <a:lnTo>
                    <a:pt x="216" y="116"/>
                  </a:lnTo>
                  <a:lnTo>
                    <a:pt x="224" y="108"/>
                  </a:lnTo>
                  <a:lnTo>
                    <a:pt x="238" y="102"/>
                  </a:lnTo>
                  <a:lnTo>
                    <a:pt x="244" y="96"/>
                  </a:lnTo>
                  <a:lnTo>
                    <a:pt x="246" y="92"/>
                  </a:lnTo>
                  <a:lnTo>
                    <a:pt x="246" y="88"/>
                  </a:lnTo>
                  <a:lnTo>
                    <a:pt x="244" y="78"/>
                  </a:lnTo>
                  <a:lnTo>
                    <a:pt x="242" y="68"/>
                  </a:lnTo>
                  <a:lnTo>
                    <a:pt x="236" y="70"/>
                  </a:lnTo>
                  <a:lnTo>
                    <a:pt x="230" y="70"/>
                  </a:lnTo>
                  <a:lnTo>
                    <a:pt x="232" y="74"/>
                  </a:lnTo>
                  <a:lnTo>
                    <a:pt x="232" y="82"/>
                  </a:lnTo>
                  <a:lnTo>
                    <a:pt x="232" y="88"/>
                  </a:lnTo>
                  <a:lnTo>
                    <a:pt x="228" y="90"/>
                  </a:lnTo>
                  <a:lnTo>
                    <a:pt x="220" y="98"/>
                  </a:lnTo>
                  <a:lnTo>
                    <a:pt x="210" y="102"/>
                  </a:lnTo>
                  <a:lnTo>
                    <a:pt x="200" y="104"/>
                  </a:lnTo>
                  <a:lnTo>
                    <a:pt x="192" y="104"/>
                  </a:lnTo>
                  <a:lnTo>
                    <a:pt x="184" y="102"/>
                  </a:lnTo>
                  <a:lnTo>
                    <a:pt x="180" y="100"/>
                  </a:lnTo>
                  <a:lnTo>
                    <a:pt x="172" y="100"/>
                  </a:lnTo>
                  <a:lnTo>
                    <a:pt x="174" y="90"/>
                  </a:lnTo>
                  <a:lnTo>
                    <a:pt x="178" y="84"/>
                  </a:lnTo>
                  <a:lnTo>
                    <a:pt x="180" y="76"/>
                  </a:lnTo>
                  <a:lnTo>
                    <a:pt x="182" y="68"/>
                  </a:lnTo>
                  <a:lnTo>
                    <a:pt x="180" y="62"/>
                  </a:lnTo>
                  <a:lnTo>
                    <a:pt x="176" y="58"/>
                  </a:lnTo>
                  <a:lnTo>
                    <a:pt x="170" y="58"/>
                  </a:lnTo>
                  <a:lnTo>
                    <a:pt x="162" y="56"/>
                  </a:lnTo>
                  <a:lnTo>
                    <a:pt x="160" y="54"/>
                  </a:lnTo>
                  <a:lnTo>
                    <a:pt x="158" y="50"/>
                  </a:lnTo>
                  <a:lnTo>
                    <a:pt x="156" y="46"/>
                  </a:lnTo>
                  <a:lnTo>
                    <a:pt x="152" y="44"/>
                  </a:lnTo>
                  <a:lnTo>
                    <a:pt x="144" y="42"/>
                  </a:lnTo>
                  <a:lnTo>
                    <a:pt x="138" y="40"/>
                  </a:lnTo>
                  <a:lnTo>
                    <a:pt x="132" y="40"/>
                  </a:lnTo>
                  <a:lnTo>
                    <a:pt x="128" y="38"/>
                  </a:lnTo>
                  <a:lnTo>
                    <a:pt x="122" y="34"/>
                  </a:lnTo>
                  <a:lnTo>
                    <a:pt x="110" y="18"/>
                  </a:lnTo>
                  <a:lnTo>
                    <a:pt x="102" y="14"/>
                  </a:lnTo>
                  <a:lnTo>
                    <a:pt x="98" y="10"/>
                  </a:lnTo>
                  <a:lnTo>
                    <a:pt x="98" y="8"/>
                  </a:lnTo>
                  <a:lnTo>
                    <a:pt x="84" y="8"/>
                  </a:lnTo>
                  <a:lnTo>
                    <a:pt x="76" y="10"/>
                  </a:lnTo>
                  <a:lnTo>
                    <a:pt x="72" y="12"/>
                  </a:lnTo>
                  <a:lnTo>
                    <a:pt x="70" y="18"/>
                  </a:lnTo>
                  <a:lnTo>
                    <a:pt x="64" y="10"/>
                  </a:lnTo>
                  <a:lnTo>
                    <a:pt x="56" y="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34" y="8"/>
                  </a:lnTo>
                  <a:lnTo>
                    <a:pt x="28" y="16"/>
                  </a:lnTo>
                  <a:lnTo>
                    <a:pt x="30" y="30"/>
                  </a:lnTo>
                  <a:lnTo>
                    <a:pt x="30" y="34"/>
                  </a:lnTo>
                  <a:lnTo>
                    <a:pt x="28" y="40"/>
                  </a:lnTo>
                  <a:lnTo>
                    <a:pt x="22" y="46"/>
                  </a:lnTo>
                  <a:lnTo>
                    <a:pt x="16" y="50"/>
                  </a:lnTo>
                  <a:lnTo>
                    <a:pt x="14" y="54"/>
                  </a:lnTo>
                  <a:lnTo>
                    <a:pt x="12" y="62"/>
                  </a:lnTo>
                  <a:lnTo>
                    <a:pt x="14" y="80"/>
                  </a:lnTo>
                  <a:lnTo>
                    <a:pt x="16" y="86"/>
                  </a:lnTo>
                  <a:lnTo>
                    <a:pt x="20" y="92"/>
                  </a:lnTo>
                  <a:lnTo>
                    <a:pt x="16" y="100"/>
                  </a:lnTo>
                  <a:lnTo>
                    <a:pt x="8" y="112"/>
                  </a:lnTo>
                  <a:lnTo>
                    <a:pt x="2" y="122"/>
                  </a:lnTo>
                  <a:lnTo>
                    <a:pt x="0" y="136"/>
                  </a:lnTo>
                  <a:lnTo>
                    <a:pt x="2" y="140"/>
                  </a:lnTo>
                  <a:lnTo>
                    <a:pt x="4" y="144"/>
                  </a:lnTo>
                  <a:lnTo>
                    <a:pt x="8" y="146"/>
                  </a:lnTo>
                  <a:lnTo>
                    <a:pt x="8" y="152"/>
                  </a:lnTo>
                  <a:lnTo>
                    <a:pt x="4" y="162"/>
                  </a:lnTo>
                  <a:lnTo>
                    <a:pt x="2" y="170"/>
                  </a:lnTo>
                  <a:lnTo>
                    <a:pt x="0" y="174"/>
                  </a:lnTo>
                  <a:lnTo>
                    <a:pt x="2" y="180"/>
                  </a:lnTo>
                  <a:lnTo>
                    <a:pt x="4" y="186"/>
                  </a:lnTo>
                  <a:lnTo>
                    <a:pt x="8" y="192"/>
                  </a:lnTo>
                  <a:lnTo>
                    <a:pt x="10" y="198"/>
                  </a:lnTo>
                  <a:lnTo>
                    <a:pt x="12" y="204"/>
                  </a:lnTo>
                  <a:lnTo>
                    <a:pt x="16" y="210"/>
                  </a:lnTo>
                  <a:lnTo>
                    <a:pt x="18" y="218"/>
                  </a:lnTo>
                  <a:lnTo>
                    <a:pt x="20" y="226"/>
                  </a:lnTo>
                  <a:lnTo>
                    <a:pt x="20" y="256"/>
                  </a:lnTo>
                  <a:lnTo>
                    <a:pt x="18" y="260"/>
                  </a:lnTo>
                  <a:lnTo>
                    <a:pt x="16" y="266"/>
                  </a:lnTo>
                  <a:lnTo>
                    <a:pt x="14" y="270"/>
                  </a:lnTo>
                  <a:lnTo>
                    <a:pt x="12" y="274"/>
                  </a:lnTo>
                  <a:lnTo>
                    <a:pt x="16" y="280"/>
                  </a:lnTo>
                  <a:lnTo>
                    <a:pt x="18" y="292"/>
                  </a:lnTo>
                  <a:lnTo>
                    <a:pt x="24" y="300"/>
                  </a:lnTo>
                  <a:lnTo>
                    <a:pt x="26" y="308"/>
                  </a:lnTo>
                  <a:lnTo>
                    <a:pt x="24" y="310"/>
                  </a:lnTo>
                  <a:lnTo>
                    <a:pt x="22" y="312"/>
                  </a:lnTo>
                  <a:lnTo>
                    <a:pt x="20" y="316"/>
                  </a:lnTo>
                  <a:lnTo>
                    <a:pt x="18" y="322"/>
                  </a:lnTo>
                  <a:lnTo>
                    <a:pt x="20" y="336"/>
                  </a:lnTo>
                  <a:lnTo>
                    <a:pt x="26" y="348"/>
                  </a:lnTo>
                  <a:lnTo>
                    <a:pt x="30" y="362"/>
                  </a:lnTo>
                  <a:lnTo>
                    <a:pt x="32" y="370"/>
                  </a:lnTo>
                  <a:lnTo>
                    <a:pt x="30" y="374"/>
                  </a:lnTo>
                  <a:lnTo>
                    <a:pt x="26" y="374"/>
                  </a:lnTo>
                  <a:lnTo>
                    <a:pt x="38" y="394"/>
                  </a:lnTo>
                  <a:lnTo>
                    <a:pt x="46" y="408"/>
                  </a:lnTo>
                  <a:lnTo>
                    <a:pt x="50" y="412"/>
                  </a:lnTo>
                  <a:lnTo>
                    <a:pt x="54" y="414"/>
                  </a:lnTo>
                  <a:lnTo>
                    <a:pt x="52" y="418"/>
                  </a:lnTo>
                  <a:lnTo>
                    <a:pt x="50" y="422"/>
                  </a:lnTo>
                  <a:lnTo>
                    <a:pt x="52" y="432"/>
                  </a:lnTo>
                  <a:lnTo>
                    <a:pt x="54" y="438"/>
                  </a:lnTo>
                  <a:lnTo>
                    <a:pt x="58" y="446"/>
                  </a:lnTo>
                  <a:lnTo>
                    <a:pt x="58" y="456"/>
                  </a:lnTo>
                  <a:lnTo>
                    <a:pt x="58" y="462"/>
                  </a:lnTo>
                  <a:lnTo>
                    <a:pt x="56" y="464"/>
                  </a:lnTo>
                  <a:lnTo>
                    <a:pt x="54" y="468"/>
                  </a:lnTo>
                  <a:lnTo>
                    <a:pt x="52" y="472"/>
                  </a:lnTo>
                  <a:lnTo>
                    <a:pt x="54" y="474"/>
                  </a:lnTo>
                  <a:lnTo>
                    <a:pt x="54" y="476"/>
                  </a:lnTo>
                  <a:lnTo>
                    <a:pt x="56" y="480"/>
                  </a:lnTo>
                  <a:lnTo>
                    <a:pt x="56" y="484"/>
                  </a:lnTo>
                  <a:lnTo>
                    <a:pt x="54" y="494"/>
                  </a:lnTo>
                  <a:lnTo>
                    <a:pt x="52" y="504"/>
                  </a:lnTo>
                  <a:lnTo>
                    <a:pt x="54" y="510"/>
                  </a:lnTo>
                  <a:lnTo>
                    <a:pt x="56" y="514"/>
                  </a:lnTo>
                  <a:lnTo>
                    <a:pt x="64" y="520"/>
                  </a:lnTo>
                  <a:lnTo>
                    <a:pt x="70" y="524"/>
                  </a:lnTo>
                  <a:lnTo>
                    <a:pt x="78" y="528"/>
                  </a:lnTo>
                  <a:lnTo>
                    <a:pt x="84" y="534"/>
                  </a:lnTo>
                  <a:lnTo>
                    <a:pt x="86" y="540"/>
                  </a:lnTo>
                  <a:lnTo>
                    <a:pt x="88" y="546"/>
                  </a:lnTo>
                  <a:lnTo>
                    <a:pt x="92" y="552"/>
                  </a:lnTo>
                  <a:lnTo>
                    <a:pt x="140" y="552"/>
                  </a:lnTo>
                  <a:lnTo>
                    <a:pt x="128" y="532"/>
                  </a:lnTo>
                  <a:lnTo>
                    <a:pt x="124" y="526"/>
                  </a:lnTo>
                  <a:lnTo>
                    <a:pt x="124" y="522"/>
                  </a:lnTo>
                  <a:lnTo>
                    <a:pt x="124" y="518"/>
                  </a:lnTo>
                  <a:lnTo>
                    <a:pt x="124" y="516"/>
                  </a:lnTo>
                  <a:lnTo>
                    <a:pt x="124" y="514"/>
                  </a:lnTo>
                  <a:lnTo>
                    <a:pt x="128" y="512"/>
                  </a:lnTo>
                  <a:lnTo>
                    <a:pt x="134" y="508"/>
                  </a:lnTo>
                  <a:lnTo>
                    <a:pt x="138" y="504"/>
                  </a:lnTo>
                  <a:lnTo>
                    <a:pt x="134" y="502"/>
                  </a:lnTo>
                  <a:lnTo>
                    <a:pt x="134" y="500"/>
                  </a:lnTo>
                  <a:lnTo>
                    <a:pt x="134" y="494"/>
                  </a:lnTo>
                  <a:lnTo>
                    <a:pt x="136" y="490"/>
                  </a:lnTo>
                  <a:lnTo>
                    <a:pt x="142" y="484"/>
                  </a:lnTo>
                  <a:lnTo>
                    <a:pt x="150" y="478"/>
                  </a:lnTo>
                  <a:lnTo>
                    <a:pt x="152" y="474"/>
                  </a:lnTo>
                  <a:lnTo>
                    <a:pt x="152" y="470"/>
                  </a:lnTo>
                  <a:lnTo>
                    <a:pt x="152" y="464"/>
                  </a:lnTo>
                  <a:lnTo>
                    <a:pt x="148" y="460"/>
                  </a:lnTo>
                  <a:lnTo>
                    <a:pt x="148" y="458"/>
                  </a:lnTo>
                  <a:lnTo>
                    <a:pt x="140" y="456"/>
                  </a:lnTo>
                  <a:lnTo>
                    <a:pt x="128" y="450"/>
                  </a:lnTo>
                  <a:lnTo>
                    <a:pt x="118" y="444"/>
                  </a:lnTo>
                  <a:lnTo>
                    <a:pt x="116" y="442"/>
                  </a:lnTo>
                  <a:lnTo>
                    <a:pt x="114" y="440"/>
                  </a:lnTo>
                  <a:lnTo>
                    <a:pt x="116" y="436"/>
                  </a:lnTo>
                  <a:lnTo>
                    <a:pt x="118" y="432"/>
                  </a:lnTo>
                  <a:lnTo>
                    <a:pt x="124" y="424"/>
                  </a:lnTo>
                  <a:lnTo>
                    <a:pt x="134" y="418"/>
                  </a:lnTo>
                  <a:lnTo>
                    <a:pt x="140" y="410"/>
                  </a:lnTo>
                  <a:lnTo>
                    <a:pt x="138" y="404"/>
                  </a:lnTo>
                  <a:lnTo>
                    <a:pt x="136" y="396"/>
                  </a:lnTo>
                  <a:lnTo>
                    <a:pt x="138" y="390"/>
                  </a:lnTo>
                  <a:lnTo>
                    <a:pt x="140" y="388"/>
                  </a:lnTo>
                  <a:lnTo>
                    <a:pt x="144" y="386"/>
                  </a:lnTo>
                  <a:lnTo>
                    <a:pt x="140" y="380"/>
                  </a:lnTo>
                  <a:lnTo>
                    <a:pt x="136" y="374"/>
                  </a:lnTo>
                  <a:lnTo>
                    <a:pt x="142" y="378"/>
                  </a:lnTo>
                  <a:lnTo>
                    <a:pt x="144" y="380"/>
                  </a:lnTo>
                  <a:lnTo>
                    <a:pt x="148" y="382"/>
                  </a:lnTo>
                  <a:lnTo>
                    <a:pt x="152" y="380"/>
                  </a:lnTo>
                  <a:lnTo>
                    <a:pt x="152" y="374"/>
                  </a:lnTo>
                  <a:lnTo>
                    <a:pt x="152" y="368"/>
                  </a:lnTo>
                  <a:lnTo>
                    <a:pt x="146" y="366"/>
                  </a:lnTo>
                  <a:lnTo>
                    <a:pt x="140" y="368"/>
                  </a:lnTo>
                  <a:lnTo>
                    <a:pt x="134" y="370"/>
                  </a:lnTo>
                  <a:lnTo>
                    <a:pt x="126" y="360"/>
                  </a:lnTo>
                  <a:lnTo>
                    <a:pt x="122" y="346"/>
                  </a:lnTo>
                  <a:lnTo>
                    <a:pt x="128" y="346"/>
                  </a:lnTo>
                  <a:lnTo>
                    <a:pt x="136" y="346"/>
                  </a:lnTo>
                  <a:lnTo>
                    <a:pt x="144" y="350"/>
                  </a:lnTo>
                  <a:lnTo>
                    <a:pt x="152" y="350"/>
                  </a:lnTo>
                  <a:lnTo>
                    <a:pt x="158" y="348"/>
                  </a:lnTo>
                  <a:lnTo>
                    <a:pt x="164" y="344"/>
                  </a:lnTo>
                  <a:lnTo>
                    <a:pt x="160" y="340"/>
                  </a:lnTo>
                  <a:lnTo>
                    <a:pt x="156" y="336"/>
                  </a:lnTo>
                  <a:lnTo>
                    <a:pt x="156" y="334"/>
                  </a:lnTo>
                  <a:lnTo>
                    <a:pt x="156" y="326"/>
                  </a:lnTo>
                  <a:lnTo>
                    <a:pt x="162" y="320"/>
                  </a:lnTo>
                  <a:lnTo>
                    <a:pt x="168" y="314"/>
                  </a:lnTo>
                  <a:lnTo>
                    <a:pt x="176" y="312"/>
                  </a:lnTo>
                  <a:lnTo>
                    <a:pt x="192" y="308"/>
                  </a:lnTo>
                  <a:lnTo>
                    <a:pt x="206" y="306"/>
                  </a:lnTo>
                  <a:lnTo>
                    <a:pt x="210" y="304"/>
                  </a:lnTo>
                  <a:lnTo>
                    <a:pt x="216" y="300"/>
                  </a:lnTo>
                  <a:lnTo>
                    <a:pt x="224" y="290"/>
                  </a:lnTo>
                  <a:lnTo>
                    <a:pt x="230" y="280"/>
                  </a:lnTo>
                  <a:lnTo>
                    <a:pt x="232" y="268"/>
                  </a:lnTo>
                  <a:lnTo>
                    <a:pt x="230" y="262"/>
                  </a:lnTo>
                  <a:lnTo>
                    <a:pt x="226" y="258"/>
                  </a:lnTo>
                  <a:lnTo>
                    <a:pt x="222" y="254"/>
                  </a:lnTo>
                  <a:lnTo>
                    <a:pt x="220" y="250"/>
                  </a:lnTo>
                  <a:lnTo>
                    <a:pt x="220" y="248"/>
                  </a:lnTo>
                  <a:lnTo>
                    <a:pt x="220" y="242"/>
                  </a:lnTo>
                  <a:lnTo>
                    <a:pt x="206" y="232"/>
                  </a:lnTo>
                  <a:lnTo>
                    <a:pt x="198" y="226"/>
                  </a:lnTo>
                  <a:lnTo>
                    <a:pt x="194" y="220"/>
                  </a:lnTo>
                  <a:lnTo>
                    <a:pt x="196" y="154"/>
                  </a:lnTo>
                  <a:lnTo>
                    <a:pt x="196" y="148"/>
                  </a:lnTo>
                  <a:lnTo>
                    <a:pt x="200" y="142"/>
                  </a:lnTo>
                  <a:lnTo>
                    <a:pt x="206" y="128"/>
                  </a:lnTo>
                  <a:lnTo>
                    <a:pt x="216" y="116"/>
                  </a:lnTo>
                  <a:lnTo>
                    <a:pt x="224" y="108"/>
                  </a:lnTo>
                  <a:lnTo>
                    <a:pt x="238" y="102"/>
                  </a:lnTo>
                  <a:lnTo>
                    <a:pt x="244" y="96"/>
                  </a:lnTo>
                  <a:lnTo>
                    <a:pt x="246" y="92"/>
                  </a:lnTo>
                  <a:lnTo>
                    <a:pt x="246" y="88"/>
                  </a:lnTo>
                  <a:lnTo>
                    <a:pt x="244" y="78"/>
                  </a:lnTo>
                  <a:lnTo>
                    <a:pt x="242" y="68"/>
                  </a:lnTo>
                  <a:lnTo>
                    <a:pt x="244" y="78"/>
                  </a:lnTo>
                  <a:lnTo>
                    <a:pt x="246" y="88"/>
                  </a:lnTo>
                  <a:lnTo>
                    <a:pt x="246" y="92"/>
                  </a:lnTo>
                  <a:lnTo>
                    <a:pt x="244" y="96"/>
                  </a:lnTo>
                  <a:lnTo>
                    <a:pt x="238" y="102"/>
                  </a:lnTo>
                  <a:lnTo>
                    <a:pt x="224" y="108"/>
                  </a:lnTo>
                  <a:lnTo>
                    <a:pt x="216" y="116"/>
                  </a:lnTo>
                  <a:lnTo>
                    <a:pt x="206" y="128"/>
                  </a:lnTo>
                  <a:lnTo>
                    <a:pt x="200" y="142"/>
                  </a:lnTo>
                  <a:lnTo>
                    <a:pt x="196" y="148"/>
                  </a:lnTo>
                  <a:lnTo>
                    <a:pt x="196" y="154"/>
                  </a:lnTo>
                  <a:lnTo>
                    <a:pt x="194" y="220"/>
                  </a:lnTo>
                  <a:lnTo>
                    <a:pt x="196" y="15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7" name="Freeform 99"/>
            <p:cNvSpPr/>
            <p:nvPr/>
          </p:nvSpPr>
          <p:spPr bwMode="auto">
            <a:xfrm>
              <a:off x="3007326" y="5097291"/>
              <a:ext cx="281358" cy="1071246"/>
            </a:xfrm>
            <a:custGeom>
              <a:avLst/>
              <a:gdLst>
                <a:gd name="T0" fmla="*/ 2147483647 w 192"/>
                <a:gd name="T1" fmla="*/ 2147483647 h 678"/>
                <a:gd name="T2" fmla="*/ 2147483647 w 192"/>
                <a:gd name="T3" fmla="*/ 2147483647 h 678"/>
                <a:gd name="T4" fmla="*/ 2147483647 w 192"/>
                <a:gd name="T5" fmla="*/ 2147483647 h 678"/>
                <a:gd name="T6" fmla="*/ 2147483647 w 192"/>
                <a:gd name="T7" fmla="*/ 2147483647 h 678"/>
                <a:gd name="T8" fmla="*/ 2147483647 w 192"/>
                <a:gd name="T9" fmla="*/ 2147483647 h 678"/>
                <a:gd name="T10" fmla="*/ 2147483647 w 192"/>
                <a:gd name="T11" fmla="*/ 2147483647 h 678"/>
                <a:gd name="T12" fmla="*/ 2147483647 w 192"/>
                <a:gd name="T13" fmla="*/ 2147483647 h 678"/>
                <a:gd name="T14" fmla="*/ 2147483647 w 192"/>
                <a:gd name="T15" fmla="*/ 2147483647 h 678"/>
                <a:gd name="T16" fmla="*/ 2147483647 w 192"/>
                <a:gd name="T17" fmla="*/ 2147483647 h 678"/>
                <a:gd name="T18" fmla="*/ 2147483647 w 192"/>
                <a:gd name="T19" fmla="*/ 2147483647 h 678"/>
                <a:gd name="T20" fmla="*/ 2147483647 w 192"/>
                <a:gd name="T21" fmla="*/ 2147483647 h 678"/>
                <a:gd name="T22" fmla="*/ 2147483647 w 192"/>
                <a:gd name="T23" fmla="*/ 2147483647 h 678"/>
                <a:gd name="T24" fmla="*/ 2147483647 w 192"/>
                <a:gd name="T25" fmla="*/ 2147483647 h 678"/>
                <a:gd name="T26" fmla="*/ 2147483647 w 192"/>
                <a:gd name="T27" fmla="*/ 2147483647 h 678"/>
                <a:gd name="T28" fmla="*/ 2147483647 w 192"/>
                <a:gd name="T29" fmla="*/ 2147483647 h 678"/>
                <a:gd name="T30" fmla="*/ 2147483647 w 192"/>
                <a:gd name="T31" fmla="*/ 2147483647 h 678"/>
                <a:gd name="T32" fmla="*/ 2147483647 w 192"/>
                <a:gd name="T33" fmla="*/ 2147483647 h 678"/>
                <a:gd name="T34" fmla="*/ 2147483647 w 192"/>
                <a:gd name="T35" fmla="*/ 2147483647 h 678"/>
                <a:gd name="T36" fmla="*/ 2147483647 w 192"/>
                <a:gd name="T37" fmla="*/ 2147483647 h 678"/>
                <a:gd name="T38" fmla="*/ 2147483647 w 192"/>
                <a:gd name="T39" fmla="*/ 2147483647 h 678"/>
                <a:gd name="T40" fmla="*/ 2147483647 w 192"/>
                <a:gd name="T41" fmla="*/ 2147483647 h 678"/>
                <a:gd name="T42" fmla="*/ 2147483647 w 192"/>
                <a:gd name="T43" fmla="*/ 2147483647 h 678"/>
                <a:gd name="T44" fmla="*/ 2147483647 w 192"/>
                <a:gd name="T45" fmla="*/ 0 h 678"/>
                <a:gd name="T46" fmla="*/ 0 w 192"/>
                <a:gd name="T47" fmla="*/ 2147483647 h 678"/>
                <a:gd name="T48" fmla="*/ 2147483647 w 192"/>
                <a:gd name="T49" fmla="*/ 2147483647 h 678"/>
                <a:gd name="T50" fmla="*/ 2147483647 w 192"/>
                <a:gd name="T51" fmla="*/ 2147483647 h 678"/>
                <a:gd name="T52" fmla="*/ 2147483647 w 192"/>
                <a:gd name="T53" fmla="*/ 2147483647 h 678"/>
                <a:gd name="T54" fmla="*/ 2147483647 w 192"/>
                <a:gd name="T55" fmla="*/ 2147483647 h 678"/>
                <a:gd name="T56" fmla="*/ 2147483647 w 192"/>
                <a:gd name="T57" fmla="*/ 2147483647 h 678"/>
                <a:gd name="T58" fmla="*/ 2147483647 w 192"/>
                <a:gd name="T59" fmla="*/ 2147483647 h 678"/>
                <a:gd name="T60" fmla="*/ 2147483647 w 192"/>
                <a:gd name="T61" fmla="*/ 2147483647 h 678"/>
                <a:gd name="T62" fmla="*/ 2147483647 w 192"/>
                <a:gd name="T63" fmla="*/ 2147483647 h 678"/>
                <a:gd name="T64" fmla="*/ 2147483647 w 192"/>
                <a:gd name="T65" fmla="*/ 2147483647 h 678"/>
                <a:gd name="T66" fmla="*/ 2147483647 w 192"/>
                <a:gd name="T67" fmla="*/ 2147483647 h 678"/>
                <a:gd name="T68" fmla="*/ 2147483647 w 192"/>
                <a:gd name="T69" fmla="*/ 2147483647 h 678"/>
                <a:gd name="T70" fmla="*/ 2147483647 w 192"/>
                <a:gd name="T71" fmla="*/ 2147483647 h 678"/>
                <a:gd name="T72" fmla="*/ 2147483647 w 192"/>
                <a:gd name="T73" fmla="*/ 2147483647 h 678"/>
                <a:gd name="T74" fmla="*/ 2147483647 w 192"/>
                <a:gd name="T75" fmla="*/ 2147483647 h 678"/>
                <a:gd name="T76" fmla="*/ 2147483647 w 192"/>
                <a:gd name="T77" fmla="*/ 2147483647 h 678"/>
                <a:gd name="T78" fmla="*/ 2147483647 w 192"/>
                <a:gd name="T79" fmla="*/ 2147483647 h 678"/>
                <a:gd name="T80" fmla="*/ 2147483647 w 192"/>
                <a:gd name="T81" fmla="*/ 2147483647 h 678"/>
                <a:gd name="T82" fmla="*/ 2147483647 w 192"/>
                <a:gd name="T83" fmla="*/ 2147483647 h 678"/>
                <a:gd name="T84" fmla="*/ 2147483647 w 192"/>
                <a:gd name="T85" fmla="*/ 2147483647 h 678"/>
                <a:gd name="T86" fmla="*/ 2147483647 w 192"/>
                <a:gd name="T87" fmla="*/ 2147483647 h 678"/>
                <a:gd name="T88" fmla="*/ 2147483647 w 192"/>
                <a:gd name="T89" fmla="*/ 2147483647 h 678"/>
                <a:gd name="T90" fmla="*/ 2147483647 w 192"/>
                <a:gd name="T91" fmla="*/ 2147483647 h 678"/>
                <a:gd name="T92" fmla="*/ 2147483647 w 192"/>
                <a:gd name="T93" fmla="*/ 2147483647 h 678"/>
                <a:gd name="T94" fmla="*/ 2147483647 w 192"/>
                <a:gd name="T95" fmla="*/ 2147483647 h 67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92"/>
                <a:gd name="T145" fmla="*/ 0 h 678"/>
                <a:gd name="T146" fmla="*/ 192 w 192"/>
                <a:gd name="T147" fmla="*/ 678 h 67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92" h="678">
                  <a:moveTo>
                    <a:pt x="174" y="624"/>
                  </a:moveTo>
                  <a:lnTo>
                    <a:pt x="126" y="624"/>
                  </a:lnTo>
                  <a:lnTo>
                    <a:pt x="122" y="618"/>
                  </a:lnTo>
                  <a:lnTo>
                    <a:pt x="120" y="612"/>
                  </a:lnTo>
                  <a:lnTo>
                    <a:pt x="118" y="606"/>
                  </a:lnTo>
                  <a:lnTo>
                    <a:pt x="112" y="600"/>
                  </a:lnTo>
                  <a:lnTo>
                    <a:pt x="104" y="596"/>
                  </a:lnTo>
                  <a:lnTo>
                    <a:pt x="98" y="592"/>
                  </a:lnTo>
                  <a:lnTo>
                    <a:pt x="90" y="586"/>
                  </a:lnTo>
                  <a:lnTo>
                    <a:pt x="88" y="582"/>
                  </a:lnTo>
                  <a:lnTo>
                    <a:pt x="86" y="576"/>
                  </a:lnTo>
                  <a:lnTo>
                    <a:pt x="88" y="566"/>
                  </a:lnTo>
                  <a:lnTo>
                    <a:pt x="90" y="556"/>
                  </a:lnTo>
                  <a:lnTo>
                    <a:pt x="90" y="552"/>
                  </a:lnTo>
                  <a:lnTo>
                    <a:pt x="88" y="548"/>
                  </a:lnTo>
                  <a:lnTo>
                    <a:pt x="88" y="546"/>
                  </a:lnTo>
                  <a:lnTo>
                    <a:pt x="86" y="544"/>
                  </a:lnTo>
                  <a:lnTo>
                    <a:pt x="88" y="540"/>
                  </a:lnTo>
                  <a:lnTo>
                    <a:pt x="90" y="536"/>
                  </a:lnTo>
                  <a:lnTo>
                    <a:pt x="92" y="534"/>
                  </a:lnTo>
                  <a:lnTo>
                    <a:pt x="92" y="528"/>
                  </a:lnTo>
                  <a:lnTo>
                    <a:pt x="92" y="518"/>
                  </a:lnTo>
                  <a:lnTo>
                    <a:pt x="88" y="510"/>
                  </a:lnTo>
                  <a:lnTo>
                    <a:pt x="86" y="504"/>
                  </a:lnTo>
                  <a:lnTo>
                    <a:pt x="84" y="494"/>
                  </a:lnTo>
                  <a:lnTo>
                    <a:pt x="86" y="490"/>
                  </a:lnTo>
                  <a:lnTo>
                    <a:pt x="88" y="486"/>
                  </a:lnTo>
                  <a:lnTo>
                    <a:pt x="84" y="484"/>
                  </a:lnTo>
                  <a:lnTo>
                    <a:pt x="80" y="480"/>
                  </a:lnTo>
                  <a:lnTo>
                    <a:pt x="72" y="466"/>
                  </a:lnTo>
                  <a:lnTo>
                    <a:pt x="60" y="446"/>
                  </a:lnTo>
                  <a:lnTo>
                    <a:pt x="64" y="446"/>
                  </a:lnTo>
                  <a:lnTo>
                    <a:pt x="66" y="442"/>
                  </a:lnTo>
                  <a:lnTo>
                    <a:pt x="64" y="434"/>
                  </a:lnTo>
                  <a:lnTo>
                    <a:pt x="60" y="420"/>
                  </a:lnTo>
                  <a:lnTo>
                    <a:pt x="54" y="408"/>
                  </a:lnTo>
                  <a:lnTo>
                    <a:pt x="52" y="394"/>
                  </a:lnTo>
                  <a:lnTo>
                    <a:pt x="54" y="388"/>
                  </a:lnTo>
                  <a:lnTo>
                    <a:pt x="56" y="384"/>
                  </a:lnTo>
                  <a:lnTo>
                    <a:pt x="58" y="382"/>
                  </a:lnTo>
                  <a:lnTo>
                    <a:pt x="60" y="380"/>
                  </a:lnTo>
                  <a:lnTo>
                    <a:pt x="58" y="372"/>
                  </a:lnTo>
                  <a:lnTo>
                    <a:pt x="52" y="364"/>
                  </a:lnTo>
                  <a:lnTo>
                    <a:pt x="50" y="352"/>
                  </a:lnTo>
                  <a:lnTo>
                    <a:pt x="46" y="346"/>
                  </a:lnTo>
                  <a:lnTo>
                    <a:pt x="48" y="342"/>
                  </a:lnTo>
                  <a:lnTo>
                    <a:pt x="50" y="338"/>
                  </a:lnTo>
                  <a:lnTo>
                    <a:pt x="52" y="332"/>
                  </a:lnTo>
                  <a:lnTo>
                    <a:pt x="54" y="328"/>
                  </a:lnTo>
                  <a:lnTo>
                    <a:pt x="54" y="298"/>
                  </a:lnTo>
                  <a:lnTo>
                    <a:pt x="52" y="290"/>
                  </a:lnTo>
                  <a:lnTo>
                    <a:pt x="50" y="282"/>
                  </a:lnTo>
                  <a:lnTo>
                    <a:pt x="46" y="276"/>
                  </a:lnTo>
                  <a:lnTo>
                    <a:pt x="44" y="270"/>
                  </a:lnTo>
                  <a:lnTo>
                    <a:pt x="42" y="264"/>
                  </a:lnTo>
                  <a:lnTo>
                    <a:pt x="38" y="258"/>
                  </a:lnTo>
                  <a:lnTo>
                    <a:pt x="36" y="252"/>
                  </a:lnTo>
                  <a:lnTo>
                    <a:pt x="34" y="246"/>
                  </a:lnTo>
                  <a:lnTo>
                    <a:pt x="36" y="242"/>
                  </a:lnTo>
                  <a:lnTo>
                    <a:pt x="38" y="234"/>
                  </a:lnTo>
                  <a:lnTo>
                    <a:pt x="42" y="224"/>
                  </a:lnTo>
                  <a:lnTo>
                    <a:pt x="42" y="218"/>
                  </a:lnTo>
                  <a:lnTo>
                    <a:pt x="38" y="216"/>
                  </a:lnTo>
                  <a:lnTo>
                    <a:pt x="36" y="212"/>
                  </a:lnTo>
                  <a:lnTo>
                    <a:pt x="34" y="208"/>
                  </a:lnTo>
                  <a:lnTo>
                    <a:pt x="36" y="194"/>
                  </a:lnTo>
                  <a:lnTo>
                    <a:pt x="42" y="184"/>
                  </a:lnTo>
                  <a:lnTo>
                    <a:pt x="50" y="172"/>
                  </a:lnTo>
                  <a:lnTo>
                    <a:pt x="54" y="164"/>
                  </a:lnTo>
                  <a:lnTo>
                    <a:pt x="50" y="158"/>
                  </a:lnTo>
                  <a:lnTo>
                    <a:pt x="48" y="152"/>
                  </a:lnTo>
                  <a:lnTo>
                    <a:pt x="46" y="134"/>
                  </a:lnTo>
                  <a:lnTo>
                    <a:pt x="48" y="126"/>
                  </a:lnTo>
                  <a:lnTo>
                    <a:pt x="50" y="122"/>
                  </a:lnTo>
                  <a:lnTo>
                    <a:pt x="56" y="118"/>
                  </a:lnTo>
                  <a:lnTo>
                    <a:pt x="62" y="112"/>
                  </a:lnTo>
                  <a:lnTo>
                    <a:pt x="64" y="106"/>
                  </a:lnTo>
                  <a:lnTo>
                    <a:pt x="64" y="102"/>
                  </a:lnTo>
                  <a:lnTo>
                    <a:pt x="62" y="88"/>
                  </a:lnTo>
                  <a:lnTo>
                    <a:pt x="60" y="90"/>
                  </a:lnTo>
                  <a:lnTo>
                    <a:pt x="56" y="90"/>
                  </a:lnTo>
                  <a:lnTo>
                    <a:pt x="52" y="90"/>
                  </a:lnTo>
                  <a:lnTo>
                    <a:pt x="50" y="86"/>
                  </a:lnTo>
                  <a:lnTo>
                    <a:pt x="48" y="80"/>
                  </a:lnTo>
                  <a:lnTo>
                    <a:pt x="42" y="60"/>
                  </a:lnTo>
                  <a:lnTo>
                    <a:pt x="40" y="56"/>
                  </a:lnTo>
                  <a:lnTo>
                    <a:pt x="36" y="54"/>
                  </a:lnTo>
                  <a:lnTo>
                    <a:pt x="34" y="52"/>
                  </a:lnTo>
                  <a:lnTo>
                    <a:pt x="32" y="50"/>
                  </a:lnTo>
                  <a:lnTo>
                    <a:pt x="28" y="20"/>
                  </a:lnTo>
                  <a:lnTo>
                    <a:pt x="22" y="8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8" y="4"/>
                  </a:lnTo>
                  <a:lnTo>
                    <a:pt x="4" y="6"/>
                  </a:lnTo>
                  <a:lnTo>
                    <a:pt x="0" y="8"/>
                  </a:lnTo>
                  <a:lnTo>
                    <a:pt x="4" y="18"/>
                  </a:lnTo>
                  <a:lnTo>
                    <a:pt x="8" y="32"/>
                  </a:lnTo>
                  <a:lnTo>
                    <a:pt x="12" y="48"/>
                  </a:lnTo>
                  <a:lnTo>
                    <a:pt x="14" y="66"/>
                  </a:lnTo>
                  <a:lnTo>
                    <a:pt x="10" y="80"/>
                  </a:lnTo>
                  <a:lnTo>
                    <a:pt x="8" y="96"/>
                  </a:lnTo>
                  <a:lnTo>
                    <a:pt x="12" y="102"/>
                  </a:lnTo>
                  <a:lnTo>
                    <a:pt x="16" y="106"/>
                  </a:lnTo>
                  <a:lnTo>
                    <a:pt x="18" y="118"/>
                  </a:lnTo>
                  <a:lnTo>
                    <a:pt x="18" y="134"/>
                  </a:lnTo>
                  <a:lnTo>
                    <a:pt x="16" y="162"/>
                  </a:lnTo>
                  <a:lnTo>
                    <a:pt x="10" y="192"/>
                  </a:lnTo>
                  <a:lnTo>
                    <a:pt x="12" y="198"/>
                  </a:lnTo>
                  <a:lnTo>
                    <a:pt x="14" y="202"/>
                  </a:lnTo>
                  <a:lnTo>
                    <a:pt x="16" y="206"/>
                  </a:lnTo>
                  <a:lnTo>
                    <a:pt x="18" y="210"/>
                  </a:lnTo>
                  <a:lnTo>
                    <a:pt x="18" y="214"/>
                  </a:lnTo>
                  <a:lnTo>
                    <a:pt x="16" y="214"/>
                  </a:lnTo>
                  <a:lnTo>
                    <a:pt x="14" y="216"/>
                  </a:lnTo>
                  <a:lnTo>
                    <a:pt x="14" y="218"/>
                  </a:lnTo>
                  <a:lnTo>
                    <a:pt x="14" y="236"/>
                  </a:lnTo>
                  <a:lnTo>
                    <a:pt x="20" y="252"/>
                  </a:lnTo>
                  <a:lnTo>
                    <a:pt x="22" y="268"/>
                  </a:lnTo>
                  <a:lnTo>
                    <a:pt x="24" y="286"/>
                  </a:lnTo>
                  <a:lnTo>
                    <a:pt x="22" y="302"/>
                  </a:lnTo>
                  <a:lnTo>
                    <a:pt x="22" y="310"/>
                  </a:lnTo>
                  <a:lnTo>
                    <a:pt x="20" y="318"/>
                  </a:lnTo>
                  <a:lnTo>
                    <a:pt x="22" y="326"/>
                  </a:lnTo>
                  <a:lnTo>
                    <a:pt x="22" y="332"/>
                  </a:lnTo>
                  <a:lnTo>
                    <a:pt x="20" y="340"/>
                  </a:lnTo>
                  <a:lnTo>
                    <a:pt x="16" y="346"/>
                  </a:lnTo>
                  <a:lnTo>
                    <a:pt x="12" y="350"/>
                  </a:lnTo>
                  <a:lnTo>
                    <a:pt x="10" y="352"/>
                  </a:lnTo>
                  <a:lnTo>
                    <a:pt x="10" y="358"/>
                  </a:lnTo>
                  <a:lnTo>
                    <a:pt x="12" y="362"/>
                  </a:lnTo>
                  <a:lnTo>
                    <a:pt x="18" y="372"/>
                  </a:lnTo>
                  <a:lnTo>
                    <a:pt x="22" y="380"/>
                  </a:lnTo>
                  <a:lnTo>
                    <a:pt x="24" y="388"/>
                  </a:lnTo>
                  <a:lnTo>
                    <a:pt x="24" y="404"/>
                  </a:lnTo>
                  <a:lnTo>
                    <a:pt x="26" y="418"/>
                  </a:lnTo>
                  <a:lnTo>
                    <a:pt x="28" y="436"/>
                  </a:lnTo>
                  <a:lnTo>
                    <a:pt x="34" y="456"/>
                  </a:lnTo>
                  <a:lnTo>
                    <a:pt x="36" y="462"/>
                  </a:lnTo>
                  <a:lnTo>
                    <a:pt x="40" y="462"/>
                  </a:lnTo>
                  <a:lnTo>
                    <a:pt x="44" y="462"/>
                  </a:lnTo>
                  <a:lnTo>
                    <a:pt x="46" y="462"/>
                  </a:lnTo>
                  <a:lnTo>
                    <a:pt x="46" y="460"/>
                  </a:lnTo>
                  <a:lnTo>
                    <a:pt x="44" y="448"/>
                  </a:lnTo>
                  <a:lnTo>
                    <a:pt x="40" y="436"/>
                  </a:lnTo>
                  <a:lnTo>
                    <a:pt x="44" y="434"/>
                  </a:lnTo>
                  <a:lnTo>
                    <a:pt x="50" y="434"/>
                  </a:lnTo>
                  <a:lnTo>
                    <a:pt x="52" y="442"/>
                  </a:lnTo>
                  <a:lnTo>
                    <a:pt x="52" y="456"/>
                  </a:lnTo>
                  <a:lnTo>
                    <a:pt x="54" y="462"/>
                  </a:lnTo>
                  <a:lnTo>
                    <a:pt x="56" y="466"/>
                  </a:lnTo>
                  <a:lnTo>
                    <a:pt x="56" y="480"/>
                  </a:lnTo>
                  <a:lnTo>
                    <a:pt x="50" y="482"/>
                  </a:lnTo>
                  <a:lnTo>
                    <a:pt x="44" y="482"/>
                  </a:lnTo>
                  <a:lnTo>
                    <a:pt x="46" y="486"/>
                  </a:lnTo>
                  <a:lnTo>
                    <a:pt x="48" y="490"/>
                  </a:lnTo>
                  <a:lnTo>
                    <a:pt x="50" y="492"/>
                  </a:lnTo>
                  <a:lnTo>
                    <a:pt x="50" y="496"/>
                  </a:lnTo>
                  <a:lnTo>
                    <a:pt x="50" y="502"/>
                  </a:lnTo>
                  <a:lnTo>
                    <a:pt x="46" y="506"/>
                  </a:lnTo>
                  <a:lnTo>
                    <a:pt x="42" y="512"/>
                  </a:lnTo>
                  <a:lnTo>
                    <a:pt x="40" y="518"/>
                  </a:lnTo>
                  <a:lnTo>
                    <a:pt x="42" y="522"/>
                  </a:lnTo>
                  <a:lnTo>
                    <a:pt x="46" y="524"/>
                  </a:lnTo>
                  <a:lnTo>
                    <a:pt x="56" y="526"/>
                  </a:lnTo>
                  <a:lnTo>
                    <a:pt x="54" y="530"/>
                  </a:lnTo>
                  <a:lnTo>
                    <a:pt x="56" y="534"/>
                  </a:lnTo>
                  <a:lnTo>
                    <a:pt x="58" y="540"/>
                  </a:lnTo>
                  <a:lnTo>
                    <a:pt x="58" y="544"/>
                  </a:lnTo>
                  <a:lnTo>
                    <a:pt x="50" y="544"/>
                  </a:lnTo>
                  <a:lnTo>
                    <a:pt x="50" y="554"/>
                  </a:lnTo>
                  <a:lnTo>
                    <a:pt x="54" y="560"/>
                  </a:lnTo>
                  <a:lnTo>
                    <a:pt x="62" y="568"/>
                  </a:lnTo>
                  <a:lnTo>
                    <a:pt x="62" y="572"/>
                  </a:lnTo>
                  <a:lnTo>
                    <a:pt x="62" y="576"/>
                  </a:lnTo>
                  <a:lnTo>
                    <a:pt x="66" y="582"/>
                  </a:lnTo>
                  <a:lnTo>
                    <a:pt x="74" y="594"/>
                  </a:lnTo>
                  <a:lnTo>
                    <a:pt x="80" y="602"/>
                  </a:lnTo>
                  <a:lnTo>
                    <a:pt x="86" y="606"/>
                  </a:lnTo>
                  <a:lnTo>
                    <a:pt x="96" y="606"/>
                  </a:lnTo>
                  <a:lnTo>
                    <a:pt x="94" y="618"/>
                  </a:lnTo>
                  <a:lnTo>
                    <a:pt x="96" y="622"/>
                  </a:lnTo>
                  <a:lnTo>
                    <a:pt x="100" y="626"/>
                  </a:lnTo>
                  <a:lnTo>
                    <a:pt x="96" y="630"/>
                  </a:lnTo>
                  <a:lnTo>
                    <a:pt x="106" y="640"/>
                  </a:lnTo>
                  <a:lnTo>
                    <a:pt x="122" y="648"/>
                  </a:lnTo>
                  <a:lnTo>
                    <a:pt x="154" y="660"/>
                  </a:lnTo>
                  <a:lnTo>
                    <a:pt x="156" y="664"/>
                  </a:lnTo>
                  <a:lnTo>
                    <a:pt x="158" y="666"/>
                  </a:lnTo>
                  <a:lnTo>
                    <a:pt x="160" y="668"/>
                  </a:lnTo>
                  <a:lnTo>
                    <a:pt x="164" y="670"/>
                  </a:lnTo>
                  <a:lnTo>
                    <a:pt x="172" y="672"/>
                  </a:lnTo>
                  <a:lnTo>
                    <a:pt x="178" y="674"/>
                  </a:lnTo>
                  <a:lnTo>
                    <a:pt x="192" y="678"/>
                  </a:lnTo>
                  <a:lnTo>
                    <a:pt x="174" y="62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8" name="Freeform 100"/>
            <p:cNvSpPr/>
            <p:nvPr/>
          </p:nvSpPr>
          <p:spPr bwMode="auto">
            <a:xfrm>
              <a:off x="3263316" y="6084908"/>
              <a:ext cx="99168" cy="88938"/>
            </a:xfrm>
            <a:custGeom>
              <a:avLst/>
              <a:gdLst>
                <a:gd name="T0" fmla="*/ 0 w 68"/>
                <a:gd name="T1" fmla="*/ 0 h 56"/>
                <a:gd name="T2" fmla="*/ 2147483647 w 68"/>
                <a:gd name="T3" fmla="*/ 2147483647 h 56"/>
                <a:gd name="T4" fmla="*/ 2147483647 w 68"/>
                <a:gd name="T5" fmla="*/ 2147483647 h 56"/>
                <a:gd name="T6" fmla="*/ 2147483647 w 68"/>
                <a:gd name="T7" fmla="*/ 2147483647 h 56"/>
                <a:gd name="T8" fmla="*/ 2147483647 w 68"/>
                <a:gd name="T9" fmla="*/ 2147483647 h 56"/>
                <a:gd name="T10" fmla="*/ 2147483647 w 68"/>
                <a:gd name="T11" fmla="*/ 2147483647 h 56"/>
                <a:gd name="T12" fmla="*/ 2147483647 w 68"/>
                <a:gd name="T13" fmla="*/ 2147483647 h 56"/>
                <a:gd name="T14" fmla="*/ 2147483647 w 68"/>
                <a:gd name="T15" fmla="*/ 2147483647 h 56"/>
                <a:gd name="T16" fmla="*/ 2147483647 w 68"/>
                <a:gd name="T17" fmla="*/ 2147483647 h 56"/>
                <a:gd name="T18" fmla="*/ 2147483647 w 68"/>
                <a:gd name="T19" fmla="*/ 2147483647 h 56"/>
                <a:gd name="T20" fmla="*/ 2147483647 w 68"/>
                <a:gd name="T21" fmla="*/ 2147483647 h 56"/>
                <a:gd name="T22" fmla="*/ 2147483647 w 68"/>
                <a:gd name="T23" fmla="*/ 2147483647 h 56"/>
                <a:gd name="T24" fmla="*/ 2147483647 w 68"/>
                <a:gd name="T25" fmla="*/ 2147483647 h 56"/>
                <a:gd name="T26" fmla="*/ 0 w 68"/>
                <a:gd name="T27" fmla="*/ 0 h 5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8"/>
                <a:gd name="T43" fmla="*/ 0 h 56"/>
                <a:gd name="T44" fmla="*/ 68 w 68"/>
                <a:gd name="T45" fmla="*/ 56 h 5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8" h="56">
                  <a:moveTo>
                    <a:pt x="0" y="0"/>
                  </a:moveTo>
                  <a:lnTo>
                    <a:pt x="6" y="6"/>
                  </a:lnTo>
                  <a:lnTo>
                    <a:pt x="12" y="14"/>
                  </a:lnTo>
                  <a:lnTo>
                    <a:pt x="28" y="26"/>
                  </a:lnTo>
                  <a:lnTo>
                    <a:pt x="40" y="30"/>
                  </a:lnTo>
                  <a:lnTo>
                    <a:pt x="50" y="32"/>
                  </a:lnTo>
                  <a:lnTo>
                    <a:pt x="62" y="36"/>
                  </a:lnTo>
                  <a:lnTo>
                    <a:pt x="66" y="38"/>
                  </a:lnTo>
                  <a:lnTo>
                    <a:pt x="68" y="42"/>
                  </a:lnTo>
                  <a:lnTo>
                    <a:pt x="48" y="52"/>
                  </a:lnTo>
                  <a:lnTo>
                    <a:pt x="40" y="54"/>
                  </a:lnTo>
                  <a:lnTo>
                    <a:pt x="28" y="56"/>
                  </a:lnTo>
                  <a:lnTo>
                    <a:pt x="18" y="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9" name="Freeform 101"/>
            <p:cNvSpPr/>
            <p:nvPr/>
          </p:nvSpPr>
          <p:spPr bwMode="auto">
            <a:xfrm>
              <a:off x="2791694" y="4215869"/>
              <a:ext cx="269828" cy="480535"/>
            </a:xfrm>
            <a:custGeom>
              <a:avLst/>
              <a:gdLst>
                <a:gd name="T0" fmla="*/ 2147483647 w 184"/>
                <a:gd name="T1" fmla="*/ 2147483647 h 304"/>
                <a:gd name="T2" fmla="*/ 2147483647 w 184"/>
                <a:gd name="T3" fmla="*/ 2147483647 h 304"/>
                <a:gd name="T4" fmla="*/ 2147483647 w 184"/>
                <a:gd name="T5" fmla="*/ 2147483647 h 304"/>
                <a:gd name="T6" fmla="*/ 2147483647 w 184"/>
                <a:gd name="T7" fmla="*/ 2147483647 h 304"/>
                <a:gd name="T8" fmla="*/ 2147483647 w 184"/>
                <a:gd name="T9" fmla="*/ 2147483647 h 304"/>
                <a:gd name="T10" fmla="*/ 2147483647 w 184"/>
                <a:gd name="T11" fmla="*/ 2147483647 h 304"/>
                <a:gd name="T12" fmla="*/ 2147483647 w 184"/>
                <a:gd name="T13" fmla="*/ 2147483647 h 304"/>
                <a:gd name="T14" fmla="*/ 2147483647 w 184"/>
                <a:gd name="T15" fmla="*/ 2147483647 h 304"/>
                <a:gd name="T16" fmla="*/ 2147483647 w 184"/>
                <a:gd name="T17" fmla="*/ 2147483647 h 304"/>
                <a:gd name="T18" fmla="*/ 2147483647 w 184"/>
                <a:gd name="T19" fmla="*/ 2147483647 h 304"/>
                <a:gd name="T20" fmla="*/ 2147483647 w 184"/>
                <a:gd name="T21" fmla="*/ 2147483647 h 304"/>
                <a:gd name="T22" fmla="*/ 2147483647 w 184"/>
                <a:gd name="T23" fmla="*/ 2147483647 h 304"/>
                <a:gd name="T24" fmla="*/ 2147483647 w 184"/>
                <a:gd name="T25" fmla="*/ 2147483647 h 304"/>
                <a:gd name="T26" fmla="*/ 2147483647 w 184"/>
                <a:gd name="T27" fmla="*/ 2147483647 h 304"/>
                <a:gd name="T28" fmla="*/ 2147483647 w 184"/>
                <a:gd name="T29" fmla="*/ 2147483647 h 304"/>
                <a:gd name="T30" fmla="*/ 2147483647 w 184"/>
                <a:gd name="T31" fmla="*/ 2147483647 h 304"/>
                <a:gd name="T32" fmla="*/ 2147483647 w 184"/>
                <a:gd name="T33" fmla="*/ 2147483647 h 304"/>
                <a:gd name="T34" fmla="*/ 2147483647 w 184"/>
                <a:gd name="T35" fmla="*/ 2147483647 h 304"/>
                <a:gd name="T36" fmla="*/ 2147483647 w 184"/>
                <a:gd name="T37" fmla="*/ 2147483647 h 304"/>
                <a:gd name="T38" fmla="*/ 2147483647 w 184"/>
                <a:gd name="T39" fmla="*/ 2147483647 h 304"/>
                <a:gd name="T40" fmla="*/ 2147483647 w 184"/>
                <a:gd name="T41" fmla="*/ 2147483647 h 304"/>
                <a:gd name="T42" fmla="*/ 2147483647 w 184"/>
                <a:gd name="T43" fmla="*/ 2147483647 h 304"/>
                <a:gd name="T44" fmla="*/ 2147483647 w 184"/>
                <a:gd name="T45" fmla="*/ 2147483647 h 304"/>
                <a:gd name="T46" fmla="*/ 2147483647 w 184"/>
                <a:gd name="T47" fmla="*/ 2147483647 h 304"/>
                <a:gd name="T48" fmla="*/ 2147483647 w 184"/>
                <a:gd name="T49" fmla="*/ 2147483647 h 304"/>
                <a:gd name="T50" fmla="*/ 2147483647 w 184"/>
                <a:gd name="T51" fmla="*/ 2147483647 h 304"/>
                <a:gd name="T52" fmla="*/ 2147483647 w 184"/>
                <a:gd name="T53" fmla="*/ 2147483647 h 304"/>
                <a:gd name="T54" fmla="*/ 2147483647 w 184"/>
                <a:gd name="T55" fmla="*/ 2147483647 h 304"/>
                <a:gd name="T56" fmla="*/ 2147483647 w 184"/>
                <a:gd name="T57" fmla="*/ 2147483647 h 304"/>
                <a:gd name="T58" fmla="*/ 2147483647 w 184"/>
                <a:gd name="T59" fmla="*/ 2147483647 h 304"/>
                <a:gd name="T60" fmla="*/ 2147483647 w 184"/>
                <a:gd name="T61" fmla="*/ 2147483647 h 304"/>
                <a:gd name="T62" fmla="*/ 2147483647 w 184"/>
                <a:gd name="T63" fmla="*/ 2147483647 h 304"/>
                <a:gd name="T64" fmla="*/ 2147483647 w 184"/>
                <a:gd name="T65" fmla="*/ 2147483647 h 304"/>
                <a:gd name="T66" fmla="*/ 2147483647 w 184"/>
                <a:gd name="T67" fmla="*/ 2147483647 h 304"/>
                <a:gd name="T68" fmla="*/ 2147483647 w 184"/>
                <a:gd name="T69" fmla="*/ 2147483647 h 304"/>
                <a:gd name="T70" fmla="*/ 2147483647 w 184"/>
                <a:gd name="T71" fmla="*/ 2147483647 h 304"/>
                <a:gd name="T72" fmla="*/ 2147483647 w 184"/>
                <a:gd name="T73" fmla="*/ 2147483647 h 304"/>
                <a:gd name="T74" fmla="*/ 2147483647 w 184"/>
                <a:gd name="T75" fmla="*/ 2147483647 h 304"/>
                <a:gd name="T76" fmla="*/ 2147483647 w 184"/>
                <a:gd name="T77" fmla="*/ 2147483647 h 304"/>
                <a:gd name="T78" fmla="*/ 2147483647 w 184"/>
                <a:gd name="T79" fmla="*/ 2147483647 h 304"/>
                <a:gd name="T80" fmla="*/ 2147483647 w 184"/>
                <a:gd name="T81" fmla="*/ 2147483647 h 304"/>
                <a:gd name="T82" fmla="*/ 2147483647 w 184"/>
                <a:gd name="T83" fmla="*/ 2147483647 h 304"/>
                <a:gd name="T84" fmla="*/ 2147483647 w 184"/>
                <a:gd name="T85" fmla="*/ 2147483647 h 304"/>
                <a:gd name="T86" fmla="*/ 2147483647 w 184"/>
                <a:gd name="T87" fmla="*/ 2147483647 h 304"/>
                <a:gd name="T88" fmla="*/ 2147483647 w 184"/>
                <a:gd name="T89" fmla="*/ 2147483647 h 304"/>
                <a:gd name="T90" fmla="*/ 0 w 184"/>
                <a:gd name="T91" fmla="*/ 2147483647 h 3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84"/>
                <a:gd name="T139" fmla="*/ 0 h 304"/>
                <a:gd name="T140" fmla="*/ 184 w 184"/>
                <a:gd name="T141" fmla="*/ 304 h 30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84" h="304">
                  <a:moveTo>
                    <a:pt x="2" y="204"/>
                  </a:moveTo>
                  <a:lnTo>
                    <a:pt x="2" y="194"/>
                  </a:lnTo>
                  <a:lnTo>
                    <a:pt x="6" y="184"/>
                  </a:lnTo>
                  <a:lnTo>
                    <a:pt x="8" y="178"/>
                  </a:lnTo>
                  <a:lnTo>
                    <a:pt x="18" y="176"/>
                  </a:lnTo>
                  <a:lnTo>
                    <a:pt x="18" y="172"/>
                  </a:lnTo>
                  <a:lnTo>
                    <a:pt x="22" y="166"/>
                  </a:lnTo>
                  <a:lnTo>
                    <a:pt x="26" y="162"/>
                  </a:lnTo>
                  <a:lnTo>
                    <a:pt x="28" y="158"/>
                  </a:lnTo>
                  <a:lnTo>
                    <a:pt x="26" y="142"/>
                  </a:lnTo>
                  <a:lnTo>
                    <a:pt x="24" y="124"/>
                  </a:lnTo>
                  <a:lnTo>
                    <a:pt x="26" y="118"/>
                  </a:lnTo>
                  <a:lnTo>
                    <a:pt x="28" y="114"/>
                  </a:lnTo>
                  <a:lnTo>
                    <a:pt x="26" y="106"/>
                  </a:lnTo>
                  <a:lnTo>
                    <a:pt x="22" y="100"/>
                  </a:lnTo>
                  <a:lnTo>
                    <a:pt x="18" y="96"/>
                  </a:lnTo>
                  <a:lnTo>
                    <a:pt x="18" y="90"/>
                  </a:lnTo>
                  <a:lnTo>
                    <a:pt x="16" y="90"/>
                  </a:lnTo>
                  <a:lnTo>
                    <a:pt x="22" y="86"/>
                  </a:lnTo>
                  <a:lnTo>
                    <a:pt x="28" y="82"/>
                  </a:lnTo>
                  <a:lnTo>
                    <a:pt x="26" y="76"/>
                  </a:lnTo>
                  <a:lnTo>
                    <a:pt x="26" y="70"/>
                  </a:lnTo>
                  <a:lnTo>
                    <a:pt x="28" y="68"/>
                  </a:lnTo>
                  <a:lnTo>
                    <a:pt x="32" y="72"/>
                  </a:lnTo>
                  <a:lnTo>
                    <a:pt x="40" y="74"/>
                  </a:lnTo>
                  <a:lnTo>
                    <a:pt x="42" y="64"/>
                  </a:lnTo>
                  <a:lnTo>
                    <a:pt x="46" y="62"/>
                  </a:lnTo>
                  <a:lnTo>
                    <a:pt x="48" y="58"/>
                  </a:lnTo>
                  <a:lnTo>
                    <a:pt x="52" y="58"/>
                  </a:lnTo>
                  <a:lnTo>
                    <a:pt x="56" y="54"/>
                  </a:lnTo>
                  <a:lnTo>
                    <a:pt x="58" y="48"/>
                  </a:lnTo>
                  <a:lnTo>
                    <a:pt x="60" y="42"/>
                  </a:lnTo>
                  <a:lnTo>
                    <a:pt x="60" y="34"/>
                  </a:lnTo>
                  <a:lnTo>
                    <a:pt x="62" y="30"/>
                  </a:lnTo>
                  <a:lnTo>
                    <a:pt x="66" y="26"/>
                  </a:lnTo>
                  <a:lnTo>
                    <a:pt x="72" y="24"/>
                  </a:lnTo>
                  <a:lnTo>
                    <a:pt x="80" y="24"/>
                  </a:lnTo>
                  <a:lnTo>
                    <a:pt x="82" y="20"/>
                  </a:lnTo>
                  <a:lnTo>
                    <a:pt x="86" y="18"/>
                  </a:lnTo>
                  <a:lnTo>
                    <a:pt x="98" y="14"/>
                  </a:lnTo>
                  <a:lnTo>
                    <a:pt x="110" y="10"/>
                  </a:lnTo>
                  <a:lnTo>
                    <a:pt x="118" y="4"/>
                  </a:lnTo>
                  <a:lnTo>
                    <a:pt x="124" y="2"/>
                  </a:lnTo>
                  <a:lnTo>
                    <a:pt x="128" y="0"/>
                  </a:lnTo>
                  <a:lnTo>
                    <a:pt x="128" y="8"/>
                  </a:lnTo>
                  <a:lnTo>
                    <a:pt x="124" y="10"/>
                  </a:lnTo>
                  <a:lnTo>
                    <a:pt x="120" y="14"/>
                  </a:lnTo>
                  <a:lnTo>
                    <a:pt x="118" y="18"/>
                  </a:lnTo>
                  <a:lnTo>
                    <a:pt x="110" y="28"/>
                  </a:lnTo>
                  <a:lnTo>
                    <a:pt x="98" y="40"/>
                  </a:lnTo>
                  <a:lnTo>
                    <a:pt x="94" y="48"/>
                  </a:lnTo>
                  <a:lnTo>
                    <a:pt x="92" y="56"/>
                  </a:lnTo>
                  <a:lnTo>
                    <a:pt x="94" y="62"/>
                  </a:lnTo>
                  <a:lnTo>
                    <a:pt x="98" y="64"/>
                  </a:lnTo>
                  <a:lnTo>
                    <a:pt x="100" y="68"/>
                  </a:lnTo>
                  <a:lnTo>
                    <a:pt x="102" y="72"/>
                  </a:lnTo>
                  <a:lnTo>
                    <a:pt x="106" y="76"/>
                  </a:lnTo>
                  <a:lnTo>
                    <a:pt x="108" y="82"/>
                  </a:lnTo>
                  <a:lnTo>
                    <a:pt x="104" y="88"/>
                  </a:lnTo>
                  <a:lnTo>
                    <a:pt x="102" y="92"/>
                  </a:lnTo>
                  <a:lnTo>
                    <a:pt x="104" y="94"/>
                  </a:lnTo>
                  <a:lnTo>
                    <a:pt x="108" y="98"/>
                  </a:lnTo>
                  <a:lnTo>
                    <a:pt x="112" y="100"/>
                  </a:lnTo>
                  <a:lnTo>
                    <a:pt x="116" y="102"/>
                  </a:lnTo>
                  <a:lnTo>
                    <a:pt x="130" y="104"/>
                  </a:lnTo>
                  <a:lnTo>
                    <a:pt x="142" y="106"/>
                  </a:lnTo>
                  <a:lnTo>
                    <a:pt x="142" y="112"/>
                  </a:lnTo>
                  <a:lnTo>
                    <a:pt x="146" y="116"/>
                  </a:lnTo>
                  <a:lnTo>
                    <a:pt x="152" y="118"/>
                  </a:lnTo>
                  <a:lnTo>
                    <a:pt x="158" y="118"/>
                  </a:lnTo>
                  <a:lnTo>
                    <a:pt x="166" y="118"/>
                  </a:lnTo>
                  <a:lnTo>
                    <a:pt x="170" y="118"/>
                  </a:lnTo>
                  <a:lnTo>
                    <a:pt x="176" y="116"/>
                  </a:lnTo>
                  <a:lnTo>
                    <a:pt x="184" y="116"/>
                  </a:lnTo>
                  <a:lnTo>
                    <a:pt x="176" y="132"/>
                  </a:lnTo>
                  <a:lnTo>
                    <a:pt x="174" y="142"/>
                  </a:lnTo>
                  <a:lnTo>
                    <a:pt x="172" y="148"/>
                  </a:lnTo>
                  <a:lnTo>
                    <a:pt x="174" y="154"/>
                  </a:lnTo>
                  <a:lnTo>
                    <a:pt x="178" y="158"/>
                  </a:lnTo>
                  <a:lnTo>
                    <a:pt x="180" y="162"/>
                  </a:lnTo>
                  <a:lnTo>
                    <a:pt x="182" y="168"/>
                  </a:lnTo>
                  <a:lnTo>
                    <a:pt x="182" y="170"/>
                  </a:lnTo>
                  <a:lnTo>
                    <a:pt x="180" y="174"/>
                  </a:lnTo>
                  <a:lnTo>
                    <a:pt x="178" y="174"/>
                  </a:lnTo>
                  <a:lnTo>
                    <a:pt x="178" y="178"/>
                  </a:lnTo>
                  <a:lnTo>
                    <a:pt x="180" y="182"/>
                  </a:lnTo>
                  <a:lnTo>
                    <a:pt x="184" y="190"/>
                  </a:lnTo>
                  <a:lnTo>
                    <a:pt x="170" y="198"/>
                  </a:lnTo>
                  <a:lnTo>
                    <a:pt x="160" y="200"/>
                  </a:lnTo>
                  <a:lnTo>
                    <a:pt x="148" y="200"/>
                  </a:lnTo>
                  <a:lnTo>
                    <a:pt x="142" y="204"/>
                  </a:lnTo>
                  <a:lnTo>
                    <a:pt x="144" y="204"/>
                  </a:lnTo>
                  <a:lnTo>
                    <a:pt x="146" y="206"/>
                  </a:lnTo>
                  <a:lnTo>
                    <a:pt x="148" y="210"/>
                  </a:lnTo>
                  <a:lnTo>
                    <a:pt x="152" y="212"/>
                  </a:lnTo>
                  <a:lnTo>
                    <a:pt x="152" y="220"/>
                  </a:lnTo>
                  <a:lnTo>
                    <a:pt x="146" y="220"/>
                  </a:lnTo>
                  <a:lnTo>
                    <a:pt x="142" y="222"/>
                  </a:lnTo>
                  <a:lnTo>
                    <a:pt x="140" y="226"/>
                  </a:lnTo>
                  <a:lnTo>
                    <a:pt x="138" y="228"/>
                  </a:lnTo>
                  <a:lnTo>
                    <a:pt x="140" y="234"/>
                  </a:lnTo>
                  <a:lnTo>
                    <a:pt x="142" y="240"/>
                  </a:lnTo>
                  <a:lnTo>
                    <a:pt x="146" y="246"/>
                  </a:lnTo>
                  <a:lnTo>
                    <a:pt x="148" y="252"/>
                  </a:lnTo>
                  <a:lnTo>
                    <a:pt x="146" y="276"/>
                  </a:lnTo>
                  <a:lnTo>
                    <a:pt x="142" y="304"/>
                  </a:lnTo>
                  <a:lnTo>
                    <a:pt x="136" y="300"/>
                  </a:lnTo>
                  <a:lnTo>
                    <a:pt x="132" y="298"/>
                  </a:lnTo>
                  <a:lnTo>
                    <a:pt x="130" y="294"/>
                  </a:lnTo>
                  <a:lnTo>
                    <a:pt x="132" y="290"/>
                  </a:lnTo>
                  <a:lnTo>
                    <a:pt x="136" y="286"/>
                  </a:lnTo>
                  <a:lnTo>
                    <a:pt x="138" y="282"/>
                  </a:lnTo>
                  <a:lnTo>
                    <a:pt x="140" y="278"/>
                  </a:lnTo>
                  <a:lnTo>
                    <a:pt x="134" y="274"/>
                  </a:lnTo>
                  <a:lnTo>
                    <a:pt x="126" y="272"/>
                  </a:lnTo>
                  <a:lnTo>
                    <a:pt x="122" y="274"/>
                  </a:lnTo>
                  <a:lnTo>
                    <a:pt x="122" y="278"/>
                  </a:lnTo>
                  <a:lnTo>
                    <a:pt x="118" y="274"/>
                  </a:lnTo>
                  <a:lnTo>
                    <a:pt x="116" y="272"/>
                  </a:lnTo>
                  <a:lnTo>
                    <a:pt x="114" y="272"/>
                  </a:lnTo>
                  <a:lnTo>
                    <a:pt x="110" y="274"/>
                  </a:lnTo>
                  <a:lnTo>
                    <a:pt x="108" y="276"/>
                  </a:lnTo>
                  <a:lnTo>
                    <a:pt x="106" y="276"/>
                  </a:lnTo>
                  <a:lnTo>
                    <a:pt x="90" y="276"/>
                  </a:lnTo>
                  <a:lnTo>
                    <a:pt x="88" y="268"/>
                  </a:lnTo>
                  <a:lnTo>
                    <a:pt x="86" y="260"/>
                  </a:lnTo>
                  <a:lnTo>
                    <a:pt x="82" y="256"/>
                  </a:lnTo>
                  <a:lnTo>
                    <a:pt x="76" y="248"/>
                  </a:lnTo>
                  <a:lnTo>
                    <a:pt x="68" y="242"/>
                  </a:lnTo>
                  <a:lnTo>
                    <a:pt x="62" y="238"/>
                  </a:lnTo>
                  <a:lnTo>
                    <a:pt x="58" y="234"/>
                  </a:lnTo>
                  <a:lnTo>
                    <a:pt x="52" y="234"/>
                  </a:lnTo>
                  <a:lnTo>
                    <a:pt x="50" y="230"/>
                  </a:lnTo>
                  <a:lnTo>
                    <a:pt x="52" y="228"/>
                  </a:lnTo>
                  <a:lnTo>
                    <a:pt x="36" y="226"/>
                  </a:lnTo>
                  <a:lnTo>
                    <a:pt x="22" y="220"/>
                  </a:lnTo>
                  <a:lnTo>
                    <a:pt x="10" y="212"/>
                  </a:lnTo>
                  <a:lnTo>
                    <a:pt x="0" y="204"/>
                  </a:lnTo>
                  <a:lnTo>
                    <a:pt x="2" y="20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0" name="Freeform 103"/>
            <p:cNvSpPr/>
            <p:nvPr/>
          </p:nvSpPr>
          <p:spPr bwMode="auto">
            <a:xfrm>
              <a:off x="5138271" y="3905246"/>
              <a:ext cx="386292" cy="560181"/>
            </a:xfrm>
            <a:custGeom>
              <a:avLst/>
              <a:gdLst>
                <a:gd name="T0" fmla="*/ 2147483647 w 264"/>
                <a:gd name="T1" fmla="*/ 2147483647 h 354"/>
                <a:gd name="T2" fmla="*/ 2147483647 w 264"/>
                <a:gd name="T3" fmla="*/ 2147483647 h 354"/>
                <a:gd name="T4" fmla="*/ 2147483647 w 264"/>
                <a:gd name="T5" fmla="*/ 2147483647 h 354"/>
                <a:gd name="T6" fmla="*/ 2147483647 w 264"/>
                <a:gd name="T7" fmla="*/ 2147483647 h 354"/>
                <a:gd name="T8" fmla="*/ 2147483647 w 264"/>
                <a:gd name="T9" fmla="*/ 2147483647 h 354"/>
                <a:gd name="T10" fmla="*/ 2147483647 w 264"/>
                <a:gd name="T11" fmla="*/ 2147483647 h 354"/>
                <a:gd name="T12" fmla="*/ 2147483647 w 264"/>
                <a:gd name="T13" fmla="*/ 2147483647 h 354"/>
                <a:gd name="T14" fmla="*/ 2147483647 w 264"/>
                <a:gd name="T15" fmla="*/ 2147483647 h 354"/>
                <a:gd name="T16" fmla="*/ 2147483647 w 264"/>
                <a:gd name="T17" fmla="*/ 2147483647 h 354"/>
                <a:gd name="T18" fmla="*/ 2147483647 w 264"/>
                <a:gd name="T19" fmla="*/ 2147483647 h 354"/>
                <a:gd name="T20" fmla="*/ 2147483647 w 264"/>
                <a:gd name="T21" fmla="*/ 2147483647 h 354"/>
                <a:gd name="T22" fmla="*/ 2147483647 w 264"/>
                <a:gd name="T23" fmla="*/ 2147483647 h 354"/>
                <a:gd name="T24" fmla="*/ 2147483647 w 264"/>
                <a:gd name="T25" fmla="*/ 2147483647 h 354"/>
                <a:gd name="T26" fmla="*/ 2147483647 w 264"/>
                <a:gd name="T27" fmla="*/ 2147483647 h 354"/>
                <a:gd name="T28" fmla="*/ 2147483647 w 264"/>
                <a:gd name="T29" fmla="*/ 2147483647 h 354"/>
                <a:gd name="T30" fmla="*/ 2147483647 w 264"/>
                <a:gd name="T31" fmla="*/ 2147483647 h 354"/>
                <a:gd name="T32" fmla="*/ 2147483647 w 264"/>
                <a:gd name="T33" fmla="*/ 2147483647 h 354"/>
                <a:gd name="T34" fmla="*/ 2147483647 w 264"/>
                <a:gd name="T35" fmla="*/ 2147483647 h 354"/>
                <a:gd name="T36" fmla="*/ 2147483647 w 264"/>
                <a:gd name="T37" fmla="*/ 2147483647 h 354"/>
                <a:gd name="T38" fmla="*/ 2147483647 w 264"/>
                <a:gd name="T39" fmla="*/ 2147483647 h 354"/>
                <a:gd name="T40" fmla="*/ 2147483647 w 264"/>
                <a:gd name="T41" fmla="*/ 2147483647 h 354"/>
                <a:gd name="T42" fmla="*/ 2147483647 w 264"/>
                <a:gd name="T43" fmla="*/ 2147483647 h 354"/>
                <a:gd name="T44" fmla="*/ 2147483647 w 264"/>
                <a:gd name="T45" fmla="*/ 2147483647 h 354"/>
                <a:gd name="T46" fmla="*/ 2147483647 w 264"/>
                <a:gd name="T47" fmla="*/ 2147483647 h 354"/>
                <a:gd name="T48" fmla="*/ 2147483647 w 264"/>
                <a:gd name="T49" fmla="*/ 2147483647 h 354"/>
                <a:gd name="T50" fmla="*/ 2147483647 w 264"/>
                <a:gd name="T51" fmla="*/ 2147483647 h 354"/>
                <a:gd name="T52" fmla="*/ 2147483647 w 264"/>
                <a:gd name="T53" fmla="*/ 2147483647 h 354"/>
                <a:gd name="T54" fmla="*/ 2147483647 w 264"/>
                <a:gd name="T55" fmla="*/ 2147483647 h 354"/>
                <a:gd name="T56" fmla="*/ 2147483647 w 264"/>
                <a:gd name="T57" fmla="*/ 2147483647 h 354"/>
                <a:gd name="T58" fmla="*/ 2147483647 w 264"/>
                <a:gd name="T59" fmla="*/ 2147483647 h 354"/>
                <a:gd name="T60" fmla="*/ 2147483647 w 264"/>
                <a:gd name="T61" fmla="*/ 2147483647 h 354"/>
                <a:gd name="T62" fmla="*/ 2147483647 w 264"/>
                <a:gd name="T63" fmla="*/ 2147483647 h 354"/>
                <a:gd name="T64" fmla="*/ 2147483647 w 264"/>
                <a:gd name="T65" fmla="*/ 2147483647 h 354"/>
                <a:gd name="T66" fmla="*/ 2147483647 w 264"/>
                <a:gd name="T67" fmla="*/ 2147483647 h 354"/>
                <a:gd name="T68" fmla="*/ 2147483647 w 264"/>
                <a:gd name="T69" fmla="*/ 2147483647 h 354"/>
                <a:gd name="T70" fmla="*/ 2147483647 w 264"/>
                <a:gd name="T71" fmla="*/ 2147483647 h 354"/>
                <a:gd name="T72" fmla="*/ 2147483647 w 264"/>
                <a:gd name="T73" fmla="*/ 2147483647 h 354"/>
                <a:gd name="T74" fmla="*/ 2147483647 w 264"/>
                <a:gd name="T75" fmla="*/ 2147483647 h 354"/>
                <a:gd name="T76" fmla="*/ 2147483647 w 264"/>
                <a:gd name="T77" fmla="*/ 2147483647 h 354"/>
                <a:gd name="T78" fmla="*/ 2147483647 w 264"/>
                <a:gd name="T79" fmla="*/ 2147483647 h 354"/>
                <a:gd name="T80" fmla="*/ 2147483647 w 264"/>
                <a:gd name="T81" fmla="*/ 2147483647 h 354"/>
                <a:gd name="T82" fmla="*/ 2147483647 w 264"/>
                <a:gd name="T83" fmla="*/ 2147483647 h 354"/>
                <a:gd name="T84" fmla="*/ 2147483647 w 264"/>
                <a:gd name="T85" fmla="*/ 2147483647 h 354"/>
                <a:gd name="T86" fmla="*/ 2147483647 w 264"/>
                <a:gd name="T87" fmla="*/ 2147483647 h 354"/>
                <a:gd name="T88" fmla="*/ 2147483647 w 264"/>
                <a:gd name="T89" fmla="*/ 2147483647 h 354"/>
                <a:gd name="T90" fmla="*/ 2147483647 w 264"/>
                <a:gd name="T91" fmla="*/ 0 h 354"/>
                <a:gd name="T92" fmla="*/ 2147483647 w 264"/>
                <a:gd name="T93" fmla="*/ 2147483647 h 354"/>
                <a:gd name="T94" fmla="*/ 2147483647 w 264"/>
                <a:gd name="T95" fmla="*/ 2147483647 h 354"/>
                <a:gd name="T96" fmla="*/ 2147483647 w 264"/>
                <a:gd name="T97" fmla="*/ 2147483647 h 354"/>
                <a:gd name="T98" fmla="*/ 2147483647 w 264"/>
                <a:gd name="T99" fmla="*/ 2147483647 h 354"/>
                <a:gd name="T100" fmla="*/ 2147483647 w 264"/>
                <a:gd name="T101" fmla="*/ 2147483647 h 354"/>
                <a:gd name="T102" fmla="*/ 2147483647 w 264"/>
                <a:gd name="T103" fmla="*/ 2147483647 h 354"/>
                <a:gd name="T104" fmla="*/ 2147483647 w 264"/>
                <a:gd name="T105" fmla="*/ 2147483647 h 354"/>
                <a:gd name="T106" fmla="*/ 2147483647 w 264"/>
                <a:gd name="T107" fmla="*/ 2147483647 h 354"/>
                <a:gd name="T108" fmla="*/ 2147483647 w 264"/>
                <a:gd name="T109" fmla="*/ 2147483647 h 354"/>
                <a:gd name="T110" fmla="*/ 0 w 264"/>
                <a:gd name="T111" fmla="*/ 2147483647 h 354"/>
                <a:gd name="T112" fmla="*/ 2147483647 w 264"/>
                <a:gd name="T113" fmla="*/ 2147483647 h 354"/>
                <a:gd name="T114" fmla="*/ 2147483647 w 264"/>
                <a:gd name="T115" fmla="*/ 2147483647 h 354"/>
                <a:gd name="T116" fmla="*/ 2147483647 w 264"/>
                <a:gd name="T117" fmla="*/ 2147483647 h 35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64"/>
                <a:gd name="T178" fmla="*/ 0 h 354"/>
                <a:gd name="T179" fmla="*/ 264 w 264"/>
                <a:gd name="T180" fmla="*/ 354 h 35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64" h="354">
                  <a:moveTo>
                    <a:pt x="18" y="220"/>
                  </a:moveTo>
                  <a:lnTo>
                    <a:pt x="20" y="220"/>
                  </a:lnTo>
                  <a:lnTo>
                    <a:pt x="20" y="226"/>
                  </a:lnTo>
                  <a:lnTo>
                    <a:pt x="24" y="232"/>
                  </a:lnTo>
                  <a:lnTo>
                    <a:pt x="26" y="240"/>
                  </a:lnTo>
                  <a:lnTo>
                    <a:pt x="28" y="248"/>
                  </a:lnTo>
                  <a:lnTo>
                    <a:pt x="28" y="260"/>
                  </a:lnTo>
                  <a:lnTo>
                    <a:pt x="40" y="260"/>
                  </a:lnTo>
                  <a:lnTo>
                    <a:pt x="40" y="264"/>
                  </a:lnTo>
                  <a:lnTo>
                    <a:pt x="42" y="266"/>
                  </a:lnTo>
                  <a:lnTo>
                    <a:pt x="46" y="270"/>
                  </a:lnTo>
                  <a:lnTo>
                    <a:pt x="52" y="274"/>
                  </a:lnTo>
                  <a:lnTo>
                    <a:pt x="54" y="276"/>
                  </a:lnTo>
                  <a:lnTo>
                    <a:pt x="54" y="282"/>
                  </a:lnTo>
                  <a:lnTo>
                    <a:pt x="58" y="288"/>
                  </a:lnTo>
                  <a:lnTo>
                    <a:pt x="62" y="290"/>
                  </a:lnTo>
                  <a:lnTo>
                    <a:pt x="70" y="300"/>
                  </a:lnTo>
                  <a:lnTo>
                    <a:pt x="80" y="308"/>
                  </a:lnTo>
                  <a:lnTo>
                    <a:pt x="84" y="312"/>
                  </a:lnTo>
                  <a:lnTo>
                    <a:pt x="88" y="316"/>
                  </a:lnTo>
                  <a:lnTo>
                    <a:pt x="88" y="322"/>
                  </a:lnTo>
                  <a:lnTo>
                    <a:pt x="88" y="326"/>
                  </a:lnTo>
                  <a:lnTo>
                    <a:pt x="90" y="328"/>
                  </a:lnTo>
                  <a:lnTo>
                    <a:pt x="98" y="336"/>
                  </a:lnTo>
                  <a:lnTo>
                    <a:pt x="104" y="338"/>
                  </a:lnTo>
                  <a:lnTo>
                    <a:pt x="112" y="342"/>
                  </a:lnTo>
                  <a:lnTo>
                    <a:pt x="112" y="338"/>
                  </a:lnTo>
                  <a:lnTo>
                    <a:pt x="116" y="338"/>
                  </a:lnTo>
                  <a:lnTo>
                    <a:pt x="120" y="342"/>
                  </a:lnTo>
                  <a:lnTo>
                    <a:pt x="124" y="338"/>
                  </a:lnTo>
                  <a:lnTo>
                    <a:pt x="132" y="338"/>
                  </a:lnTo>
                  <a:lnTo>
                    <a:pt x="134" y="342"/>
                  </a:lnTo>
                  <a:lnTo>
                    <a:pt x="136" y="346"/>
                  </a:lnTo>
                  <a:lnTo>
                    <a:pt x="146" y="354"/>
                  </a:lnTo>
                  <a:lnTo>
                    <a:pt x="150" y="352"/>
                  </a:lnTo>
                  <a:lnTo>
                    <a:pt x="156" y="350"/>
                  </a:lnTo>
                  <a:lnTo>
                    <a:pt x="178" y="350"/>
                  </a:lnTo>
                  <a:lnTo>
                    <a:pt x="186" y="350"/>
                  </a:lnTo>
                  <a:lnTo>
                    <a:pt x="192" y="346"/>
                  </a:lnTo>
                  <a:lnTo>
                    <a:pt x="198" y="342"/>
                  </a:lnTo>
                  <a:lnTo>
                    <a:pt x="202" y="338"/>
                  </a:lnTo>
                  <a:lnTo>
                    <a:pt x="228" y="338"/>
                  </a:lnTo>
                  <a:lnTo>
                    <a:pt x="224" y="330"/>
                  </a:lnTo>
                  <a:lnTo>
                    <a:pt x="220" y="324"/>
                  </a:lnTo>
                  <a:lnTo>
                    <a:pt x="216" y="318"/>
                  </a:lnTo>
                  <a:lnTo>
                    <a:pt x="212" y="314"/>
                  </a:lnTo>
                  <a:lnTo>
                    <a:pt x="210" y="300"/>
                  </a:lnTo>
                  <a:lnTo>
                    <a:pt x="206" y="296"/>
                  </a:lnTo>
                  <a:lnTo>
                    <a:pt x="204" y="292"/>
                  </a:lnTo>
                  <a:lnTo>
                    <a:pt x="190" y="284"/>
                  </a:lnTo>
                  <a:lnTo>
                    <a:pt x="184" y="278"/>
                  </a:lnTo>
                  <a:lnTo>
                    <a:pt x="180" y="274"/>
                  </a:lnTo>
                  <a:lnTo>
                    <a:pt x="180" y="272"/>
                  </a:lnTo>
                  <a:lnTo>
                    <a:pt x="182" y="270"/>
                  </a:lnTo>
                  <a:lnTo>
                    <a:pt x="186" y="268"/>
                  </a:lnTo>
                  <a:lnTo>
                    <a:pt x="192" y="266"/>
                  </a:lnTo>
                  <a:lnTo>
                    <a:pt x="196" y="262"/>
                  </a:lnTo>
                  <a:lnTo>
                    <a:pt x="198" y="252"/>
                  </a:lnTo>
                  <a:lnTo>
                    <a:pt x="198" y="244"/>
                  </a:lnTo>
                  <a:lnTo>
                    <a:pt x="198" y="234"/>
                  </a:lnTo>
                  <a:lnTo>
                    <a:pt x="200" y="226"/>
                  </a:lnTo>
                  <a:lnTo>
                    <a:pt x="204" y="224"/>
                  </a:lnTo>
                  <a:lnTo>
                    <a:pt x="210" y="222"/>
                  </a:lnTo>
                  <a:lnTo>
                    <a:pt x="212" y="212"/>
                  </a:lnTo>
                  <a:lnTo>
                    <a:pt x="214" y="204"/>
                  </a:lnTo>
                  <a:lnTo>
                    <a:pt x="222" y="190"/>
                  </a:lnTo>
                  <a:lnTo>
                    <a:pt x="232" y="178"/>
                  </a:lnTo>
                  <a:lnTo>
                    <a:pt x="232" y="170"/>
                  </a:lnTo>
                  <a:lnTo>
                    <a:pt x="232" y="162"/>
                  </a:lnTo>
                  <a:lnTo>
                    <a:pt x="232" y="138"/>
                  </a:lnTo>
                  <a:lnTo>
                    <a:pt x="234" y="134"/>
                  </a:lnTo>
                  <a:lnTo>
                    <a:pt x="236" y="126"/>
                  </a:lnTo>
                  <a:lnTo>
                    <a:pt x="238" y="120"/>
                  </a:lnTo>
                  <a:lnTo>
                    <a:pt x="238" y="108"/>
                  </a:lnTo>
                  <a:lnTo>
                    <a:pt x="246" y="106"/>
                  </a:lnTo>
                  <a:lnTo>
                    <a:pt x="254" y="102"/>
                  </a:lnTo>
                  <a:lnTo>
                    <a:pt x="260" y="96"/>
                  </a:lnTo>
                  <a:lnTo>
                    <a:pt x="264" y="92"/>
                  </a:lnTo>
                  <a:lnTo>
                    <a:pt x="260" y="88"/>
                  </a:lnTo>
                  <a:lnTo>
                    <a:pt x="258" y="84"/>
                  </a:lnTo>
                  <a:lnTo>
                    <a:pt x="254" y="80"/>
                  </a:lnTo>
                  <a:lnTo>
                    <a:pt x="250" y="76"/>
                  </a:lnTo>
                  <a:lnTo>
                    <a:pt x="246" y="68"/>
                  </a:lnTo>
                  <a:lnTo>
                    <a:pt x="242" y="58"/>
                  </a:lnTo>
                  <a:lnTo>
                    <a:pt x="238" y="38"/>
                  </a:lnTo>
                  <a:lnTo>
                    <a:pt x="236" y="28"/>
                  </a:lnTo>
                  <a:lnTo>
                    <a:pt x="232" y="18"/>
                  </a:lnTo>
                  <a:lnTo>
                    <a:pt x="230" y="12"/>
                  </a:lnTo>
                  <a:lnTo>
                    <a:pt x="222" y="8"/>
                  </a:lnTo>
                  <a:lnTo>
                    <a:pt x="216" y="4"/>
                  </a:lnTo>
                  <a:lnTo>
                    <a:pt x="212" y="0"/>
                  </a:lnTo>
                  <a:lnTo>
                    <a:pt x="206" y="0"/>
                  </a:lnTo>
                  <a:lnTo>
                    <a:pt x="204" y="4"/>
                  </a:lnTo>
                  <a:lnTo>
                    <a:pt x="194" y="10"/>
                  </a:lnTo>
                  <a:lnTo>
                    <a:pt x="188" y="16"/>
                  </a:lnTo>
                  <a:lnTo>
                    <a:pt x="178" y="22"/>
                  </a:lnTo>
                  <a:lnTo>
                    <a:pt x="174" y="16"/>
                  </a:lnTo>
                  <a:lnTo>
                    <a:pt x="44" y="16"/>
                  </a:lnTo>
                  <a:lnTo>
                    <a:pt x="44" y="54"/>
                  </a:lnTo>
                  <a:lnTo>
                    <a:pt x="32" y="54"/>
                  </a:lnTo>
                  <a:lnTo>
                    <a:pt x="28" y="62"/>
                  </a:lnTo>
                  <a:lnTo>
                    <a:pt x="34" y="130"/>
                  </a:lnTo>
                  <a:lnTo>
                    <a:pt x="24" y="132"/>
                  </a:lnTo>
                  <a:lnTo>
                    <a:pt x="18" y="136"/>
                  </a:lnTo>
                  <a:lnTo>
                    <a:pt x="14" y="142"/>
                  </a:lnTo>
                  <a:lnTo>
                    <a:pt x="12" y="150"/>
                  </a:lnTo>
                  <a:lnTo>
                    <a:pt x="8" y="156"/>
                  </a:lnTo>
                  <a:lnTo>
                    <a:pt x="6" y="164"/>
                  </a:lnTo>
                  <a:lnTo>
                    <a:pt x="6" y="182"/>
                  </a:lnTo>
                  <a:lnTo>
                    <a:pt x="4" y="186"/>
                  </a:lnTo>
                  <a:lnTo>
                    <a:pt x="0" y="192"/>
                  </a:lnTo>
                  <a:lnTo>
                    <a:pt x="0" y="194"/>
                  </a:lnTo>
                  <a:lnTo>
                    <a:pt x="2" y="194"/>
                  </a:lnTo>
                  <a:lnTo>
                    <a:pt x="10" y="198"/>
                  </a:lnTo>
                  <a:lnTo>
                    <a:pt x="12" y="206"/>
                  </a:lnTo>
                  <a:lnTo>
                    <a:pt x="14" y="208"/>
                  </a:lnTo>
                  <a:lnTo>
                    <a:pt x="16" y="212"/>
                  </a:lnTo>
                  <a:lnTo>
                    <a:pt x="18" y="218"/>
                  </a:lnTo>
                  <a:lnTo>
                    <a:pt x="18" y="22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1" name="Freeform 104"/>
            <p:cNvSpPr/>
            <p:nvPr/>
          </p:nvSpPr>
          <p:spPr bwMode="auto">
            <a:xfrm>
              <a:off x="5592597" y="4223833"/>
              <a:ext cx="244459" cy="383631"/>
            </a:xfrm>
            <a:custGeom>
              <a:avLst/>
              <a:gdLst>
                <a:gd name="T0" fmla="*/ 2147483647 w 168"/>
                <a:gd name="T1" fmla="*/ 2147483647 h 244"/>
                <a:gd name="T2" fmla="*/ 2147483647 w 168"/>
                <a:gd name="T3" fmla="*/ 2147483647 h 244"/>
                <a:gd name="T4" fmla="*/ 2147483647 w 168"/>
                <a:gd name="T5" fmla="*/ 2147483647 h 244"/>
                <a:gd name="T6" fmla="*/ 2147483647 w 168"/>
                <a:gd name="T7" fmla="*/ 2147483647 h 244"/>
                <a:gd name="T8" fmla="*/ 2147483647 w 168"/>
                <a:gd name="T9" fmla="*/ 2147483647 h 244"/>
                <a:gd name="T10" fmla="*/ 2147483647 w 168"/>
                <a:gd name="T11" fmla="*/ 2147483647 h 244"/>
                <a:gd name="T12" fmla="*/ 2147483647 w 168"/>
                <a:gd name="T13" fmla="*/ 2147483647 h 244"/>
                <a:gd name="T14" fmla="*/ 2147483647 w 168"/>
                <a:gd name="T15" fmla="*/ 2147483647 h 244"/>
                <a:gd name="T16" fmla="*/ 2147483647 w 168"/>
                <a:gd name="T17" fmla="*/ 2147483647 h 244"/>
                <a:gd name="T18" fmla="*/ 2147483647 w 168"/>
                <a:gd name="T19" fmla="*/ 2147483647 h 244"/>
                <a:gd name="T20" fmla="*/ 2147483647 w 168"/>
                <a:gd name="T21" fmla="*/ 2147483647 h 244"/>
                <a:gd name="T22" fmla="*/ 2147483647 w 168"/>
                <a:gd name="T23" fmla="*/ 2147483647 h 244"/>
                <a:gd name="T24" fmla="*/ 2147483647 w 168"/>
                <a:gd name="T25" fmla="*/ 2147483647 h 244"/>
                <a:gd name="T26" fmla="*/ 2147483647 w 168"/>
                <a:gd name="T27" fmla="*/ 2147483647 h 244"/>
                <a:gd name="T28" fmla="*/ 2147483647 w 168"/>
                <a:gd name="T29" fmla="*/ 2147483647 h 244"/>
                <a:gd name="T30" fmla="*/ 2147483647 w 168"/>
                <a:gd name="T31" fmla="*/ 2147483647 h 244"/>
                <a:gd name="T32" fmla="*/ 2147483647 w 168"/>
                <a:gd name="T33" fmla="*/ 2147483647 h 244"/>
                <a:gd name="T34" fmla="*/ 2147483647 w 168"/>
                <a:gd name="T35" fmla="*/ 2147483647 h 244"/>
                <a:gd name="T36" fmla="*/ 2147483647 w 168"/>
                <a:gd name="T37" fmla="*/ 2147483647 h 244"/>
                <a:gd name="T38" fmla="*/ 2147483647 w 168"/>
                <a:gd name="T39" fmla="*/ 2147483647 h 244"/>
                <a:gd name="T40" fmla="*/ 2147483647 w 168"/>
                <a:gd name="T41" fmla="*/ 2147483647 h 244"/>
                <a:gd name="T42" fmla="*/ 2147483647 w 168"/>
                <a:gd name="T43" fmla="*/ 2147483647 h 244"/>
                <a:gd name="T44" fmla="*/ 2147483647 w 168"/>
                <a:gd name="T45" fmla="*/ 2147483647 h 244"/>
                <a:gd name="T46" fmla="*/ 2147483647 w 168"/>
                <a:gd name="T47" fmla="*/ 2147483647 h 244"/>
                <a:gd name="T48" fmla="*/ 2147483647 w 168"/>
                <a:gd name="T49" fmla="*/ 2147483647 h 244"/>
                <a:gd name="T50" fmla="*/ 2147483647 w 168"/>
                <a:gd name="T51" fmla="*/ 2147483647 h 244"/>
                <a:gd name="T52" fmla="*/ 2147483647 w 168"/>
                <a:gd name="T53" fmla="*/ 2147483647 h 244"/>
                <a:gd name="T54" fmla="*/ 2147483647 w 168"/>
                <a:gd name="T55" fmla="*/ 2147483647 h 244"/>
                <a:gd name="T56" fmla="*/ 2147483647 w 168"/>
                <a:gd name="T57" fmla="*/ 2147483647 h 244"/>
                <a:gd name="T58" fmla="*/ 2147483647 w 168"/>
                <a:gd name="T59" fmla="*/ 2147483647 h 244"/>
                <a:gd name="T60" fmla="*/ 2147483647 w 168"/>
                <a:gd name="T61" fmla="*/ 2147483647 h 244"/>
                <a:gd name="T62" fmla="*/ 2147483647 w 168"/>
                <a:gd name="T63" fmla="*/ 2147483647 h 244"/>
                <a:gd name="T64" fmla="*/ 0 w 168"/>
                <a:gd name="T65" fmla="*/ 2147483647 h 244"/>
                <a:gd name="T66" fmla="*/ 2147483647 w 168"/>
                <a:gd name="T67" fmla="*/ 2147483647 h 244"/>
                <a:gd name="T68" fmla="*/ 2147483647 w 168"/>
                <a:gd name="T69" fmla="*/ 2147483647 h 24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68"/>
                <a:gd name="T106" fmla="*/ 0 h 244"/>
                <a:gd name="T107" fmla="*/ 168 w 168"/>
                <a:gd name="T108" fmla="*/ 244 h 24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68" h="244">
                  <a:moveTo>
                    <a:pt x="18" y="146"/>
                  </a:moveTo>
                  <a:lnTo>
                    <a:pt x="24" y="142"/>
                  </a:lnTo>
                  <a:lnTo>
                    <a:pt x="32" y="138"/>
                  </a:lnTo>
                  <a:lnTo>
                    <a:pt x="38" y="134"/>
                  </a:lnTo>
                  <a:lnTo>
                    <a:pt x="44" y="130"/>
                  </a:lnTo>
                  <a:lnTo>
                    <a:pt x="50" y="128"/>
                  </a:lnTo>
                  <a:lnTo>
                    <a:pt x="56" y="128"/>
                  </a:lnTo>
                  <a:lnTo>
                    <a:pt x="60" y="130"/>
                  </a:lnTo>
                  <a:lnTo>
                    <a:pt x="64" y="128"/>
                  </a:lnTo>
                  <a:lnTo>
                    <a:pt x="66" y="126"/>
                  </a:lnTo>
                  <a:lnTo>
                    <a:pt x="70" y="122"/>
                  </a:lnTo>
                  <a:lnTo>
                    <a:pt x="74" y="114"/>
                  </a:lnTo>
                  <a:lnTo>
                    <a:pt x="90" y="94"/>
                  </a:lnTo>
                  <a:lnTo>
                    <a:pt x="100" y="86"/>
                  </a:lnTo>
                  <a:lnTo>
                    <a:pt x="106" y="74"/>
                  </a:lnTo>
                  <a:lnTo>
                    <a:pt x="92" y="72"/>
                  </a:lnTo>
                  <a:lnTo>
                    <a:pt x="80" y="70"/>
                  </a:lnTo>
                  <a:lnTo>
                    <a:pt x="66" y="64"/>
                  </a:lnTo>
                  <a:lnTo>
                    <a:pt x="54" y="60"/>
                  </a:lnTo>
                  <a:lnTo>
                    <a:pt x="44" y="52"/>
                  </a:lnTo>
                  <a:lnTo>
                    <a:pt x="34" y="44"/>
                  </a:lnTo>
                  <a:lnTo>
                    <a:pt x="30" y="32"/>
                  </a:lnTo>
                  <a:lnTo>
                    <a:pt x="28" y="24"/>
                  </a:lnTo>
                  <a:lnTo>
                    <a:pt x="28" y="16"/>
                  </a:lnTo>
                  <a:lnTo>
                    <a:pt x="38" y="6"/>
                  </a:lnTo>
                  <a:lnTo>
                    <a:pt x="38" y="10"/>
                  </a:lnTo>
                  <a:lnTo>
                    <a:pt x="38" y="12"/>
                  </a:lnTo>
                  <a:lnTo>
                    <a:pt x="38" y="16"/>
                  </a:lnTo>
                  <a:lnTo>
                    <a:pt x="42" y="20"/>
                  </a:lnTo>
                  <a:lnTo>
                    <a:pt x="48" y="24"/>
                  </a:lnTo>
                  <a:lnTo>
                    <a:pt x="52" y="28"/>
                  </a:lnTo>
                  <a:lnTo>
                    <a:pt x="58" y="28"/>
                  </a:lnTo>
                  <a:lnTo>
                    <a:pt x="62" y="28"/>
                  </a:lnTo>
                  <a:lnTo>
                    <a:pt x="66" y="24"/>
                  </a:lnTo>
                  <a:lnTo>
                    <a:pt x="70" y="20"/>
                  </a:lnTo>
                  <a:lnTo>
                    <a:pt x="74" y="20"/>
                  </a:lnTo>
                  <a:lnTo>
                    <a:pt x="86" y="20"/>
                  </a:lnTo>
                  <a:lnTo>
                    <a:pt x="96" y="18"/>
                  </a:lnTo>
                  <a:lnTo>
                    <a:pt x="106" y="16"/>
                  </a:lnTo>
                  <a:lnTo>
                    <a:pt x="118" y="12"/>
                  </a:lnTo>
                  <a:lnTo>
                    <a:pt x="132" y="12"/>
                  </a:lnTo>
                  <a:lnTo>
                    <a:pt x="136" y="12"/>
                  </a:lnTo>
                  <a:lnTo>
                    <a:pt x="140" y="10"/>
                  </a:lnTo>
                  <a:lnTo>
                    <a:pt x="144" y="6"/>
                  </a:lnTo>
                  <a:lnTo>
                    <a:pt x="148" y="2"/>
                  </a:lnTo>
                  <a:lnTo>
                    <a:pt x="152" y="2"/>
                  </a:lnTo>
                  <a:lnTo>
                    <a:pt x="156" y="0"/>
                  </a:lnTo>
                  <a:lnTo>
                    <a:pt x="162" y="2"/>
                  </a:lnTo>
                  <a:lnTo>
                    <a:pt x="168" y="2"/>
                  </a:lnTo>
                  <a:lnTo>
                    <a:pt x="164" y="6"/>
                  </a:lnTo>
                  <a:lnTo>
                    <a:pt x="162" y="14"/>
                  </a:lnTo>
                  <a:lnTo>
                    <a:pt x="162" y="26"/>
                  </a:lnTo>
                  <a:lnTo>
                    <a:pt x="160" y="36"/>
                  </a:lnTo>
                  <a:lnTo>
                    <a:pt x="154" y="50"/>
                  </a:lnTo>
                  <a:lnTo>
                    <a:pt x="144" y="76"/>
                  </a:lnTo>
                  <a:lnTo>
                    <a:pt x="126" y="112"/>
                  </a:lnTo>
                  <a:lnTo>
                    <a:pt x="106" y="142"/>
                  </a:lnTo>
                  <a:lnTo>
                    <a:pt x="96" y="156"/>
                  </a:lnTo>
                  <a:lnTo>
                    <a:pt x="84" y="170"/>
                  </a:lnTo>
                  <a:lnTo>
                    <a:pt x="70" y="182"/>
                  </a:lnTo>
                  <a:lnTo>
                    <a:pt x="56" y="196"/>
                  </a:lnTo>
                  <a:lnTo>
                    <a:pt x="40" y="208"/>
                  </a:lnTo>
                  <a:lnTo>
                    <a:pt x="32" y="218"/>
                  </a:lnTo>
                  <a:lnTo>
                    <a:pt x="10" y="244"/>
                  </a:lnTo>
                  <a:lnTo>
                    <a:pt x="4" y="240"/>
                  </a:lnTo>
                  <a:lnTo>
                    <a:pt x="0" y="236"/>
                  </a:lnTo>
                  <a:lnTo>
                    <a:pt x="0" y="170"/>
                  </a:lnTo>
                  <a:lnTo>
                    <a:pt x="8" y="152"/>
                  </a:lnTo>
                  <a:lnTo>
                    <a:pt x="14" y="148"/>
                  </a:lnTo>
                  <a:lnTo>
                    <a:pt x="18" y="14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2" name="Freeform 105"/>
            <p:cNvSpPr/>
            <p:nvPr/>
          </p:nvSpPr>
          <p:spPr bwMode="auto">
            <a:xfrm>
              <a:off x="4849994" y="4503924"/>
              <a:ext cx="42665" cy="38495"/>
            </a:xfrm>
            <a:custGeom>
              <a:avLst/>
              <a:gdLst>
                <a:gd name="T0" fmla="*/ 2147483647 w 28"/>
                <a:gd name="T1" fmla="*/ 2147483647 h 24"/>
                <a:gd name="T2" fmla="*/ 2147483647 w 28"/>
                <a:gd name="T3" fmla="*/ 2147483647 h 24"/>
                <a:gd name="T4" fmla="*/ 2147483647 w 28"/>
                <a:gd name="T5" fmla="*/ 2147483647 h 24"/>
                <a:gd name="T6" fmla="*/ 0 w 28"/>
                <a:gd name="T7" fmla="*/ 2147483647 h 24"/>
                <a:gd name="T8" fmla="*/ 2147483647 w 28"/>
                <a:gd name="T9" fmla="*/ 2147483647 h 24"/>
                <a:gd name="T10" fmla="*/ 2147483647 w 28"/>
                <a:gd name="T11" fmla="*/ 2147483647 h 24"/>
                <a:gd name="T12" fmla="*/ 2147483647 w 28"/>
                <a:gd name="T13" fmla="*/ 0 h 24"/>
                <a:gd name="T14" fmla="*/ 2147483647 w 28"/>
                <a:gd name="T15" fmla="*/ 2147483647 h 2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8"/>
                <a:gd name="T25" fmla="*/ 0 h 24"/>
                <a:gd name="T26" fmla="*/ 28 w 28"/>
                <a:gd name="T27" fmla="*/ 24 h 2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8" h="24">
                  <a:moveTo>
                    <a:pt x="28" y="24"/>
                  </a:moveTo>
                  <a:lnTo>
                    <a:pt x="18" y="24"/>
                  </a:lnTo>
                  <a:lnTo>
                    <a:pt x="12" y="24"/>
                  </a:lnTo>
                  <a:lnTo>
                    <a:pt x="0" y="22"/>
                  </a:lnTo>
                  <a:lnTo>
                    <a:pt x="6" y="2"/>
                  </a:lnTo>
                  <a:lnTo>
                    <a:pt x="28" y="4"/>
                  </a:lnTo>
                  <a:lnTo>
                    <a:pt x="28" y="0"/>
                  </a:lnTo>
                  <a:lnTo>
                    <a:pt x="28" y="2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3" name="Freeform 106"/>
            <p:cNvSpPr/>
            <p:nvPr/>
          </p:nvSpPr>
          <p:spPr bwMode="auto">
            <a:xfrm>
              <a:off x="5623730" y="4916758"/>
              <a:ext cx="181038" cy="394250"/>
            </a:xfrm>
            <a:custGeom>
              <a:avLst/>
              <a:gdLst>
                <a:gd name="T0" fmla="*/ 2147483647 w 124"/>
                <a:gd name="T1" fmla="*/ 2147483647 h 250"/>
                <a:gd name="T2" fmla="*/ 2147483647 w 124"/>
                <a:gd name="T3" fmla="*/ 2147483647 h 250"/>
                <a:gd name="T4" fmla="*/ 2147483647 w 124"/>
                <a:gd name="T5" fmla="*/ 2147483647 h 250"/>
                <a:gd name="T6" fmla="*/ 2147483647 w 124"/>
                <a:gd name="T7" fmla="*/ 2147483647 h 250"/>
                <a:gd name="T8" fmla="*/ 2147483647 w 124"/>
                <a:gd name="T9" fmla="*/ 2147483647 h 250"/>
                <a:gd name="T10" fmla="*/ 2147483647 w 124"/>
                <a:gd name="T11" fmla="*/ 2147483647 h 250"/>
                <a:gd name="T12" fmla="*/ 2147483647 w 124"/>
                <a:gd name="T13" fmla="*/ 2147483647 h 250"/>
                <a:gd name="T14" fmla="*/ 2147483647 w 124"/>
                <a:gd name="T15" fmla="*/ 2147483647 h 250"/>
                <a:gd name="T16" fmla="*/ 2147483647 w 124"/>
                <a:gd name="T17" fmla="*/ 2147483647 h 250"/>
                <a:gd name="T18" fmla="*/ 2147483647 w 124"/>
                <a:gd name="T19" fmla="*/ 0 h 250"/>
                <a:gd name="T20" fmla="*/ 2147483647 w 124"/>
                <a:gd name="T21" fmla="*/ 2147483647 h 250"/>
                <a:gd name="T22" fmla="*/ 2147483647 w 124"/>
                <a:gd name="T23" fmla="*/ 2147483647 h 250"/>
                <a:gd name="T24" fmla="*/ 2147483647 w 124"/>
                <a:gd name="T25" fmla="*/ 2147483647 h 250"/>
                <a:gd name="T26" fmla="*/ 2147483647 w 124"/>
                <a:gd name="T27" fmla="*/ 2147483647 h 250"/>
                <a:gd name="T28" fmla="*/ 2147483647 w 124"/>
                <a:gd name="T29" fmla="*/ 2147483647 h 250"/>
                <a:gd name="T30" fmla="*/ 2147483647 w 124"/>
                <a:gd name="T31" fmla="*/ 2147483647 h 250"/>
                <a:gd name="T32" fmla="*/ 2147483647 w 124"/>
                <a:gd name="T33" fmla="*/ 2147483647 h 250"/>
                <a:gd name="T34" fmla="*/ 2147483647 w 124"/>
                <a:gd name="T35" fmla="*/ 2147483647 h 250"/>
                <a:gd name="T36" fmla="*/ 2147483647 w 124"/>
                <a:gd name="T37" fmla="*/ 2147483647 h 250"/>
                <a:gd name="T38" fmla="*/ 2147483647 w 124"/>
                <a:gd name="T39" fmla="*/ 2147483647 h 250"/>
                <a:gd name="T40" fmla="*/ 2147483647 w 124"/>
                <a:gd name="T41" fmla="*/ 2147483647 h 250"/>
                <a:gd name="T42" fmla="*/ 2147483647 w 124"/>
                <a:gd name="T43" fmla="*/ 2147483647 h 250"/>
                <a:gd name="T44" fmla="*/ 2147483647 w 124"/>
                <a:gd name="T45" fmla="*/ 2147483647 h 250"/>
                <a:gd name="T46" fmla="*/ 2147483647 w 124"/>
                <a:gd name="T47" fmla="*/ 2147483647 h 250"/>
                <a:gd name="T48" fmla="*/ 2147483647 w 124"/>
                <a:gd name="T49" fmla="*/ 2147483647 h 250"/>
                <a:gd name="T50" fmla="*/ 2147483647 w 124"/>
                <a:gd name="T51" fmla="*/ 2147483647 h 250"/>
                <a:gd name="T52" fmla="*/ 2147483647 w 124"/>
                <a:gd name="T53" fmla="*/ 2147483647 h 250"/>
                <a:gd name="T54" fmla="*/ 2147483647 w 124"/>
                <a:gd name="T55" fmla="*/ 2147483647 h 250"/>
                <a:gd name="T56" fmla="*/ 0 w 124"/>
                <a:gd name="T57" fmla="*/ 2147483647 h 250"/>
                <a:gd name="T58" fmla="*/ 2147483647 w 124"/>
                <a:gd name="T59" fmla="*/ 2147483647 h 250"/>
                <a:gd name="T60" fmla="*/ 2147483647 w 124"/>
                <a:gd name="T61" fmla="*/ 2147483647 h 250"/>
                <a:gd name="T62" fmla="*/ 2147483647 w 124"/>
                <a:gd name="T63" fmla="*/ 2147483647 h 250"/>
                <a:gd name="T64" fmla="*/ 2147483647 w 124"/>
                <a:gd name="T65" fmla="*/ 2147483647 h 250"/>
                <a:gd name="T66" fmla="*/ 2147483647 w 124"/>
                <a:gd name="T67" fmla="*/ 2147483647 h 250"/>
                <a:gd name="T68" fmla="*/ 2147483647 w 124"/>
                <a:gd name="T69" fmla="*/ 2147483647 h 25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4"/>
                <a:gd name="T106" fmla="*/ 0 h 250"/>
                <a:gd name="T107" fmla="*/ 124 w 124"/>
                <a:gd name="T108" fmla="*/ 250 h 25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4" h="250">
                  <a:moveTo>
                    <a:pt x="26" y="84"/>
                  </a:moveTo>
                  <a:lnTo>
                    <a:pt x="30" y="84"/>
                  </a:lnTo>
                  <a:lnTo>
                    <a:pt x="32" y="82"/>
                  </a:lnTo>
                  <a:lnTo>
                    <a:pt x="38" y="76"/>
                  </a:lnTo>
                  <a:lnTo>
                    <a:pt x="40" y="70"/>
                  </a:lnTo>
                  <a:lnTo>
                    <a:pt x="44" y="68"/>
                  </a:lnTo>
                  <a:lnTo>
                    <a:pt x="48" y="68"/>
                  </a:lnTo>
                  <a:lnTo>
                    <a:pt x="56" y="68"/>
                  </a:lnTo>
                  <a:lnTo>
                    <a:pt x="62" y="66"/>
                  </a:lnTo>
                  <a:lnTo>
                    <a:pt x="64" y="64"/>
                  </a:lnTo>
                  <a:lnTo>
                    <a:pt x="74" y="56"/>
                  </a:lnTo>
                  <a:lnTo>
                    <a:pt x="88" y="32"/>
                  </a:lnTo>
                  <a:lnTo>
                    <a:pt x="90" y="30"/>
                  </a:lnTo>
                  <a:lnTo>
                    <a:pt x="92" y="28"/>
                  </a:lnTo>
                  <a:lnTo>
                    <a:pt x="96" y="26"/>
                  </a:lnTo>
                  <a:lnTo>
                    <a:pt x="100" y="26"/>
                  </a:lnTo>
                  <a:lnTo>
                    <a:pt x="104" y="18"/>
                  </a:lnTo>
                  <a:lnTo>
                    <a:pt x="104" y="12"/>
                  </a:lnTo>
                  <a:lnTo>
                    <a:pt x="106" y="6"/>
                  </a:lnTo>
                  <a:lnTo>
                    <a:pt x="110" y="0"/>
                  </a:lnTo>
                  <a:lnTo>
                    <a:pt x="110" y="8"/>
                  </a:lnTo>
                  <a:lnTo>
                    <a:pt x="112" y="16"/>
                  </a:lnTo>
                  <a:lnTo>
                    <a:pt x="118" y="32"/>
                  </a:lnTo>
                  <a:lnTo>
                    <a:pt x="122" y="52"/>
                  </a:lnTo>
                  <a:lnTo>
                    <a:pt x="124" y="58"/>
                  </a:lnTo>
                  <a:lnTo>
                    <a:pt x="124" y="68"/>
                  </a:lnTo>
                  <a:lnTo>
                    <a:pt x="122" y="72"/>
                  </a:lnTo>
                  <a:lnTo>
                    <a:pt x="120" y="74"/>
                  </a:lnTo>
                  <a:lnTo>
                    <a:pt x="118" y="72"/>
                  </a:lnTo>
                  <a:lnTo>
                    <a:pt x="118" y="70"/>
                  </a:lnTo>
                  <a:lnTo>
                    <a:pt x="116" y="64"/>
                  </a:lnTo>
                  <a:lnTo>
                    <a:pt x="112" y="68"/>
                  </a:lnTo>
                  <a:lnTo>
                    <a:pt x="110" y="70"/>
                  </a:lnTo>
                  <a:lnTo>
                    <a:pt x="110" y="78"/>
                  </a:lnTo>
                  <a:lnTo>
                    <a:pt x="110" y="82"/>
                  </a:lnTo>
                  <a:lnTo>
                    <a:pt x="112" y="86"/>
                  </a:lnTo>
                  <a:lnTo>
                    <a:pt x="114" y="86"/>
                  </a:lnTo>
                  <a:lnTo>
                    <a:pt x="114" y="90"/>
                  </a:lnTo>
                  <a:lnTo>
                    <a:pt x="112" y="96"/>
                  </a:lnTo>
                  <a:lnTo>
                    <a:pt x="106" y="106"/>
                  </a:lnTo>
                  <a:lnTo>
                    <a:pt x="98" y="118"/>
                  </a:lnTo>
                  <a:lnTo>
                    <a:pt x="82" y="162"/>
                  </a:lnTo>
                  <a:lnTo>
                    <a:pt x="74" y="182"/>
                  </a:lnTo>
                  <a:lnTo>
                    <a:pt x="70" y="206"/>
                  </a:lnTo>
                  <a:lnTo>
                    <a:pt x="66" y="216"/>
                  </a:lnTo>
                  <a:lnTo>
                    <a:pt x="64" y="222"/>
                  </a:lnTo>
                  <a:lnTo>
                    <a:pt x="60" y="230"/>
                  </a:lnTo>
                  <a:lnTo>
                    <a:pt x="58" y="240"/>
                  </a:lnTo>
                  <a:lnTo>
                    <a:pt x="48" y="242"/>
                  </a:lnTo>
                  <a:lnTo>
                    <a:pt x="42" y="246"/>
                  </a:lnTo>
                  <a:lnTo>
                    <a:pt x="38" y="250"/>
                  </a:lnTo>
                  <a:lnTo>
                    <a:pt x="28" y="250"/>
                  </a:lnTo>
                  <a:lnTo>
                    <a:pt x="20" y="250"/>
                  </a:lnTo>
                  <a:lnTo>
                    <a:pt x="14" y="244"/>
                  </a:lnTo>
                  <a:lnTo>
                    <a:pt x="10" y="238"/>
                  </a:lnTo>
                  <a:lnTo>
                    <a:pt x="8" y="228"/>
                  </a:lnTo>
                  <a:lnTo>
                    <a:pt x="2" y="210"/>
                  </a:lnTo>
                  <a:lnTo>
                    <a:pt x="0" y="192"/>
                  </a:lnTo>
                  <a:lnTo>
                    <a:pt x="2" y="182"/>
                  </a:lnTo>
                  <a:lnTo>
                    <a:pt x="6" y="174"/>
                  </a:lnTo>
                  <a:lnTo>
                    <a:pt x="10" y="168"/>
                  </a:lnTo>
                  <a:lnTo>
                    <a:pt x="12" y="164"/>
                  </a:lnTo>
                  <a:lnTo>
                    <a:pt x="22" y="152"/>
                  </a:lnTo>
                  <a:lnTo>
                    <a:pt x="24" y="144"/>
                  </a:lnTo>
                  <a:lnTo>
                    <a:pt x="26" y="136"/>
                  </a:lnTo>
                  <a:lnTo>
                    <a:pt x="24" y="128"/>
                  </a:lnTo>
                  <a:lnTo>
                    <a:pt x="20" y="120"/>
                  </a:lnTo>
                  <a:lnTo>
                    <a:pt x="18" y="114"/>
                  </a:lnTo>
                  <a:lnTo>
                    <a:pt x="16" y="108"/>
                  </a:lnTo>
                  <a:lnTo>
                    <a:pt x="26" y="8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4" name="Freeform 107"/>
            <p:cNvSpPr/>
            <p:nvPr/>
          </p:nvSpPr>
          <p:spPr bwMode="auto">
            <a:xfrm>
              <a:off x="5185549" y="3653033"/>
              <a:ext cx="265215" cy="289383"/>
            </a:xfrm>
            <a:custGeom>
              <a:avLst/>
              <a:gdLst>
                <a:gd name="T0" fmla="*/ 2147483647 w 182"/>
                <a:gd name="T1" fmla="*/ 2147483647 h 182"/>
                <a:gd name="T2" fmla="*/ 2147483647 w 182"/>
                <a:gd name="T3" fmla="*/ 2147483647 h 182"/>
                <a:gd name="T4" fmla="*/ 2147483647 w 182"/>
                <a:gd name="T5" fmla="*/ 2147483647 h 182"/>
                <a:gd name="T6" fmla="*/ 2147483647 w 182"/>
                <a:gd name="T7" fmla="*/ 2147483647 h 182"/>
                <a:gd name="T8" fmla="*/ 2147483647 w 182"/>
                <a:gd name="T9" fmla="*/ 2147483647 h 182"/>
                <a:gd name="T10" fmla="*/ 2147483647 w 182"/>
                <a:gd name="T11" fmla="*/ 2147483647 h 182"/>
                <a:gd name="T12" fmla="*/ 0 w 182"/>
                <a:gd name="T13" fmla="*/ 2147483647 h 182"/>
                <a:gd name="T14" fmla="*/ 2147483647 w 182"/>
                <a:gd name="T15" fmla="*/ 2147483647 h 182"/>
                <a:gd name="T16" fmla="*/ 2147483647 w 182"/>
                <a:gd name="T17" fmla="*/ 2147483647 h 182"/>
                <a:gd name="T18" fmla="*/ 0 w 182"/>
                <a:gd name="T19" fmla="*/ 2147483647 h 182"/>
                <a:gd name="T20" fmla="*/ 2147483647 w 182"/>
                <a:gd name="T21" fmla="*/ 0 h 182"/>
                <a:gd name="T22" fmla="*/ 2147483647 w 182"/>
                <a:gd name="T23" fmla="*/ 2147483647 h 182"/>
                <a:gd name="T24" fmla="*/ 2147483647 w 182"/>
                <a:gd name="T25" fmla="*/ 2147483647 h 182"/>
                <a:gd name="T26" fmla="*/ 2147483647 w 182"/>
                <a:gd name="T27" fmla="*/ 2147483647 h 182"/>
                <a:gd name="T28" fmla="*/ 2147483647 w 182"/>
                <a:gd name="T29" fmla="*/ 2147483647 h 182"/>
                <a:gd name="T30" fmla="*/ 2147483647 w 182"/>
                <a:gd name="T31" fmla="*/ 2147483647 h 182"/>
                <a:gd name="T32" fmla="*/ 2147483647 w 182"/>
                <a:gd name="T33" fmla="*/ 2147483647 h 182"/>
                <a:gd name="T34" fmla="*/ 2147483647 w 182"/>
                <a:gd name="T35" fmla="*/ 2147483647 h 182"/>
                <a:gd name="T36" fmla="*/ 2147483647 w 182"/>
                <a:gd name="T37" fmla="*/ 2147483647 h 182"/>
                <a:gd name="T38" fmla="*/ 2147483647 w 182"/>
                <a:gd name="T39" fmla="*/ 2147483647 h 182"/>
                <a:gd name="T40" fmla="*/ 2147483647 w 182"/>
                <a:gd name="T41" fmla="*/ 2147483647 h 182"/>
                <a:gd name="T42" fmla="*/ 2147483647 w 182"/>
                <a:gd name="T43" fmla="*/ 2147483647 h 182"/>
                <a:gd name="T44" fmla="*/ 2147483647 w 182"/>
                <a:gd name="T45" fmla="*/ 2147483647 h 182"/>
                <a:gd name="T46" fmla="*/ 2147483647 w 182"/>
                <a:gd name="T47" fmla="*/ 2147483647 h 182"/>
                <a:gd name="T48" fmla="*/ 2147483647 w 182"/>
                <a:gd name="T49" fmla="*/ 2147483647 h 182"/>
                <a:gd name="T50" fmla="*/ 2147483647 w 182"/>
                <a:gd name="T51" fmla="*/ 2147483647 h 182"/>
                <a:gd name="T52" fmla="*/ 2147483647 w 182"/>
                <a:gd name="T53" fmla="*/ 2147483647 h 182"/>
                <a:gd name="T54" fmla="*/ 2147483647 w 182"/>
                <a:gd name="T55" fmla="*/ 2147483647 h 182"/>
                <a:gd name="T56" fmla="*/ 2147483647 w 182"/>
                <a:gd name="T57" fmla="*/ 2147483647 h 182"/>
                <a:gd name="T58" fmla="*/ 2147483647 w 182"/>
                <a:gd name="T59" fmla="*/ 2147483647 h 182"/>
                <a:gd name="T60" fmla="*/ 2147483647 w 182"/>
                <a:gd name="T61" fmla="*/ 2147483647 h 182"/>
                <a:gd name="T62" fmla="*/ 2147483647 w 182"/>
                <a:gd name="T63" fmla="*/ 2147483647 h 18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82"/>
                <a:gd name="T97" fmla="*/ 0 h 182"/>
                <a:gd name="T98" fmla="*/ 182 w 182"/>
                <a:gd name="T99" fmla="*/ 182 h 18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82" h="182">
                  <a:moveTo>
                    <a:pt x="180" y="160"/>
                  </a:moveTo>
                  <a:lnTo>
                    <a:pt x="174" y="160"/>
                  </a:lnTo>
                  <a:lnTo>
                    <a:pt x="172" y="164"/>
                  </a:lnTo>
                  <a:lnTo>
                    <a:pt x="162" y="170"/>
                  </a:lnTo>
                  <a:lnTo>
                    <a:pt x="156" y="176"/>
                  </a:lnTo>
                  <a:lnTo>
                    <a:pt x="146" y="182"/>
                  </a:lnTo>
                  <a:lnTo>
                    <a:pt x="142" y="176"/>
                  </a:lnTo>
                  <a:lnTo>
                    <a:pt x="12" y="176"/>
                  </a:lnTo>
                  <a:lnTo>
                    <a:pt x="8" y="50"/>
                  </a:lnTo>
                  <a:lnTo>
                    <a:pt x="8" y="44"/>
                  </a:lnTo>
                  <a:lnTo>
                    <a:pt x="4" y="40"/>
                  </a:lnTo>
                  <a:lnTo>
                    <a:pt x="2" y="38"/>
                  </a:lnTo>
                  <a:lnTo>
                    <a:pt x="0" y="30"/>
                  </a:lnTo>
                  <a:lnTo>
                    <a:pt x="0" y="26"/>
                  </a:lnTo>
                  <a:lnTo>
                    <a:pt x="2" y="22"/>
                  </a:lnTo>
                  <a:lnTo>
                    <a:pt x="4" y="18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0"/>
                  </a:lnTo>
                  <a:lnTo>
                    <a:pt x="36" y="8"/>
                  </a:lnTo>
                  <a:lnTo>
                    <a:pt x="54" y="12"/>
                  </a:lnTo>
                  <a:lnTo>
                    <a:pt x="68" y="14"/>
                  </a:lnTo>
                  <a:lnTo>
                    <a:pt x="76" y="12"/>
                  </a:lnTo>
                  <a:lnTo>
                    <a:pt x="84" y="8"/>
                  </a:lnTo>
                  <a:lnTo>
                    <a:pt x="92" y="4"/>
                  </a:lnTo>
                  <a:lnTo>
                    <a:pt x="100" y="2"/>
                  </a:lnTo>
                  <a:lnTo>
                    <a:pt x="104" y="2"/>
                  </a:lnTo>
                  <a:lnTo>
                    <a:pt x="108" y="6"/>
                  </a:lnTo>
                  <a:lnTo>
                    <a:pt x="112" y="8"/>
                  </a:lnTo>
                  <a:lnTo>
                    <a:pt x="118" y="10"/>
                  </a:lnTo>
                  <a:lnTo>
                    <a:pt x="124" y="10"/>
                  </a:lnTo>
                  <a:lnTo>
                    <a:pt x="132" y="8"/>
                  </a:lnTo>
                  <a:lnTo>
                    <a:pt x="138" y="8"/>
                  </a:lnTo>
                  <a:lnTo>
                    <a:pt x="140" y="8"/>
                  </a:lnTo>
                  <a:lnTo>
                    <a:pt x="142" y="10"/>
                  </a:lnTo>
                  <a:lnTo>
                    <a:pt x="146" y="14"/>
                  </a:lnTo>
                  <a:lnTo>
                    <a:pt x="152" y="22"/>
                  </a:lnTo>
                  <a:lnTo>
                    <a:pt x="156" y="32"/>
                  </a:lnTo>
                  <a:lnTo>
                    <a:pt x="158" y="42"/>
                  </a:lnTo>
                  <a:lnTo>
                    <a:pt x="154" y="56"/>
                  </a:lnTo>
                  <a:lnTo>
                    <a:pt x="154" y="64"/>
                  </a:lnTo>
                  <a:lnTo>
                    <a:pt x="158" y="66"/>
                  </a:lnTo>
                  <a:lnTo>
                    <a:pt x="152" y="68"/>
                  </a:lnTo>
                  <a:lnTo>
                    <a:pt x="152" y="66"/>
                  </a:lnTo>
                  <a:lnTo>
                    <a:pt x="150" y="66"/>
                  </a:lnTo>
                  <a:lnTo>
                    <a:pt x="146" y="66"/>
                  </a:lnTo>
                  <a:lnTo>
                    <a:pt x="142" y="64"/>
                  </a:lnTo>
                  <a:lnTo>
                    <a:pt x="134" y="52"/>
                  </a:lnTo>
                  <a:lnTo>
                    <a:pt x="128" y="40"/>
                  </a:lnTo>
                  <a:lnTo>
                    <a:pt x="120" y="32"/>
                  </a:lnTo>
                  <a:lnTo>
                    <a:pt x="122" y="38"/>
                  </a:lnTo>
                  <a:lnTo>
                    <a:pt x="124" y="46"/>
                  </a:lnTo>
                  <a:lnTo>
                    <a:pt x="136" y="66"/>
                  </a:lnTo>
                  <a:lnTo>
                    <a:pt x="156" y="102"/>
                  </a:lnTo>
                  <a:lnTo>
                    <a:pt x="162" y="112"/>
                  </a:lnTo>
                  <a:lnTo>
                    <a:pt x="168" y="120"/>
                  </a:lnTo>
                  <a:lnTo>
                    <a:pt x="174" y="126"/>
                  </a:lnTo>
                  <a:lnTo>
                    <a:pt x="176" y="138"/>
                  </a:lnTo>
                  <a:lnTo>
                    <a:pt x="178" y="150"/>
                  </a:lnTo>
                  <a:lnTo>
                    <a:pt x="182" y="160"/>
                  </a:lnTo>
                  <a:lnTo>
                    <a:pt x="180" y="16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5" name="Freeform 108"/>
            <p:cNvSpPr/>
            <p:nvPr/>
          </p:nvSpPr>
          <p:spPr bwMode="auto">
            <a:xfrm>
              <a:off x="4841923" y="3605245"/>
              <a:ext cx="362076" cy="398232"/>
            </a:xfrm>
            <a:custGeom>
              <a:avLst/>
              <a:gdLst>
                <a:gd name="T0" fmla="*/ 2147483647 w 247"/>
                <a:gd name="T1" fmla="*/ 2147483647 h 252"/>
                <a:gd name="T2" fmla="*/ 2147483647 w 247"/>
                <a:gd name="T3" fmla="*/ 2147483647 h 252"/>
                <a:gd name="T4" fmla="*/ 2147483647 w 247"/>
                <a:gd name="T5" fmla="*/ 2147483647 h 252"/>
                <a:gd name="T6" fmla="*/ 2147483647 w 247"/>
                <a:gd name="T7" fmla="*/ 2147483647 h 252"/>
                <a:gd name="T8" fmla="*/ 2147483647 w 247"/>
                <a:gd name="T9" fmla="*/ 2147483647 h 252"/>
                <a:gd name="T10" fmla="*/ 2147483647 w 247"/>
                <a:gd name="T11" fmla="*/ 2147483647 h 252"/>
                <a:gd name="T12" fmla="*/ 2147483647 w 247"/>
                <a:gd name="T13" fmla="*/ 2147483647 h 252"/>
                <a:gd name="T14" fmla="*/ 2147483647 w 247"/>
                <a:gd name="T15" fmla="*/ 2147483647 h 252"/>
                <a:gd name="T16" fmla="*/ 2147483647 w 247"/>
                <a:gd name="T17" fmla="*/ 2147483647 h 252"/>
                <a:gd name="T18" fmla="*/ 2147483647 w 247"/>
                <a:gd name="T19" fmla="*/ 2147483647 h 252"/>
                <a:gd name="T20" fmla="*/ 2147483647 w 247"/>
                <a:gd name="T21" fmla="*/ 2147483647 h 252"/>
                <a:gd name="T22" fmla="*/ 2147483647 w 247"/>
                <a:gd name="T23" fmla="*/ 2147483647 h 252"/>
                <a:gd name="T24" fmla="*/ 2147483647 w 247"/>
                <a:gd name="T25" fmla="*/ 2147483647 h 252"/>
                <a:gd name="T26" fmla="*/ 2147483647 w 247"/>
                <a:gd name="T27" fmla="*/ 2147483647 h 252"/>
                <a:gd name="T28" fmla="*/ 2147483647 w 247"/>
                <a:gd name="T29" fmla="*/ 2147483647 h 252"/>
                <a:gd name="T30" fmla="*/ 2147483647 w 247"/>
                <a:gd name="T31" fmla="*/ 2147483647 h 252"/>
                <a:gd name="T32" fmla="*/ 2147483647 w 247"/>
                <a:gd name="T33" fmla="*/ 2147483647 h 252"/>
                <a:gd name="T34" fmla="*/ 2147483647 w 247"/>
                <a:gd name="T35" fmla="*/ 2147483647 h 252"/>
                <a:gd name="T36" fmla="*/ 2147483647 w 247"/>
                <a:gd name="T37" fmla="*/ 2147483647 h 252"/>
                <a:gd name="T38" fmla="*/ 2147483647 w 247"/>
                <a:gd name="T39" fmla="*/ 2147483647 h 252"/>
                <a:gd name="T40" fmla="*/ 2147483647 w 247"/>
                <a:gd name="T41" fmla="*/ 2147483647 h 252"/>
                <a:gd name="T42" fmla="*/ 2147483647 w 247"/>
                <a:gd name="T43" fmla="*/ 2147483647 h 252"/>
                <a:gd name="T44" fmla="*/ 2147483647 w 247"/>
                <a:gd name="T45" fmla="*/ 2147483647 h 252"/>
                <a:gd name="T46" fmla="*/ 2147483647 w 247"/>
                <a:gd name="T47" fmla="*/ 2147483647 h 252"/>
                <a:gd name="T48" fmla="*/ 2147483647 w 247"/>
                <a:gd name="T49" fmla="*/ 0 h 252"/>
                <a:gd name="T50" fmla="*/ 2147483647 w 247"/>
                <a:gd name="T51" fmla="*/ 2147483647 h 252"/>
                <a:gd name="T52" fmla="*/ 2147483647 w 247"/>
                <a:gd name="T53" fmla="*/ 2147483647 h 252"/>
                <a:gd name="T54" fmla="*/ 2147483647 w 247"/>
                <a:gd name="T55" fmla="*/ 2147483647 h 252"/>
                <a:gd name="T56" fmla="*/ 2147483647 w 247"/>
                <a:gd name="T57" fmla="*/ 2147483647 h 252"/>
                <a:gd name="T58" fmla="*/ 2147483647 w 247"/>
                <a:gd name="T59" fmla="*/ 2147483647 h 252"/>
                <a:gd name="T60" fmla="*/ 0 w 247"/>
                <a:gd name="T61" fmla="*/ 2147483647 h 252"/>
                <a:gd name="T62" fmla="*/ 2147483647 w 247"/>
                <a:gd name="T63" fmla="*/ 2147483647 h 252"/>
                <a:gd name="T64" fmla="*/ 2147483647 w 247"/>
                <a:gd name="T65" fmla="*/ 2147483647 h 252"/>
                <a:gd name="T66" fmla="*/ 2147483647 w 247"/>
                <a:gd name="T67" fmla="*/ 2147483647 h 252"/>
                <a:gd name="T68" fmla="*/ 2147483647 w 247"/>
                <a:gd name="T69" fmla="*/ 2147483647 h 252"/>
                <a:gd name="T70" fmla="*/ 2147483647 w 247"/>
                <a:gd name="T71" fmla="*/ 2147483647 h 252"/>
                <a:gd name="T72" fmla="*/ 2147483647 w 247"/>
                <a:gd name="T73" fmla="*/ 2147483647 h 252"/>
                <a:gd name="T74" fmla="*/ 2147483647 w 247"/>
                <a:gd name="T75" fmla="*/ 2147483647 h 252"/>
                <a:gd name="T76" fmla="*/ 2147483647 w 247"/>
                <a:gd name="T77" fmla="*/ 2147483647 h 252"/>
                <a:gd name="T78" fmla="*/ 2147483647 w 247"/>
                <a:gd name="T79" fmla="*/ 2147483647 h 252"/>
                <a:gd name="T80" fmla="*/ 2147483647 w 247"/>
                <a:gd name="T81" fmla="*/ 2147483647 h 252"/>
                <a:gd name="T82" fmla="*/ 2147483647 w 247"/>
                <a:gd name="T83" fmla="*/ 2147483647 h 252"/>
                <a:gd name="T84" fmla="*/ 2147483647 w 247"/>
                <a:gd name="T85" fmla="*/ 2147483647 h 252"/>
                <a:gd name="T86" fmla="*/ 2147483647 w 247"/>
                <a:gd name="T87" fmla="*/ 2147483647 h 252"/>
                <a:gd name="T88" fmla="*/ 2147483647 w 247"/>
                <a:gd name="T89" fmla="*/ 2147483647 h 25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47"/>
                <a:gd name="T136" fmla="*/ 0 h 252"/>
                <a:gd name="T137" fmla="*/ 247 w 247"/>
                <a:gd name="T138" fmla="*/ 252 h 25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47" h="252">
                  <a:moveTo>
                    <a:pt x="247" y="206"/>
                  </a:moveTo>
                  <a:lnTo>
                    <a:pt x="243" y="80"/>
                  </a:lnTo>
                  <a:lnTo>
                    <a:pt x="243" y="74"/>
                  </a:lnTo>
                  <a:lnTo>
                    <a:pt x="239" y="70"/>
                  </a:lnTo>
                  <a:lnTo>
                    <a:pt x="237" y="68"/>
                  </a:lnTo>
                  <a:lnTo>
                    <a:pt x="235" y="60"/>
                  </a:lnTo>
                  <a:lnTo>
                    <a:pt x="235" y="56"/>
                  </a:lnTo>
                  <a:lnTo>
                    <a:pt x="237" y="52"/>
                  </a:lnTo>
                  <a:lnTo>
                    <a:pt x="239" y="48"/>
                  </a:lnTo>
                  <a:lnTo>
                    <a:pt x="241" y="44"/>
                  </a:lnTo>
                  <a:lnTo>
                    <a:pt x="237" y="42"/>
                  </a:lnTo>
                  <a:lnTo>
                    <a:pt x="235" y="40"/>
                  </a:lnTo>
                  <a:lnTo>
                    <a:pt x="235" y="38"/>
                  </a:lnTo>
                  <a:lnTo>
                    <a:pt x="237" y="34"/>
                  </a:lnTo>
                  <a:lnTo>
                    <a:pt x="241" y="30"/>
                  </a:lnTo>
                  <a:lnTo>
                    <a:pt x="215" y="20"/>
                  </a:lnTo>
                  <a:lnTo>
                    <a:pt x="209" y="16"/>
                  </a:lnTo>
                  <a:lnTo>
                    <a:pt x="203" y="12"/>
                  </a:lnTo>
                  <a:lnTo>
                    <a:pt x="197" y="6"/>
                  </a:lnTo>
                  <a:lnTo>
                    <a:pt x="193" y="4"/>
                  </a:lnTo>
                  <a:lnTo>
                    <a:pt x="189" y="4"/>
                  </a:lnTo>
                  <a:lnTo>
                    <a:pt x="181" y="6"/>
                  </a:lnTo>
                  <a:lnTo>
                    <a:pt x="171" y="12"/>
                  </a:lnTo>
                  <a:lnTo>
                    <a:pt x="163" y="20"/>
                  </a:lnTo>
                  <a:lnTo>
                    <a:pt x="163" y="24"/>
                  </a:lnTo>
                  <a:lnTo>
                    <a:pt x="161" y="28"/>
                  </a:lnTo>
                  <a:lnTo>
                    <a:pt x="163" y="36"/>
                  </a:lnTo>
                  <a:lnTo>
                    <a:pt x="163" y="38"/>
                  </a:lnTo>
                  <a:lnTo>
                    <a:pt x="165" y="40"/>
                  </a:lnTo>
                  <a:lnTo>
                    <a:pt x="163" y="44"/>
                  </a:lnTo>
                  <a:lnTo>
                    <a:pt x="161" y="48"/>
                  </a:lnTo>
                  <a:lnTo>
                    <a:pt x="157" y="52"/>
                  </a:lnTo>
                  <a:lnTo>
                    <a:pt x="149" y="54"/>
                  </a:lnTo>
                  <a:lnTo>
                    <a:pt x="145" y="54"/>
                  </a:lnTo>
                  <a:lnTo>
                    <a:pt x="139" y="52"/>
                  </a:lnTo>
                  <a:lnTo>
                    <a:pt x="133" y="46"/>
                  </a:lnTo>
                  <a:lnTo>
                    <a:pt x="125" y="40"/>
                  </a:lnTo>
                  <a:lnTo>
                    <a:pt x="115" y="38"/>
                  </a:lnTo>
                  <a:lnTo>
                    <a:pt x="111" y="36"/>
                  </a:lnTo>
                  <a:lnTo>
                    <a:pt x="107" y="36"/>
                  </a:lnTo>
                  <a:lnTo>
                    <a:pt x="103" y="36"/>
                  </a:lnTo>
                  <a:lnTo>
                    <a:pt x="99" y="34"/>
                  </a:lnTo>
                  <a:lnTo>
                    <a:pt x="93" y="30"/>
                  </a:lnTo>
                  <a:lnTo>
                    <a:pt x="89" y="24"/>
                  </a:lnTo>
                  <a:lnTo>
                    <a:pt x="85" y="18"/>
                  </a:lnTo>
                  <a:lnTo>
                    <a:pt x="81" y="16"/>
                  </a:lnTo>
                  <a:lnTo>
                    <a:pt x="77" y="14"/>
                  </a:lnTo>
                  <a:lnTo>
                    <a:pt x="53" y="10"/>
                  </a:lnTo>
                  <a:lnTo>
                    <a:pt x="42" y="6"/>
                  </a:lnTo>
                  <a:lnTo>
                    <a:pt x="30" y="0"/>
                  </a:lnTo>
                  <a:lnTo>
                    <a:pt x="26" y="4"/>
                  </a:lnTo>
                  <a:lnTo>
                    <a:pt x="26" y="10"/>
                  </a:lnTo>
                  <a:lnTo>
                    <a:pt x="26" y="12"/>
                  </a:lnTo>
                  <a:lnTo>
                    <a:pt x="26" y="18"/>
                  </a:lnTo>
                  <a:lnTo>
                    <a:pt x="18" y="24"/>
                  </a:lnTo>
                  <a:lnTo>
                    <a:pt x="12" y="30"/>
                  </a:lnTo>
                  <a:lnTo>
                    <a:pt x="8" y="36"/>
                  </a:lnTo>
                  <a:lnTo>
                    <a:pt x="8" y="40"/>
                  </a:lnTo>
                  <a:lnTo>
                    <a:pt x="10" y="40"/>
                  </a:lnTo>
                  <a:lnTo>
                    <a:pt x="4" y="52"/>
                  </a:lnTo>
                  <a:lnTo>
                    <a:pt x="0" y="56"/>
                  </a:lnTo>
                  <a:lnTo>
                    <a:pt x="0" y="62"/>
                  </a:lnTo>
                  <a:lnTo>
                    <a:pt x="0" y="68"/>
                  </a:lnTo>
                  <a:lnTo>
                    <a:pt x="2" y="74"/>
                  </a:lnTo>
                  <a:lnTo>
                    <a:pt x="4" y="80"/>
                  </a:lnTo>
                  <a:lnTo>
                    <a:pt x="4" y="88"/>
                  </a:lnTo>
                  <a:lnTo>
                    <a:pt x="6" y="120"/>
                  </a:lnTo>
                  <a:lnTo>
                    <a:pt x="2" y="124"/>
                  </a:lnTo>
                  <a:lnTo>
                    <a:pt x="0" y="132"/>
                  </a:lnTo>
                  <a:lnTo>
                    <a:pt x="2" y="136"/>
                  </a:lnTo>
                  <a:lnTo>
                    <a:pt x="4" y="140"/>
                  </a:lnTo>
                  <a:lnTo>
                    <a:pt x="10" y="152"/>
                  </a:lnTo>
                  <a:lnTo>
                    <a:pt x="12" y="158"/>
                  </a:lnTo>
                  <a:lnTo>
                    <a:pt x="18" y="162"/>
                  </a:lnTo>
                  <a:lnTo>
                    <a:pt x="28" y="166"/>
                  </a:lnTo>
                  <a:lnTo>
                    <a:pt x="32" y="168"/>
                  </a:lnTo>
                  <a:lnTo>
                    <a:pt x="36" y="174"/>
                  </a:lnTo>
                  <a:lnTo>
                    <a:pt x="40" y="182"/>
                  </a:lnTo>
                  <a:lnTo>
                    <a:pt x="42" y="182"/>
                  </a:lnTo>
                  <a:lnTo>
                    <a:pt x="46" y="182"/>
                  </a:lnTo>
                  <a:lnTo>
                    <a:pt x="55" y="182"/>
                  </a:lnTo>
                  <a:lnTo>
                    <a:pt x="61" y="184"/>
                  </a:lnTo>
                  <a:lnTo>
                    <a:pt x="67" y="186"/>
                  </a:lnTo>
                  <a:lnTo>
                    <a:pt x="71" y="190"/>
                  </a:lnTo>
                  <a:lnTo>
                    <a:pt x="75" y="196"/>
                  </a:lnTo>
                  <a:lnTo>
                    <a:pt x="105" y="182"/>
                  </a:lnTo>
                  <a:lnTo>
                    <a:pt x="231" y="252"/>
                  </a:lnTo>
                  <a:lnTo>
                    <a:pt x="235" y="244"/>
                  </a:lnTo>
                  <a:lnTo>
                    <a:pt x="247" y="244"/>
                  </a:lnTo>
                  <a:lnTo>
                    <a:pt x="247" y="20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6" name="Freeform 109"/>
            <p:cNvSpPr/>
            <p:nvPr/>
          </p:nvSpPr>
          <p:spPr bwMode="auto">
            <a:xfrm>
              <a:off x="4795798" y="3491085"/>
              <a:ext cx="89943" cy="213718"/>
            </a:xfrm>
            <a:custGeom>
              <a:avLst/>
              <a:gdLst>
                <a:gd name="T0" fmla="*/ 2147483647 w 62"/>
                <a:gd name="T1" fmla="*/ 2147483647 h 134"/>
                <a:gd name="T2" fmla="*/ 2147483647 w 62"/>
                <a:gd name="T3" fmla="*/ 2147483647 h 134"/>
                <a:gd name="T4" fmla="*/ 2147483647 w 62"/>
                <a:gd name="T5" fmla="*/ 2147483647 h 134"/>
                <a:gd name="T6" fmla="*/ 2147483647 w 62"/>
                <a:gd name="T7" fmla="*/ 2147483647 h 134"/>
                <a:gd name="T8" fmla="*/ 2147483647 w 62"/>
                <a:gd name="T9" fmla="*/ 2147483647 h 134"/>
                <a:gd name="T10" fmla="*/ 2147483647 w 62"/>
                <a:gd name="T11" fmla="*/ 2147483647 h 134"/>
                <a:gd name="T12" fmla="*/ 2147483647 w 62"/>
                <a:gd name="T13" fmla="*/ 2147483647 h 134"/>
                <a:gd name="T14" fmla="*/ 2147483647 w 62"/>
                <a:gd name="T15" fmla="*/ 2147483647 h 134"/>
                <a:gd name="T16" fmla="*/ 2147483647 w 62"/>
                <a:gd name="T17" fmla="*/ 2147483647 h 134"/>
                <a:gd name="T18" fmla="*/ 0 w 62"/>
                <a:gd name="T19" fmla="*/ 2147483647 h 134"/>
                <a:gd name="T20" fmla="*/ 0 w 62"/>
                <a:gd name="T21" fmla="*/ 2147483647 h 134"/>
                <a:gd name="T22" fmla="*/ 0 w 62"/>
                <a:gd name="T23" fmla="*/ 2147483647 h 134"/>
                <a:gd name="T24" fmla="*/ 2147483647 w 62"/>
                <a:gd name="T25" fmla="*/ 2147483647 h 134"/>
                <a:gd name="T26" fmla="*/ 2147483647 w 62"/>
                <a:gd name="T27" fmla="*/ 2147483647 h 134"/>
                <a:gd name="T28" fmla="*/ 2147483647 w 62"/>
                <a:gd name="T29" fmla="*/ 2147483647 h 134"/>
                <a:gd name="T30" fmla="*/ 2147483647 w 62"/>
                <a:gd name="T31" fmla="*/ 2147483647 h 134"/>
                <a:gd name="T32" fmla="*/ 2147483647 w 62"/>
                <a:gd name="T33" fmla="*/ 2147483647 h 134"/>
                <a:gd name="T34" fmla="*/ 2147483647 w 62"/>
                <a:gd name="T35" fmla="*/ 2147483647 h 134"/>
                <a:gd name="T36" fmla="*/ 2147483647 w 62"/>
                <a:gd name="T37" fmla="*/ 2147483647 h 134"/>
                <a:gd name="T38" fmla="*/ 2147483647 w 62"/>
                <a:gd name="T39" fmla="*/ 2147483647 h 134"/>
                <a:gd name="T40" fmla="*/ 2147483647 w 62"/>
                <a:gd name="T41" fmla="*/ 2147483647 h 134"/>
                <a:gd name="T42" fmla="*/ 2147483647 w 62"/>
                <a:gd name="T43" fmla="*/ 0 h 134"/>
                <a:gd name="T44" fmla="*/ 2147483647 w 62"/>
                <a:gd name="T45" fmla="*/ 0 h 134"/>
                <a:gd name="T46" fmla="*/ 2147483647 w 62"/>
                <a:gd name="T47" fmla="*/ 0 h 134"/>
                <a:gd name="T48" fmla="*/ 2147483647 w 62"/>
                <a:gd name="T49" fmla="*/ 2147483647 h 134"/>
                <a:gd name="T50" fmla="*/ 2147483647 w 62"/>
                <a:gd name="T51" fmla="*/ 2147483647 h 134"/>
                <a:gd name="T52" fmla="*/ 2147483647 w 62"/>
                <a:gd name="T53" fmla="*/ 2147483647 h 134"/>
                <a:gd name="T54" fmla="*/ 2147483647 w 62"/>
                <a:gd name="T55" fmla="*/ 2147483647 h 134"/>
                <a:gd name="T56" fmla="*/ 2147483647 w 62"/>
                <a:gd name="T57" fmla="*/ 2147483647 h 134"/>
                <a:gd name="T58" fmla="*/ 2147483647 w 62"/>
                <a:gd name="T59" fmla="*/ 2147483647 h 134"/>
                <a:gd name="T60" fmla="*/ 2147483647 w 62"/>
                <a:gd name="T61" fmla="*/ 2147483647 h 134"/>
                <a:gd name="T62" fmla="*/ 2147483647 w 62"/>
                <a:gd name="T63" fmla="*/ 2147483647 h 134"/>
                <a:gd name="T64" fmla="*/ 2147483647 w 62"/>
                <a:gd name="T65" fmla="*/ 2147483647 h 134"/>
                <a:gd name="T66" fmla="*/ 2147483647 w 62"/>
                <a:gd name="T67" fmla="*/ 2147483647 h 134"/>
                <a:gd name="T68" fmla="*/ 2147483647 w 62"/>
                <a:gd name="T69" fmla="*/ 2147483647 h 134"/>
                <a:gd name="T70" fmla="*/ 2147483647 w 62"/>
                <a:gd name="T71" fmla="*/ 2147483647 h 134"/>
                <a:gd name="T72" fmla="*/ 2147483647 w 62"/>
                <a:gd name="T73" fmla="*/ 2147483647 h 134"/>
                <a:gd name="T74" fmla="*/ 2147483647 w 62"/>
                <a:gd name="T75" fmla="*/ 2147483647 h 134"/>
                <a:gd name="T76" fmla="*/ 2147483647 w 62"/>
                <a:gd name="T77" fmla="*/ 2147483647 h 134"/>
                <a:gd name="T78" fmla="*/ 2147483647 w 62"/>
                <a:gd name="T79" fmla="*/ 2147483647 h 134"/>
                <a:gd name="T80" fmla="*/ 2147483647 w 62"/>
                <a:gd name="T81" fmla="*/ 2147483647 h 134"/>
                <a:gd name="T82" fmla="*/ 2147483647 w 62"/>
                <a:gd name="T83" fmla="*/ 2147483647 h 134"/>
                <a:gd name="T84" fmla="*/ 2147483647 w 62"/>
                <a:gd name="T85" fmla="*/ 2147483647 h 134"/>
                <a:gd name="T86" fmla="*/ 2147483647 w 62"/>
                <a:gd name="T87" fmla="*/ 2147483647 h 134"/>
                <a:gd name="T88" fmla="*/ 2147483647 w 62"/>
                <a:gd name="T89" fmla="*/ 2147483647 h 134"/>
                <a:gd name="T90" fmla="*/ 2147483647 w 62"/>
                <a:gd name="T91" fmla="*/ 2147483647 h 134"/>
                <a:gd name="T92" fmla="*/ 2147483647 w 62"/>
                <a:gd name="T93" fmla="*/ 2147483647 h 134"/>
                <a:gd name="T94" fmla="*/ 2147483647 w 62"/>
                <a:gd name="T95" fmla="*/ 2147483647 h 134"/>
                <a:gd name="T96" fmla="*/ 2147483647 w 62"/>
                <a:gd name="T97" fmla="*/ 2147483647 h 134"/>
                <a:gd name="T98" fmla="*/ 2147483647 w 62"/>
                <a:gd name="T99" fmla="*/ 2147483647 h 134"/>
                <a:gd name="T100" fmla="*/ 2147483647 w 62"/>
                <a:gd name="T101" fmla="*/ 2147483647 h 134"/>
                <a:gd name="T102" fmla="*/ 2147483647 w 62"/>
                <a:gd name="T103" fmla="*/ 2147483647 h 134"/>
                <a:gd name="T104" fmla="*/ 2147483647 w 62"/>
                <a:gd name="T105" fmla="*/ 2147483647 h 134"/>
                <a:gd name="T106" fmla="*/ 2147483647 w 62"/>
                <a:gd name="T107" fmla="*/ 2147483647 h 134"/>
                <a:gd name="T108" fmla="*/ 2147483647 w 62"/>
                <a:gd name="T109" fmla="*/ 2147483647 h 134"/>
                <a:gd name="T110" fmla="*/ 2147483647 w 62"/>
                <a:gd name="T111" fmla="*/ 2147483647 h 13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62"/>
                <a:gd name="T169" fmla="*/ 0 h 134"/>
                <a:gd name="T170" fmla="*/ 62 w 62"/>
                <a:gd name="T171" fmla="*/ 134 h 13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62" h="134">
                  <a:moveTo>
                    <a:pt x="30" y="128"/>
                  </a:moveTo>
                  <a:lnTo>
                    <a:pt x="30" y="130"/>
                  </a:lnTo>
                  <a:lnTo>
                    <a:pt x="26" y="104"/>
                  </a:lnTo>
                  <a:lnTo>
                    <a:pt x="22" y="98"/>
                  </a:lnTo>
                  <a:lnTo>
                    <a:pt x="18" y="92"/>
                  </a:lnTo>
                  <a:lnTo>
                    <a:pt x="14" y="86"/>
                  </a:lnTo>
                  <a:lnTo>
                    <a:pt x="10" y="82"/>
                  </a:lnTo>
                  <a:lnTo>
                    <a:pt x="8" y="78"/>
                  </a:lnTo>
                  <a:lnTo>
                    <a:pt x="4" y="74"/>
                  </a:lnTo>
                  <a:lnTo>
                    <a:pt x="0" y="68"/>
                  </a:lnTo>
                  <a:lnTo>
                    <a:pt x="0" y="62"/>
                  </a:lnTo>
                  <a:lnTo>
                    <a:pt x="0" y="58"/>
                  </a:lnTo>
                  <a:lnTo>
                    <a:pt x="2" y="56"/>
                  </a:lnTo>
                  <a:lnTo>
                    <a:pt x="6" y="54"/>
                  </a:lnTo>
                  <a:lnTo>
                    <a:pt x="8" y="50"/>
                  </a:lnTo>
                  <a:lnTo>
                    <a:pt x="10" y="42"/>
                  </a:lnTo>
                  <a:lnTo>
                    <a:pt x="10" y="36"/>
                  </a:lnTo>
                  <a:lnTo>
                    <a:pt x="10" y="24"/>
                  </a:lnTo>
                  <a:lnTo>
                    <a:pt x="12" y="14"/>
                  </a:lnTo>
                  <a:lnTo>
                    <a:pt x="14" y="4"/>
                  </a:lnTo>
                  <a:lnTo>
                    <a:pt x="14" y="2"/>
                  </a:lnTo>
                  <a:lnTo>
                    <a:pt x="20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8" y="2"/>
                  </a:lnTo>
                  <a:lnTo>
                    <a:pt x="42" y="2"/>
                  </a:lnTo>
                  <a:lnTo>
                    <a:pt x="48" y="4"/>
                  </a:lnTo>
                  <a:lnTo>
                    <a:pt x="46" y="8"/>
                  </a:lnTo>
                  <a:lnTo>
                    <a:pt x="44" y="12"/>
                  </a:lnTo>
                  <a:lnTo>
                    <a:pt x="44" y="16"/>
                  </a:lnTo>
                  <a:lnTo>
                    <a:pt x="42" y="20"/>
                  </a:lnTo>
                  <a:lnTo>
                    <a:pt x="44" y="24"/>
                  </a:lnTo>
                  <a:lnTo>
                    <a:pt x="46" y="28"/>
                  </a:lnTo>
                  <a:lnTo>
                    <a:pt x="50" y="30"/>
                  </a:lnTo>
                  <a:lnTo>
                    <a:pt x="52" y="32"/>
                  </a:lnTo>
                  <a:lnTo>
                    <a:pt x="50" y="42"/>
                  </a:lnTo>
                  <a:lnTo>
                    <a:pt x="46" y="46"/>
                  </a:lnTo>
                  <a:lnTo>
                    <a:pt x="42" y="52"/>
                  </a:lnTo>
                  <a:lnTo>
                    <a:pt x="40" y="58"/>
                  </a:lnTo>
                  <a:lnTo>
                    <a:pt x="42" y="60"/>
                  </a:lnTo>
                  <a:lnTo>
                    <a:pt x="46" y="64"/>
                  </a:lnTo>
                  <a:lnTo>
                    <a:pt x="54" y="66"/>
                  </a:lnTo>
                  <a:lnTo>
                    <a:pt x="62" y="72"/>
                  </a:lnTo>
                  <a:lnTo>
                    <a:pt x="58" y="76"/>
                  </a:lnTo>
                  <a:lnTo>
                    <a:pt x="58" y="82"/>
                  </a:lnTo>
                  <a:lnTo>
                    <a:pt x="58" y="84"/>
                  </a:lnTo>
                  <a:lnTo>
                    <a:pt x="58" y="90"/>
                  </a:lnTo>
                  <a:lnTo>
                    <a:pt x="50" y="96"/>
                  </a:lnTo>
                  <a:lnTo>
                    <a:pt x="44" y="102"/>
                  </a:lnTo>
                  <a:lnTo>
                    <a:pt x="40" y="108"/>
                  </a:lnTo>
                  <a:lnTo>
                    <a:pt x="40" y="112"/>
                  </a:lnTo>
                  <a:lnTo>
                    <a:pt x="42" y="112"/>
                  </a:lnTo>
                  <a:lnTo>
                    <a:pt x="36" y="124"/>
                  </a:lnTo>
                  <a:lnTo>
                    <a:pt x="32" y="128"/>
                  </a:lnTo>
                  <a:lnTo>
                    <a:pt x="32" y="134"/>
                  </a:lnTo>
                  <a:lnTo>
                    <a:pt x="30" y="12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7" name="Freeform 110"/>
            <p:cNvSpPr/>
            <p:nvPr/>
          </p:nvSpPr>
          <p:spPr bwMode="auto">
            <a:xfrm>
              <a:off x="4434875" y="3496394"/>
              <a:ext cx="465856" cy="523013"/>
            </a:xfrm>
            <a:custGeom>
              <a:avLst/>
              <a:gdLst>
                <a:gd name="T0" fmla="*/ 2147483647 w 318"/>
                <a:gd name="T1" fmla="*/ 2147483647 h 332"/>
                <a:gd name="T2" fmla="*/ 2147483647 w 318"/>
                <a:gd name="T3" fmla="*/ 2147483647 h 332"/>
                <a:gd name="T4" fmla="*/ 2147483647 w 318"/>
                <a:gd name="T5" fmla="*/ 2147483647 h 332"/>
                <a:gd name="T6" fmla="*/ 2147483647 w 318"/>
                <a:gd name="T7" fmla="*/ 2147483647 h 332"/>
                <a:gd name="T8" fmla="*/ 2147483647 w 318"/>
                <a:gd name="T9" fmla="*/ 2147483647 h 332"/>
                <a:gd name="T10" fmla="*/ 2147483647 w 318"/>
                <a:gd name="T11" fmla="*/ 2147483647 h 332"/>
                <a:gd name="T12" fmla="*/ 2147483647 w 318"/>
                <a:gd name="T13" fmla="*/ 2147483647 h 332"/>
                <a:gd name="T14" fmla="*/ 2147483647 w 318"/>
                <a:gd name="T15" fmla="*/ 2147483647 h 332"/>
                <a:gd name="T16" fmla="*/ 2147483647 w 318"/>
                <a:gd name="T17" fmla="*/ 0 h 332"/>
                <a:gd name="T18" fmla="*/ 2147483647 w 318"/>
                <a:gd name="T19" fmla="*/ 2147483647 h 332"/>
                <a:gd name="T20" fmla="*/ 2147483647 w 318"/>
                <a:gd name="T21" fmla="*/ 2147483647 h 332"/>
                <a:gd name="T22" fmla="*/ 2147483647 w 318"/>
                <a:gd name="T23" fmla="*/ 2147483647 h 332"/>
                <a:gd name="T24" fmla="*/ 2147483647 w 318"/>
                <a:gd name="T25" fmla="*/ 2147483647 h 332"/>
                <a:gd name="T26" fmla="*/ 2147483647 w 318"/>
                <a:gd name="T27" fmla="*/ 2147483647 h 332"/>
                <a:gd name="T28" fmla="*/ 2147483647 w 318"/>
                <a:gd name="T29" fmla="*/ 2147483647 h 332"/>
                <a:gd name="T30" fmla="*/ 2147483647 w 318"/>
                <a:gd name="T31" fmla="*/ 2147483647 h 332"/>
                <a:gd name="T32" fmla="*/ 2147483647 w 318"/>
                <a:gd name="T33" fmla="*/ 2147483647 h 332"/>
                <a:gd name="T34" fmla="*/ 2147483647 w 318"/>
                <a:gd name="T35" fmla="*/ 2147483647 h 332"/>
                <a:gd name="T36" fmla="*/ 2147483647 w 318"/>
                <a:gd name="T37" fmla="*/ 2147483647 h 332"/>
                <a:gd name="T38" fmla="*/ 2147483647 w 318"/>
                <a:gd name="T39" fmla="*/ 2147483647 h 332"/>
                <a:gd name="T40" fmla="*/ 2147483647 w 318"/>
                <a:gd name="T41" fmla="*/ 2147483647 h 332"/>
                <a:gd name="T42" fmla="*/ 2147483647 w 318"/>
                <a:gd name="T43" fmla="*/ 2147483647 h 332"/>
                <a:gd name="T44" fmla="*/ 2147483647 w 318"/>
                <a:gd name="T45" fmla="*/ 2147483647 h 332"/>
                <a:gd name="T46" fmla="*/ 2147483647 w 318"/>
                <a:gd name="T47" fmla="*/ 2147483647 h 332"/>
                <a:gd name="T48" fmla="*/ 2147483647 w 318"/>
                <a:gd name="T49" fmla="*/ 2147483647 h 332"/>
                <a:gd name="T50" fmla="*/ 2147483647 w 318"/>
                <a:gd name="T51" fmla="*/ 2147483647 h 332"/>
                <a:gd name="T52" fmla="*/ 2147483647 w 318"/>
                <a:gd name="T53" fmla="*/ 2147483647 h 332"/>
                <a:gd name="T54" fmla="*/ 2147483647 w 318"/>
                <a:gd name="T55" fmla="*/ 2147483647 h 332"/>
                <a:gd name="T56" fmla="*/ 2147483647 w 318"/>
                <a:gd name="T57" fmla="*/ 2147483647 h 332"/>
                <a:gd name="T58" fmla="*/ 2147483647 w 318"/>
                <a:gd name="T59" fmla="*/ 2147483647 h 332"/>
                <a:gd name="T60" fmla="*/ 2147483647 w 318"/>
                <a:gd name="T61" fmla="*/ 2147483647 h 332"/>
                <a:gd name="T62" fmla="*/ 2147483647 w 318"/>
                <a:gd name="T63" fmla="*/ 2147483647 h 332"/>
                <a:gd name="T64" fmla="*/ 0 w 318"/>
                <a:gd name="T65" fmla="*/ 2147483647 h 332"/>
                <a:gd name="T66" fmla="*/ 2147483647 w 318"/>
                <a:gd name="T67" fmla="*/ 2147483647 h 332"/>
                <a:gd name="T68" fmla="*/ 2147483647 w 318"/>
                <a:gd name="T69" fmla="*/ 2147483647 h 332"/>
                <a:gd name="T70" fmla="*/ 2147483647 w 318"/>
                <a:gd name="T71" fmla="*/ 2147483647 h 332"/>
                <a:gd name="T72" fmla="*/ 2147483647 w 318"/>
                <a:gd name="T73" fmla="*/ 2147483647 h 332"/>
                <a:gd name="T74" fmla="*/ 2147483647 w 318"/>
                <a:gd name="T75" fmla="*/ 2147483647 h 332"/>
                <a:gd name="T76" fmla="*/ 2147483647 w 318"/>
                <a:gd name="T77" fmla="*/ 2147483647 h 332"/>
                <a:gd name="T78" fmla="*/ 2147483647 w 318"/>
                <a:gd name="T79" fmla="*/ 2147483647 h 332"/>
                <a:gd name="T80" fmla="*/ 2147483647 w 318"/>
                <a:gd name="T81" fmla="*/ 2147483647 h 332"/>
                <a:gd name="T82" fmla="*/ 2147483647 w 318"/>
                <a:gd name="T83" fmla="*/ 2147483647 h 332"/>
                <a:gd name="T84" fmla="*/ 2147483647 w 318"/>
                <a:gd name="T85" fmla="*/ 2147483647 h 332"/>
                <a:gd name="T86" fmla="*/ 2147483647 w 318"/>
                <a:gd name="T87" fmla="*/ 2147483647 h 33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18"/>
                <a:gd name="T133" fmla="*/ 0 h 332"/>
                <a:gd name="T134" fmla="*/ 318 w 318"/>
                <a:gd name="T135" fmla="*/ 332 h 33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18" h="332">
                  <a:moveTo>
                    <a:pt x="98" y="36"/>
                  </a:moveTo>
                  <a:lnTo>
                    <a:pt x="110" y="34"/>
                  </a:lnTo>
                  <a:lnTo>
                    <a:pt x="116" y="30"/>
                  </a:lnTo>
                  <a:lnTo>
                    <a:pt x="124" y="26"/>
                  </a:lnTo>
                  <a:lnTo>
                    <a:pt x="132" y="20"/>
                  </a:lnTo>
                  <a:lnTo>
                    <a:pt x="146" y="14"/>
                  </a:lnTo>
                  <a:lnTo>
                    <a:pt x="166" y="8"/>
                  </a:lnTo>
                  <a:lnTo>
                    <a:pt x="186" y="4"/>
                  </a:lnTo>
                  <a:lnTo>
                    <a:pt x="198" y="4"/>
                  </a:lnTo>
                  <a:lnTo>
                    <a:pt x="202" y="4"/>
                  </a:lnTo>
                  <a:lnTo>
                    <a:pt x="206" y="6"/>
                  </a:lnTo>
                  <a:lnTo>
                    <a:pt x="210" y="8"/>
                  </a:lnTo>
                  <a:lnTo>
                    <a:pt x="214" y="8"/>
                  </a:lnTo>
                  <a:lnTo>
                    <a:pt x="220" y="6"/>
                  </a:lnTo>
                  <a:lnTo>
                    <a:pt x="222" y="4"/>
                  </a:lnTo>
                  <a:lnTo>
                    <a:pt x="224" y="2"/>
                  </a:lnTo>
                  <a:lnTo>
                    <a:pt x="230" y="0"/>
                  </a:lnTo>
                  <a:lnTo>
                    <a:pt x="248" y="0"/>
                  </a:lnTo>
                  <a:lnTo>
                    <a:pt x="260" y="0"/>
                  </a:lnTo>
                  <a:lnTo>
                    <a:pt x="258" y="10"/>
                  </a:lnTo>
                  <a:lnTo>
                    <a:pt x="256" y="22"/>
                  </a:lnTo>
                  <a:lnTo>
                    <a:pt x="256" y="34"/>
                  </a:lnTo>
                  <a:lnTo>
                    <a:pt x="256" y="40"/>
                  </a:lnTo>
                  <a:lnTo>
                    <a:pt x="254" y="48"/>
                  </a:lnTo>
                  <a:lnTo>
                    <a:pt x="252" y="52"/>
                  </a:lnTo>
                  <a:lnTo>
                    <a:pt x="248" y="54"/>
                  </a:lnTo>
                  <a:lnTo>
                    <a:pt x="246" y="56"/>
                  </a:lnTo>
                  <a:lnTo>
                    <a:pt x="246" y="60"/>
                  </a:lnTo>
                  <a:lnTo>
                    <a:pt x="246" y="66"/>
                  </a:lnTo>
                  <a:lnTo>
                    <a:pt x="250" y="72"/>
                  </a:lnTo>
                  <a:lnTo>
                    <a:pt x="254" y="76"/>
                  </a:lnTo>
                  <a:lnTo>
                    <a:pt x="256" y="80"/>
                  </a:lnTo>
                  <a:lnTo>
                    <a:pt x="260" y="84"/>
                  </a:lnTo>
                  <a:lnTo>
                    <a:pt x="264" y="90"/>
                  </a:lnTo>
                  <a:lnTo>
                    <a:pt x="268" y="96"/>
                  </a:lnTo>
                  <a:lnTo>
                    <a:pt x="272" y="102"/>
                  </a:lnTo>
                  <a:lnTo>
                    <a:pt x="276" y="128"/>
                  </a:lnTo>
                  <a:lnTo>
                    <a:pt x="276" y="126"/>
                  </a:lnTo>
                  <a:lnTo>
                    <a:pt x="278" y="132"/>
                  </a:lnTo>
                  <a:lnTo>
                    <a:pt x="278" y="138"/>
                  </a:lnTo>
                  <a:lnTo>
                    <a:pt x="280" y="144"/>
                  </a:lnTo>
                  <a:lnTo>
                    <a:pt x="282" y="150"/>
                  </a:lnTo>
                  <a:lnTo>
                    <a:pt x="282" y="158"/>
                  </a:lnTo>
                  <a:lnTo>
                    <a:pt x="284" y="190"/>
                  </a:lnTo>
                  <a:lnTo>
                    <a:pt x="280" y="194"/>
                  </a:lnTo>
                  <a:lnTo>
                    <a:pt x="278" y="202"/>
                  </a:lnTo>
                  <a:lnTo>
                    <a:pt x="280" y="206"/>
                  </a:lnTo>
                  <a:lnTo>
                    <a:pt x="282" y="210"/>
                  </a:lnTo>
                  <a:lnTo>
                    <a:pt x="288" y="222"/>
                  </a:lnTo>
                  <a:lnTo>
                    <a:pt x="290" y="228"/>
                  </a:lnTo>
                  <a:lnTo>
                    <a:pt x="296" y="232"/>
                  </a:lnTo>
                  <a:lnTo>
                    <a:pt x="306" y="236"/>
                  </a:lnTo>
                  <a:lnTo>
                    <a:pt x="310" y="238"/>
                  </a:lnTo>
                  <a:lnTo>
                    <a:pt x="314" y="244"/>
                  </a:lnTo>
                  <a:lnTo>
                    <a:pt x="318" y="252"/>
                  </a:lnTo>
                  <a:lnTo>
                    <a:pt x="248" y="300"/>
                  </a:lnTo>
                  <a:lnTo>
                    <a:pt x="220" y="328"/>
                  </a:lnTo>
                  <a:lnTo>
                    <a:pt x="182" y="332"/>
                  </a:lnTo>
                  <a:lnTo>
                    <a:pt x="182" y="318"/>
                  </a:lnTo>
                  <a:lnTo>
                    <a:pt x="170" y="314"/>
                  </a:lnTo>
                  <a:lnTo>
                    <a:pt x="160" y="310"/>
                  </a:lnTo>
                  <a:lnTo>
                    <a:pt x="152" y="302"/>
                  </a:lnTo>
                  <a:lnTo>
                    <a:pt x="148" y="298"/>
                  </a:lnTo>
                  <a:lnTo>
                    <a:pt x="148" y="294"/>
                  </a:lnTo>
                  <a:lnTo>
                    <a:pt x="0" y="182"/>
                  </a:lnTo>
                  <a:lnTo>
                    <a:pt x="0" y="160"/>
                  </a:lnTo>
                  <a:lnTo>
                    <a:pt x="8" y="148"/>
                  </a:lnTo>
                  <a:lnTo>
                    <a:pt x="18" y="144"/>
                  </a:lnTo>
                  <a:lnTo>
                    <a:pt x="32" y="138"/>
                  </a:lnTo>
                  <a:lnTo>
                    <a:pt x="48" y="132"/>
                  </a:lnTo>
                  <a:lnTo>
                    <a:pt x="54" y="128"/>
                  </a:lnTo>
                  <a:lnTo>
                    <a:pt x="56" y="124"/>
                  </a:lnTo>
                  <a:lnTo>
                    <a:pt x="60" y="118"/>
                  </a:lnTo>
                  <a:lnTo>
                    <a:pt x="66" y="116"/>
                  </a:lnTo>
                  <a:lnTo>
                    <a:pt x="70" y="114"/>
                  </a:lnTo>
                  <a:lnTo>
                    <a:pt x="72" y="112"/>
                  </a:lnTo>
                  <a:lnTo>
                    <a:pt x="72" y="110"/>
                  </a:lnTo>
                  <a:lnTo>
                    <a:pt x="72" y="102"/>
                  </a:lnTo>
                  <a:lnTo>
                    <a:pt x="80" y="100"/>
                  </a:lnTo>
                  <a:lnTo>
                    <a:pt x="84" y="96"/>
                  </a:lnTo>
                  <a:lnTo>
                    <a:pt x="90" y="92"/>
                  </a:lnTo>
                  <a:lnTo>
                    <a:pt x="96" y="92"/>
                  </a:lnTo>
                  <a:lnTo>
                    <a:pt x="106" y="92"/>
                  </a:lnTo>
                  <a:lnTo>
                    <a:pt x="110" y="92"/>
                  </a:lnTo>
                  <a:lnTo>
                    <a:pt x="112" y="90"/>
                  </a:lnTo>
                  <a:lnTo>
                    <a:pt x="112" y="86"/>
                  </a:lnTo>
                  <a:lnTo>
                    <a:pt x="104" y="60"/>
                  </a:lnTo>
                  <a:lnTo>
                    <a:pt x="96" y="36"/>
                  </a:lnTo>
                  <a:lnTo>
                    <a:pt x="98" y="3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8" name="Freeform 111"/>
            <p:cNvSpPr/>
            <p:nvPr/>
          </p:nvSpPr>
          <p:spPr bwMode="auto">
            <a:xfrm>
              <a:off x="4336861" y="3533563"/>
              <a:ext cx="262909" cy="242922"/>
            </a:xfrm>
            <a:custGeom>
              <a:avLst/>
              <a:gdLst>
                <a:gd name="T0" fmla="*/ 2147483647 w 180"/>
                <a:gd name="T1" fmla="*/ 2147483647 h 154"/>
                <a:gd name="T2" fmla="*/ 2147483647 w 180"/>
                <a:gd name="T3" fmla="*/ 2147483647 h 154"/>
                <a:gd name="T4" fmla="*/ 2147483647 w 180"/>
                <a:gd name="T5" fmla="*/ 2147483647 h 154"/>
                <a:gd name="T6" fmla="*/ 2147483647 w 180"/>
                <a:gd name="T7" fmla="*/ 2147483647 h 154"/>
                <a:gd name="T8" fmla="*/ 2147483647 w 180"/>
                <a:gd name="T9" fmla="*/ 2147483647 h 154"/>
                <a:gd name="T10" fmla="*/ 2147483647 w 180"/>
                <a:gd name="T11" fmla="*/ 2147483647 h 154"/>
                <a:gd name="T12" fmla="*/ 2147483647 w 180"/>
                <a:gd name="T13" fmla="*/ 2147483647 h 154"/>
                <a:gd name="T14" fmla="*/ 2147483647 w 180"/>
                <a:gd name="T15" fmla="*/ 2147483647 h 154"/>
                <a:gd name="T16" fmla="*/ 2147483647 w 180"/>
                <a:gd name="T17" fmla="*/ 2147483647 h 154"/>
                <a:gd name="T18" fmla="*/ 2147483647 w 180"/>
                <a:gd name="T19" fmla="*/ 2147483647 h 154"/>
                <a:gd name="T20" fmla="*/ 2147483647 w 180"/>
                <a:gd name="T21" fmla="*/ 2147483647 h 154"/>
                <a:gd name="T22" fmla="*/ 2147483647 w 180"/>
                <a:gd name="T23" fmla="*/ 2147483647 h 154"/>
                <a:gd name="T24" fmla="*/ 2147483647 w 180"/>
                <a:gd name="T25" fmla="*/ 2147483647 h 154"/>
                <a:gd name="T26" fmla="*/ 2147483647 w 180"/>
                <a:gd name="T27" fmla="*/ 2147483647 h 154"/>
                <a:gd name="T28" fmla="*/ 2147483647 w 180"/>
                <a:gd name="T29" fmla="*/ 2147483647 h 154"/>
                <a:gd name="T30" fmla="*/ 2147483647 w 180"/>
                <a:gd name="T31" fmla="*/ 2147483647 h 154"/>
                <a:gd name="T32" fmla="*/ 2147483647 w 180"/>
                <a:gd name="T33" fmla="*/ 2147483647 h 154"/>
                <a:gd name="T34" fmla="*/ 2147483647 w 180"/>
                <a:gd name="T35" fmla="*/ 2147483647 h 154"/>
                <a:gd name="T36" fmla="*/ 2147483647 w 180"/>
                <a:gd name="T37" fmla="*/ 2147483647 h 154"/>
                <a:gd name="T38" fmla="*/ 2147483647 w 180"/>
                <a:gd name="T39" fmla="*/ 2147483647 h 154"/>
                <a:gd name="T40" fmla="*/ 2147483647 w 180"/>
                <a:gd name="T41" fmla="*/ 2147483647 h 154"/>
                <a:gd name="T42" fmla="*/ 2147483647 w 180"/>
                <a:gd name="T43" fmla="*/ 2147483647 h 154"/>
                <a:gd name="T44" fmla="*/ 2147483647 w 180"/>
                <a:gd name="T45" fmla="*/ 2147483647 h 154"/>
                <a:gd name="T46" fmla="*/ 2147483647 w 180"/>
                <a:gd name="T47" fmla="*/ 2147483647 h 154"/>
                <a:gd name="T48" fmla="*/ 2147483647 w 180"/>
                <a:gd name="T49" fmla="*/ 2147483647 h 154"/>
                <a:gd name="T50" fmla="*/ 2147483647 w 180"/>
                <a:gd name="T51" fmla="*/ 2147483647 h 154"/>
                <a:gd name="T52" fmla="*/ 2147483647 w 180"/>
                <a:gd name="T53" fmla="*/ 2147483647 h 154"/>
                <a:gd name="T54" fmla="*/ 2147483647 w 180"/>
                <a:gd name="T55" fmla="*/ 2147483647 h 154"/>
                <a:gd name="T56" fmla="*/ 2147483647 w 180"/>
                <a:gd name="T57" fmla="*/ 2147483647 h 154"/>
                <a:gd name="T58" fmla="*/ 2147483647 w 180"/>
                <a:gd name="T59" fmla="*/ 2147483647 h 154"/>
                <a:gd name="T60" fmla="*/ 2147483647 w 180"/>
                <a:gd name="T61" fmla="*/ 2147483647 h 154"/>
                <a:gd name="T62" fmla="*/ 2147483647 w 180"/>
                <a:gd name="T63" fmla="*/ 0 h 154"/>
                <a:gd name="T64" fmla="*/ 2147483647 w 180"/>
                <a:gd name="T65" fmla="*/ 2147483647 h 154"/>
                <a:gd name="T66" fmla="*/ 2147483647 w 180"/>
                <a:gd name="T67" fmla="*/ 2147483647 h 154"/>
                <a:gd name="T68" fmla="*/ 2147483647 w 180"/>
                <a:gd name="T69" fmla="*/ 2147483647 h 154"/>
                <a:gd name="T70" fmla="*/ 2147483647 w 180"/>
                <a:gd name="T71" fmla="*/ 2147483647 h 154"/>
                <a:gd name="T72" fmla="*/ 2147483647 w 180"/>
                <a:gd name="T73" fmla="*/ 2147483647 h 154"/>
                <a:gd name="T74" fmla="*/ 2147483647 w 180"/>
                <a:gd name="T75" fmla="*/ 2147483647 h 154"/>
                <a:gd name="T76" fmla="*/ 2147483647 w 180"/>
                <a:gd name="T77" fmla="*/ 2147483647 h 154"/>
                <a:gd name="T78" fmla="*/ 2147483647 w 180"/>
                <a:gd name="T79" fmla="*/ 2147483647 h 154"/>
                <a:gd name="T80" fmla="*/ 2147483647 w 180"/>
                <a:gd name="T81" fmla="*/ 2147483647 h 154"/>
                <a:gd name="T82" fmla="*/ 2147483647 w 180"/>
                <a:gd name="T83" fmla="*/ 2147483647 h 154"/>
                <a:gd name="T84" fmla="*/ 2147483647 w 180"/>
                <a:gd name="T85" fmla="*/ 2147483647 h 154"/>
                <a:gd name="T86" fmla="*/ 2147483647 w 180"/>
                <a:gd name="T87" fmla="*/ 2147483647 h 154"/>
                <a:gd name="T88" fmla="*/ 2147483647 w 180"/>
                <a:gd name="T89" fmla="*/ 2147483647 h 154"/>
                <a:gd name="T90" fmla="*/ 2147483647 w 180"/>
                <a:gd name="T91" fmla="*/ 2147483647 h 154"/>
                <a:gd name="T92" fmla="*/ 2147483647 w 180"/>
                <a:gd name="T93" fmla="*/ 2147483647 h 154"/>
                <a:gd name="T94" fmla="*/ 2147483647 w 180"/>
                <a:gd name="T95" fmla="*/ 2147483647 h 154"/>
                <a:gd name="T96" fmla="*/ 2147483647 w 180"/>
                <a:gd name="T97" fmla="*/ 2147483647 h 154"/>
                <a:gd name="T98" fmla="*/ 2147483647 w 180"/>
                <a:gd name="T99" fmla="*/ 2147483647 h 154"/>
                <a:gd name="T100" fmla="*/ 2147483647 w 180"/>
                <a:gd name="T101" fmla="*/ 2147483647 h 154"/>
                <a:gd name="T102" fmla="*/ 2147483647 w 180"/>
                <a:gd name="T103" fmla="*/ 2147483647 h 154"/>
                <a:gd name="T104" fmla="*/ 2147483647 w 180"/>
                <a:gd name="T105" fmla="*/ 2147483647 h 154"/>
                <a:gd name="T106" fmla="*/ 0 w 180"/>
                <a:gd name="T107" fmla="*/ 2147483647 h 154"/>
                <a:gd name="T108" fmla="*/ 2147483647 w 180"/>
                <a:gd name="T109" fmla="*/ 2147483647 h 15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80"/>
                <a:gd name="T166" fmla="*/ 0 h 154"/>
                <a:gd name="T167" fmla="*/ 180 w 180"/>
                <a:gd name="T168" fmla="*/ 154 h 15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80" h="154">
                  <a:moveTo>
                    <a:pt x="68" y="152"/>
                  </a:moveTo>
                  <a:lnTo>
                    <a:pt x="68" y="136"/>
                  </a:lnTo>
                  <a:lnTo>
                    <a:pt x="76" y="124"/>
                  </a:lnTo>
                  <a:lnTo>
                    <a:pt x="86" y="120"/>
                  </a:lnTo>
                  <a:lnTo>
                    <a:pt x="100" y="114"/>
                  </a:lnTo>
                  <a:lnTo>
                    <a:pt x="116" y="108"/>
                  </a:lnTo>
                  <a:lnTo>
                    <a:pt x="122" y="104"/>
                  </a:lnTo>
                  <a:lnTo>
                    <a:pt x="124" y="100"/>
                  </a:lnTo>
                  <a:lnTo>
                    <a:pt x="128" y="94"/>
                  </a:lnTo>
                  <a:lnTo>
                    <a:pt x="134" y="92"/>
                  </a:lnTo>
                  <a:lnTo>
                    <a:pt x="138" y="90"/>
                  </a:lnTo>
                  <a:lnTo>
                    <a:pt x="140" y="88"/>
                  </a:lnTo>
                  <a:lnTo>
                    <a:pt x="140" y="86"/>
                  </a:lnTo>
                  <a:lnTo>
                    <a:pt x="140" y="78"/>
                  </a:lnTo>
                  <a:lnTo>
                    <a:pt x="148" y="76"/>
                  </a:lnTo>
                  <a:lnTo>
                    <a:pt x="152" y="72"/>
                  </a:lnTo>
                  <a:lnTo>
                    <a:pt x="158" y="68"/>
                  </a:lnTo>
                  <a:lnTo>
                    <a:pt x="164" y="68"/>
                  </a:lnTo>
                  <a:lnTo>
                    <a:pt x="174" y="68"/>
                  </a:lnTo>
                  <a:lnTo>
                    <a:pt x="178" y="68"/>
                  </a:lnTo>
                  <a:lnTo>
                    <a:pt x="180" y="66"/>
                  </a:lnTo>
                  <a:lnTo>
                    <a:pt x="180" y="62"/>
                  </a:lnTo>
                  <a:lnTo>
                    <a:pt x="172" y="36"/>
                  </a:lnTo>
                  <a:lnTo>
                    <a:pt x="164" y="12"/>
                  </a:lnTo>
                  <a:lnTo>
                    <a:pt x="166" y="12"/>
                  </a:lnTo>
                  <a:lnTo>
                    <a:pt x="148" y="14"/>
                  </a:lnTo>
                  <a:lnTo>
                    <a:pt x="136" y="12"/>
                  </a:lnTo>
                  <a:lnTo>
                    <a:pt x="126" y="10"/>
                  </a:lnTo>
                  <a:lnTo>
                    <a:pt x="124" y="8"/>
                  </a:lnTo>
                  <a:lnTo>
                    <a:pt x="124" y="4"/>
                  </a:lnTo>
                  <a:lnTo>
                    <a:pt x="122" y="2"/>
                  </a:lnTo>
                  <a:lnTo>
                    <a:pt x="118" y="0"/>
                  </a:lnTo>
                  <a:lnTo>
                    <a:pt x="114" y="2"/>
                  </a:lnTo>
                  <a:lnTo>
                    <a:pt x="110" y="4"/>
                  </a:lnTo>
                  <a:lnTo>
                    <a:pt x="106" y="14"/>
                  </a:lnTo>
                  <a:lnTo>
                    <a:pt x="102" y="26"/>
                  </a:lnTo>
                  <a:lnTo>
                    <a:pt x="98" y="32"/>
                  </a:lnTo>
                  <a:lnTo>
                    <a:pt x="92" y="40"/>
                  </a:lnTo>
                  <a:lnTo>
                    <a:pt x="82" y="44"/>
                  </a:lnTo>
                  <a:lnTo>
                    <a:pt x="74" y="52"/>
                  </a:lnTo>
                  <a:lnTo>
                    <a:pt x="66" y="58"/>
                  </a:lnTo>
                  <a:lnTo>
                    <a:pt x="62" y="64"/>
                  </a:lnTo>
                  <a:lnTo>
                    <a:pt x="60" y="70"/>
                  </a:lnTo>
                  <a:lnTo>
                    <a:pt x="60" y="82"/>
                  </a:lnTo>
                  <a:lnTo>
                    <a:pt x="58" y="94"/>
                  </a:lnTo>
                  <a:lnTo>
                    <a:pt x="54" y="108"/>
                  </a:lnTo>
                  <a:lnTo>
                    <a:pt x="50" y="114"/>
                  </a:lnTo>
                  <a:lnTo>
                    <a:pt x="44" y="118"/>
                  </a:lnTo>
                  <a:lnTo>
                    <a:pt x="32" y="130"/>
                  </a:lnTo>
                  <a:lnTo>
                    <a:pt x="24" y="136"/>
                  </a:lnTo>
                  <a:lnTo>
                    <a:pt x="18" y="140"/>
                  </a:lnTo>
                  <a:lnTo>
                    <a:pt x="12" y="142"/>
                  </a:lnTo>
                  <a:lnTo>
                    <a:pt x="4" y="146"/>
                  </a:lnTo>
                  <a:lnTo>
                    <a:pt x="0" y="154"/>
                  </a:lnTo>
                  <a:lnTo>
                    <a:pt x="68" y="15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9" name="Freeform 112"/>
            <p:cNvSpPr/>
            <p:nvPr/>
          </p:nvSpPr>
          <p:spPr bwMode="auto">
            <a:xfrm>
              <a:off x="4248071" y="3772503"/>
              <a:ext cx="184497" cy="185842"/>
            </a:xfrm>
            <a:custGeom>
              <a:avLst/>
              <a:gdLst>
                <a:gd name="T0" fmla="*/ 2147483647 w 126"/>
                <a:gd name="T1" fmla="*/ 0 h 116"/>
                <a:gd name="T2" fmla="*/ 2147483647 w 126"/>
                <a:gd name="T3" fmla="*/ 2147483647 h 116"/>
                <a:gd name="T4" fmla="*/ 2147483647 w 126"/>
                <a:gd name="T5" fmla="*/ 2147483647 h 116"/>
                <a:gd name="T6" fmla="*/ 2147483647 w 126"/>
                <a:gd name="T7" fmla="*/ 2147483647 h 116"/>
                <a:gd name="T8" fmla="*/ 2147483647 w 126"/>
                <a:gd name="T9" fmla="*/ 2147483647 h 116"/>
                <a:gd name="T10" fmla="*/ 2147483647 w 126"/>
                <a:gd name="T11" fmla="*/ 2147483647 h 116"/>
                <a:gd name="T12" fmla="*/ 2147483647 w 126"/>
                <a:gd name="T13" fmla="*/ 2147483647 h 116"/>
                <a:gd name="T14" fmla="*/ 0 w 126"/>
                <a:gd name="T15" fmla="*/ 2147483647 h 116"/>
                <a:gd name="T16" fmla="*/ 0 w 126"/>
                <a:gd name="T17" fmla="*/ 2147483647 h 116"/>
                <a:gd name="T18" fmla="*/ 2147483647 w 126"/>
                <a:gd name="T19" fmla="*/ 2147483647 h 116"/>
                <a:gd name="T20" fmla="*/ 2147483647 w 126"/>
                <a:gd name="T21" fmla="*/ 2147483647 h 116"/>
                <a:gd name="T22" fmla="*/ 2147483647 w 126"/>
                <a:gd name="T23" fmla="*/ 2147483647 h 116"/>
                <a:gd name="T24" fmla="*/ 2147483647 w 126"/>
                <a:gd name="T25" fmla="*/ 2147483647 h 116"/>
                <a:gd name="T26" fmla="*/ 2147483647 w 126"/>
                <a:gd name="T27" fmla="*/ 2147483647 h 116"/>
                <a:gd name="T28" fmla="*/ 2147483647 w 126"/>
                <a:gd name="T29" fmla="*/ 2147483647 h 116"/>
                <a:gd name="T30" fmla="*/ 2147483647 w 126"/>
                <a:gd name="T31" fmla="*/ 2147483647 h 116"/>
                <a:gd name="T32" fmla="*/ 2147483647 w 126"/>
                <a:gd name="T33" fmla="*/ 2147483647 h 116"/>
                <a:gd name="T34" fmla="*/ 2147483647 w 126"/>
                <a:gd name="T35" fmla="*/ 0 h 11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26"/>
                <a:gd name="T55" fmla="*/ 0 h 116"/>
                <a:gd name="T56" fmla="*/ 126 w 126"/>
                <a:gd name="T57" fmla="*/ 116 h 11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26" h="116">
                  <a:moveTo>
                    <a:pt x="126" y="0"/>
                  </a:moveTo>
                  <a:lnTo>
                    <a:pt x="126" y="32"/>
                  </a:lnTo>
                  <a:lnTo>
                    <a:pt x="76" y="32"/>
                  </a:lnTo>
                  <a:lnTo>
                    <a:pt x="76" y="78"/>
                  </a:lnTo>
                  <a:lnTo>
                    <a:pt x="66" y="82"/>
                  </a:lnTo>
                  <a:lnTo>
                    <a:pt x="58" y="90"/>
                  </a:lnTo>
                  <a:lnTo>
                    <a:pt x="56" y="116"/>
                  </a:lnTo>
                  <a:lnTo>
                    <a:pt x="0" y="116"/>
                  </a:lnTo>
                  <a:lnTo>
                    <a:pt x="0" y="108"/>
                  </a:lnTo>
                  <a:lnTo>
                    <a:pt x="2" y="100"/>
                  </a:lnTo>
                  <a:lnTo>
                    <a:pt x="10" y="88"/>
                  </a:lnTo>
                  <a:lnTo>
                    <a:pt x="20" y="74"/>
                  </a:lnTo>
                  <a:lnTo>
                    <a:pt x="24" y="66"/>
                  </a:lnTo>
                  <a:lnTo>
                    <a:pt x="38" y="42"/>
                  </a:lnTo>
                  <a:lnTo>
                    <a:pt x="50" y="20"/>
                  </a:lnTo>
                  <a:lnTo>
                    <a:pt x="56" y="12"/>
                  </a:lnTo>
                  <a:lnTo>
                    <a:pt x="60" y="2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0" name="Freeform 113"/>
            <p:cNvSpPr/>
            <p:nvPr/>
          </p:nvSpPr>
          <p:spPr bwMode="auto">
            <a:xfrm>
              <a:off x="4248071" y="3772503"/>
              <a:ext cx="272133" cy="378321"/>
            </a:xfrm>
            <a:custGeom>
              <a:avLst/>
              <a:gdLst>
                <a:gd name="T0" fmla="*/ 2147483647 w 186"/>
                <a:gd name="T1" fmla="*/ 0 h 238"/>
                <a:gd name="T2" fmla="*/ 2147483647 w 186"/>
                <a:gd name="T3" fmla="*/ 0 h 238"/>
                <a:gd name="T4" fmla="*/ 2147483647 w 186"/>
                <a:gd name="T5" fmla="*/ 2147483647 h 238"/>
                <a:gd name="T6" fmla="*/ 2147483647 w 186"/>
                <a:gd name="T7" fmla="*/ 2147483647 h 238"/>
                <a:gd name="T8" fmla="*/ 2147483647 w 186"/>
                <a:gd name="T9" fmla="*/ 2147483647 h 238"/>
                <a:gd name="T10" fmla="*/ 2147483647 w 186"/>
                <a:gd name="T11" fmla="*/ 2147483647 h 238"/>
                <a:gd name="T12" fmla="*/ 2147483647 w 186"/>
                <a:gd name="T13" fmla="*/ 2147483647 h 238"/>
                <a:gd name="T14" fmla="*/ 2147483647 w 186"/>
                <a:gd name="T15" fmla="*/ 2147483647 h 238"/>
                <a:gd name="T16" fmla="*/ 0 w 186"/>
                <a:gd name="T17" fmla="*/ 2147483647 h 238"/>
                <a:gd name="T18" fmla="*/ 2147483647 w 186"/>
                <a:gd name="T19" fmla="*/ 2147483647 h 238"/>
                <a:gd name="T20" fmla="*/ 2147483647 w 186"/>
                <a:gd name="T21" fmla="*/ 2147483647 h 238"/>
                <a:gd name="T22" fmla="*/ 2147483647 w 186"/>
                <a:gd name="T23" fmla="*/ 2147483647 h 238"/>
                <a:gd name="T24" fmla="*/ 2147483647 w 186"/>
                <a:gd name="T25" fmla="*/ 2147483647 h 238"/>
                <a:gd name="T26" fmla="*/ 2147483647 w 186"/>
                <a:gd name="T27" fmla="*/ 2147483647 h 238"/>
                <a:gd name="T28" fmla="*/ 2147483647 w 186"/>
                <a:gd name="T29" fmla="*/ 2147483647 h 238"/>
                <a:gd name="T30" fmla="*/ 2147483647 w 186"/>
                <a:gd name="T31" fmla="*/ 2147483647 h 238"/>
                <a:gd name="T32" fmla="*/ 2147483647 w 186"/>
                <a:gd name="T33" fmla="*/ 2147483647 h 238"/>
                <a:gd name="T34" fmla="*/ 2147483647 w 186"/>
                <a:gd name="T35" fmla="*/ 2147483647 h 238"/>
                <a:gd name="T36" fmla="*/ 2147483647 w 186"/>
                <a:gd name="T37" fmla="*/ 2147483647 h 238"/>
                <a:gd name="T38" fmla="*/ 2147483647 w 186"/>
                <a:gd name="T39" fmla="*/ 2147483647 h 238"/>
                <a:gd name="T40" fmla="*/ 2147483647 w 186"/>
                <a:gd name="T41" fmla="*/ 2147483647 h 238"/>
                <a:gd name="T42" fmla="*/ 2147483647 w 186"/>
                <a:gd name="T43" fmla="*/ 2147483647 h 238"/>
                <a:gd name="T44" fmla="*/ 2147483647 w 186"/>
                <a:gd name="T45" fmla="*/ 2147483647 h 238"/>
                <a:gd name="T46" fmla="*/ 2147483647 w 186"/>
                <a:gd name="T47" fmla="*/ 2147483647 h 238"/>
                <a:gd name="T48" fmla="*/ 2147483647 w 186"/>
                <a:gd name="T49" fmla="*/ 2147483647 h 238"/>
                <a:gd name="T50" fmla="*/ 2147483647 w 186"/>
                <a:gd name="T51" fmla="*/ 2147483647 h 238"/>
                <a:gd name="T52" fmla="*/ 2147483647 w 186"/>
                <a:gd name="T53" fmla="*/ 2147483647 h 238"/>
                <a:gd name="T54" fmla="*/ 2147483647 w 186"/>
                <a:gd name="T55" fmla="*/ 2147483647 h 238"/>
                <a:gd name="T56" fmla="*/ 2147483647 w 186"/>
                <a:gd name="T57" fmla="*/ 2147483647 h 238"/>
                <a:gd name="T58" fmla="*/ 2147483647 w 186"/>
                <a:gd name="T59" fmla="*/ 2147483647 h 238"/>
                <a:gd name="T60" fmla="*/ 2147483647 w 186"/>
                <a:gd name="T61" fmla="*/ 2147483647 h 238"/>
                <a:gd name="T62" fmla="*/ 2147483647 w 186"/>
                <a:gd name="T63" fmla="*/ 2147483647 h 238"/>
                <a:gd name="T64" fmla="*/ 2147483647 w 186"/>
                <a:gd name="T65" fmla="*/ 2147483647 h 238"/>
                <a:gd name="T66" fmla="*/ 2147483647 w 186"/>
                <a:gd name="T67" fmla="*/ 2147483647 h 238"/>
                <a:gd name="T68" fmla="*/ 2147483647 w 186"/>
                <a:gd name="T69" fmla="*/ 2147483647 h 238"/>
                <a:gd name="T70" fmla="*/ 2147483647 w 186"/>
                <a:gd name="T71" fmla="*/ 2147483647 h 238"/>
                <a:gd name="T72" fmla="*/ 2147483647 w 186"/>
                <a:gd name="T73" fmla="*/ 2147483647 h 238"/>
                <a:gd name="T74" fmla="*/ 2147483647 w 186"/>
                <a:gd name="T75" fmla="*/ 2147483647 h 238"/>
                <a:gd name="T76" fmla="*/ 2147483647 w 186"/>
                <a:gd name="T77" fmla="*/ 2147483647 h 238"/>
                <a:gd name="T78" fmla="*/ 2147483647 w 186"/>
                <a:gd name="T79" fmla="*/ 2147483647 h 238"/>
                <a:gd name="T80" fmla="*/ 2147483647 w 186"/>
                <a:gd name="T81" fmla="*/ 2147483647 h 238"/>
                <a:gd name="T82" fmla="*/ 2147483647 w 186"/>
                <a:gd name="T83" fmla="*/ 2147483647 h 238"/>
                <a:gd name="T84" fmla="*/ 2147483647 w 186"/>
                <a:gd name="T85" fmla="*/ 2147483647 h 238"/>
                <a:gd name="T86" fmla="*/ 2147483647 w 186"/>
                <a:gd name="T87" fmla="*/ 2147483647 h 238"/>
                <a:gd name="T88" fmla="*/ 2147483647 w 186"/>
                <a:gd name="T89" fmla="*/ 2147483647 h 238"/>
                <a:gd name="T90" fmla="*/ 2147483647 w 186"/>
                <a:gd name="T91" fmla="*/ 2147483647 h 238"/>
                <a:gd name="T92" fmla="*/ 2147483647 w 186"/>
                <a:gd name="T93" fmla="*/ 2147483647 h 238"/>
                <a:gd name="T94" fmla="*/ 2147483647 w 186"/>
                <a:gd name="T95" fmla="*/ 2147483647 h 238"/>
                <a:gd name="T96" fmla="*/ 2147483647 w 186"/>
                <a:gd name="T97" fmla="*/ 2147483647 h 238"/>
                <a:gd name="T98" fmla="*/ 2147483647 w 186"/>
                <a:gd name="T99" fmla="*/ 2147483647 h 238"/>
                <a:gd name="T100" fmla="*/ 2147483647 w 186"/>
                <a:gd name="T101" fmla="*/ 2147483647 h 238"/>
                <a:gd name="T102" fmla="*/ 2147483647 w 186"/>
                <a:gd name="T103" fmla="*/ 2147483647 h 238"/>
                <a:gd name="T104" fmla="*/ 2147483647 w 186"/>
                <a:gd name="T105" fmla="*/ 2147483647 h 238"/>
                <a:gd name="T106" fmla="*/ 2147483647 w 186"/>
                <a:gd name="T107" fmla="*/ 2147483647 h 238"/>
                <a:gd name="T108" fmla="*/ 2147483647 w 186"/>
                <a:gd name="T109" fmla="*/ 2147483647 h 238"/>
                <a:gd name="T110" fmla="*/ 2147483647 w 186"/>
                <a:gd name="T111" fmla="*/ 2147483647 h 238"/>
                <a:gd name="T112" fmla="*/ 2147483647 w 186"/>
                <a:gd name="T113" fmla="*/ 2147483647 h 238"/>
                <a:gd name="T114" fmla="*/ 2147483647 w 186"/>
                <a:gd name="T115" fmla="*/ 2147483647 h 238"/>
                <a:gd name="T116" fmla="*/ 2147483647 w 186"/>
                <a:gd name="T117" fmla="*/ 2147483647 h 238"/>
                <a:gd name="T118" fmla="*/ 2147483647 w 186"/>
                <a:gd name="T119" fmla="*/ 2147483647 h 238"/>
                <a:gd name="T120" fmla="*/ 2147483647 w 186"/>
                <a:gd name="T121" fmla="*/ 0 h 2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86"/>
                <a:gd name="T184" fmla="*/ 0 h 238"/>
                <a:gd name="T185" fmla="*/ 186 w 186"/>
                <a:gd name="T186" fmla="*/ 238 h 23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86" h="238">
                  <a:moveTo>
                    <a:pt x="128" y="0"/>
                  </a:moveTo>
                  <a:lnTo>
                    <a:pt x="126" y="0"/>
                  </a:lnTo>
                  <a:lnTo>
                    <a:pt x="126" y="32"/>
                  </a:lnTo>
                  <a:lnTo>
                    <a:pt x="76" y="32"/>
                  </a:lnTo>
                  <a:lnTo>
                    <a:pt x="76" y="78"/>
                  </a:lnTo>
                  <a:lnTo>
                    <a:pt x="66" y="82"/>
                  </a:lnTo>
                  <a:lnTo>
                    <a:pt x="58" y="90"/>
                  </a:lnTo>
                  <a:lnTo>
                    <a:pt x="56" y="116"/>
                  </a:lnTo>
                  <a:lnTo>
                    <a:pt x="0" y="116"/>
                  </a:lnTo>
                  <a:lnTo>
                    <a:pt x="2" y="124"/>
                  </a:lnTo>
                  <a:lnTo>
                    <a:pt x="6" y="128"/>
                  </a:lnTo>
                  <a:lnTo>
                    <a:pt x="10" y="134"/>
                  </a:lnTo>
                  <a:lnTo>
                    <a:pt x="12" y="138"/>
                  </a:lnTo>
                  <a:lnTo>
                    <a:pt x="10" y="142"/>
                  </a:lnTo>
                  <a:lnTo>
                    <a:pt x="8" y="146"/>
                  </a:lnTo>
                  <a:lnTo>
                    <a:pt x="6" y="150"/>
                  </a:lnTo>
                  <a:lnTo>
                    <a:pt x="6" y="152"/>
                  </a:lnTo>
                  <a:lnTo>
                    <a:pt x="6" y="156"/>
                  </a:lnTo>
                  <a:lnTo>
                    <a:pt x="10" y="158"/>
                  </a:lnTo>
                  <a:lnTo>
                    <a:pt x="14" y="166"/>
                  </a:lnTo>
                  <a:lnTo>
                    <a:pt x="12" y="166"/>
                  </a:lnTo>
                  <a:lnTo>
                    <a:pt x="14" y="176"/>
                  </a:lnTo>
                  <a:lnTo>
                    <a:pt x="12" y="186"/>
                  </a:lnTo>
                  <a:lnTo>
                    <a:pt x="10" y="196"/>
                  </a:lnTo>
                  <a:lnTo>
                    <a:pt x="6" y="206"/>
                  </a:lnTo>
                  <a:lnTo>
                    <a:pt x="10" y="206"/>
                  </a:lnTo>
                  <a:lnTo>
                    <a:pt x="12" y="206"/>
                  </a:lnTo>
                  <a:lnTo>
                    <a:pt x="16" y="206"/>
                  </a:lnTo>
                  <a:lnTo>
                    <a:pt x="18" y="204"/>
                  </a:lnTo>
                  <a:lnTo>
                    <a:pt x="22" y="202"/>
                  </a:lnTo>
                  <a:lnTo>
                    <a:pt x="26" y="202"/>
                  </a:lnTo>
                  <a:lnTo>
                    <a:pt x="34" y="204"/>
                  </a:lnTo>
                  <a:lnTo>
                    <a:pt x="42" y="208"/>
                  </a:lnTo>
                  <a:lnTo>
                    <a:pt x="48" y="210"/>
                  </a:lnTo>
                  <a:lnTo>
                    <a:pt x="50" y="216"/>
                  </a:lnTo>
                  <a:lnTo>
                    <a:pt x="60" y="230"/>
                  </a:lnTo>
                  <a:lnTo>
                    <a:pt x="64" y="234"/>
                  </a:lnTo>
                  <a:lnTo>
                    <a:pt x="70" y="238"/>
                  </a:lnTo>
                  <a:lnTo>
                    <a:pt x="76" y="228"/>
                  </a:lnTo>
                  <a:lnTo>
                    <a:pt x="78" y="222"/>
                  </a:lnTo>
                  <a:lnTo>
                    <a:pt x="82" y="222"/>
                  </a:lnTo>
                  <a:lnTo>
                    <a:pt x="88" y="220"/>
                  </a:lnTo>
                  <a:lnTo>
                    <a:pt x="86" y="226"/>
                  </a:lnTo>
                  <a:lnTo>
                    <a:pt x="88" y="230"/>
                  </a:lnTo>
                  <a:lnTo>
                    <a:pt x="92" y="224"/>
                  </a:lnTo>
                  <a:lnTo>
                    <a:pt x="94" y="224"/>
                  </a:lnTo>
                  <a:lnTo>
                    <a:pt x="96" y="222"/>
                  </a:lnTo>
                  <a:lnTo>
                    <a:pt x="98" y="224"/>
                  </a:lnTo>
                  <a:lnTo>
                    <a:pt x="100" y="226"/>
                  </a:lnTo>
                  <a:lnTo>
                    <a:pt x="102" y="228"/>
                  </a:lnTo>
                  <a:lnTo>
                    <a:pt x="106" y="226"/>
                  </a:lnTo>
                  <a:lnTo>
                    <a:pt x="110" y="224"/>
                  </a:lnTo>
                  <a:lnTo>
                    <a:pt x="172" y="224"/>
                  </a:lnTo>
                  <a:lnTo>
                    <a:pt x="174" y="216"/>
                  </a:lnTo>
                  <a:lnTo>
                    <a:pt x="176" y="208"/>
                  </a:lnTo>
                  <a:lnTo>
                    <a:pt x="172" y="208"/>
                  </a:lnTo>
                  <a:lnTo>
                    <a:pt x="170" y="206"/>
                  </a:lnTo>
                  <a:lnTo>
                    <a:pt x="158" y="50"/>
                  </a:lnTo>
                  <a:lnTo>
                    <a:pt x="186" y="50"/>
                  </a:lnTo>
                  <a:lnTo>
                    <a:pt x="128" y="6"/>
                  </a:lnTo>
                  <a:lnTo>
                    <a:pt x="128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1" name="Freeform 114"/>
            <p:cNvSpPr/>
            <p:nvPr/>
          </p:nvSpPr>
          <p:spPr bwMode="auto">
            <a:xfrm>
              <a:off x="4347239" y="3852149"/>
              <a:ext cx="374760" cy="427437"/>
            </a:xfrm>
            <a:custGeom>
              <a:avLst/>
              <a:gdLst>
                <a:gd name="T0" fmla="*/ 2147483647 w 256"/>
                <a:gd name="T1" fmla="*/ 2147483647 h 270"/>
                <a:gd name="T2" fmla="*/ 2147483647 w 256"/>
                <a:gd name="T3" fmla="*/ 2147483647 h 270"/>
                <a:gd name="T4" fmla="*/ 2147483647 w 256"/>
                <a:gd name="T5" fmla="*/ 2147483647 h 270"/>
                <a:gd name="T6" fmla="*/ 2147483647 w 256"/>
                <a:gd name="T7" fmla="*/ 2147483647 h 270"/>
                <a:gd name="T8" fmla="*/ 2147483647 w 256"/>
                <a:gd name="T9" fmla="*/ 2147483647 h 270"/>
                <a:gd name="T10" fmla="*/ 2147483647 w 256"/>
                <a:gd name="T11" fmla="*/ 2147483647 h 270"/>
                <a:gd name="T12" fmla="*/ 2147483647 w 256"/>
                <a:gd name="T13" fmla="*/ 2147483647 h 270"/>
                <a:gd name="T14" fmla="*/ 2147483647 w 256"/>
                <a:gd name="T15" fmla="*/ 2147483647 h 270"/>
                <a:gd name="T16" fmla="*/ 2147483647 w 256"/>
                <a:gd name="T17" fmla="*/ 2147483647 h 270"/>
                <a:gd name="T18" fmla="*/ 2147483647 w 256"/>
                <a:gd name="T19" fmla="*/ 2147483647 h 270"/>
                <a:gd name="T20" fmla="*/ 2147483647 w 256"/>
                <a:gd name="T21" fmla="*/ 0 h 270"/>
                <a:gd name="T22" fmla="*/ 2147483647 w 256"/>
                <a:gd name="T23" fmla="*/ 2147483647 h 270"/>
                <a:gd name="T24" fmla="*/ 2147483647 w 256"/>
                <a:gd name="T25" fmla="*/ 2147483647 h 270"/>
                <a:gd name="T26" fmla="*/ 2147483647 w 256"/>
                <a:gd name="T27" fmla="*/ 2147483647 h 270"/>
                <a:gd name="T28" fmla="*/ 2147483647 w 256"/>
                <a:gd name="T29" fmla="*/ 2147483647 h 270"/>
                <a:gd name="T30" fmla="*/ 2147483647 w 256"/>
                <a:gd name="T31" fmla="*/ 2147483647 h 270"/>
                <a:gd name="T32" fmla="*/ 2147483647 w 256"/>
                <a:gd name="T33" fmla="*/ 2147483647 h 270"/>
                <a:gd name="T34" fmla="*/ 2147483647 w 256"/>
                <a:gd name="T35" fmla="*/ 2147483647 h 270"/>
                <a:gd name="T36" fmla="*/ 2147483647 w 256"/>
                <a:gd name="T37" fmla="*/ 2147483647 h 270"/>
                <a:gd name="T38" fmla="*/ 2147483647 w 256"/>
                <a:gd name="T39" fmla="*/ 2147483647 h 270"/>
                <a:gd name="T40" fmla="*/ 2147483647 w 256"/>
                <a:gd name="T41" fmla="*/ 2147483647 h 270"/>
                <a:gd name="T42" fmla="*/ 2147483647 w 256"/>
                <a:gd name="T43" fmla="*/ 2147483647 h 270"/>
                <a:gd name="T44" fmla="*/ 2147483647 w 256"/>
                <a:gd name="T45" fmla="*/ 2147483647 h 270"/>
                <a:gd name="T46" fmla="*/ 2147483647 w 256"/>
                <a:gd name="T47" fmla="*/ 2147483647 h 270"/>
                <a:gd name="T48" fmla="*/ 2147483647 w 256"/>
                <a:gd name="T49" fmla="*/ 2147483647 h 270"/>
                <a:gd name="T50" fmla="*/ 2147483647 w 256"/>
                <a:gd name="T51" fmla="*/ 2147483647 h 270"/>
                <a:gd name="T52" fmla="*/ 2147483647 w 256"/>
                <a:gd name="T53" fmla="*/ 2147483647 h 270"/>
                <a:gd name="T54" fmla="*/ 2147483647 w 256"/>
                <a:gd name="T55" fmla="*/ 2147483647 h 270"/>
                <a:gd name="T56" fmla="*/ 2147483647 w 256"/>
                <a:gd name="T57" fmla="*/ 2147483647 h 270"/>
                <a:gd name="T58" fmla="*/ 2147483647 w 256"/>
                <a:gd name="T59" fmla="*/ 2147483647 h 270"/>
                <a:gd name="T60" fmla="*/ 2147483647 w 256"/>
                <a:gd name="T61" fmla="*/ 2147483647 h 270"/>
                <a:gd name="T62" fmla="*/ 2147483647 w 256"/>
                <a:gd name="T63" fmla="*/ 2147483647 h 270"/>
                <a:gd name="T64" fmla="*/ 2147483647 w 256"/>
                <a:gd name="T65" fmla="*/ 2147483647 h 270"/>
                <a:gd name="T66" fmla="*/ 2147483647 w 256"/>
                <a:gd name="T67" fmla="*/ 2147483647 h 270"/>
                <a:gd name="T68" fmla="*/ 2147483647 w 256"/>
                <a:gd name="T69" fmla="*/ 2147483647 h 270"/>
                <a:gd name="T70" fmla="*/ 2147483647 w 256"/>
                <a:gd name="T71" fmla="*/ 2147483647 h 270"/>
                <a:gd name="T72" fmla="*/ 2147483647 w 256"/>
                <a:gd name="T73" fmla="*/ 2147483647 h 270"/>
                <a:gd name="T74" fmla="*/ 2147483647 w 256"/>
                <a:gd name="T75" fmla="*/ 2147483647 h 270"/>
                <a:gd name="T76" fmla="*/ 2147483647 w 256"/>
                <a:gd name="T77" fmla="*/ 2147483647 h 27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56"/>
                <a:gd name="T118" fmla="*/ 0 h 270"/>
                <a:gd name="T119" fmla="*/ 256 w 256"/>
                <a:gd name="T120" fmla="*/ 270 h 27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56" h="270">
                  <a:moveTo>
                    <a:pt x="2" y="188"/>
                  </a:moveTo>
                  <a:lnTo>
                    <a:pt x="8" y="178"/>
                  </a:lnTo>
                  <a:lnTo>
                    <a:pt x="10" y="172"/>
                  </a:lnTo>
                  <a:lnTo>
                    <a:pt x="14" y="172"/>
                  </a:lnTo>
                  <a:lnTo>
                    <a:pt x="20" y="170"/>
                  </a:lnTo>
                  <a:lnTo>
                    <a:pt x="18" y="176"/>
                  </a:lnTo>
                  <a:lnTo>
                    <a:pt x="20" y="180"/>
                  </a:lnTo>
                  <a:lnTo>
                    <a:pt x="24" y="174"/>
                  </a:lnTo>
                  <a:lnTo>
                    <a:pt x="26" y="174"/>
                  </a:lnTo>
                  <a:lnTo>
                    <a:pt x="28" y="172"/>
                  </a:lnTo>
                  <a:lnTo>
                    <a:pt x="30" y="174"/>
                  </a:lnTo>
                  <a:lnTo>
                    <a:pt x="32" y="176"/>
                  </a:lnTo>
                  <a:lnTo>
                    <a:pt x="34" y="178"/>
                  </a:lnTo>
                  <a:lnTo>
                    <a:pt x="38" y="176"/>
                  </a:lnTo>
                  <a:lnTo>
                    <a:pt x="42" y="174"/>
                  </a:lnTo>
                  <a:lnTo>
                    <a:pt x="104" y="174"/>
                  </a:lnTo>
                  <a:lnTo>
                    <a:pt x="106" y="166"/>
                  </a:lnTo>
                  <a:lnTo>
                    <a:pt x="108" y="158"/>
                  </a:lnTo>
                  <a:lnTo>
                    <a:pt x="104" y="158"/>
                  </a:lnTo>
                  <a:lnTo>
                    <a:pt x="102" y="156"/>
                  </a:lnTo>
                  <a:lnTo>
                    <a:pt x="90" y="0"/>
                  </a:lnTo>
                  <a:lnTo>
                    <a:pt x="118" y="0"/>
                  </a:lnTo>
                  <a:lnTo>
                    <a:pt x="208" y="68"/>
                  </a:lnTo>
                  <a:lnTo>
                    <a:pt x="208" y="72"/>
                  </a:lnTo>
                  <a:lnTo>
                    <a:pt x="212" y="76"/>
                  </a:lnTo>
                  <a:lnTo>
                    <a:pt x="220" y="84"/>
                  </a:lnTo>
                  <a:lnTo>
                    <a:pt x="230" y="88"/>
                  </a:lnTo>
                  <a:lnTo>
                    <a:pt x="242" y="92"/>
                  </a:lnTo>
                  <a:lnTo>
                    <a:pt x="242" y="106"/>
                  </a:lnTo>
                  <a:lnTo>
                    <a:pt x="256" y="104"/>
                  </a:lnTo>
                  <a:lnTo>
                    <a:pt x="256" y="154"/>
                  </a:lnTo>
                  <a:lnTo>
                    <a:pt x="252" y="162"/>
                  </a:lnTo>
                  <a:lnTo>
                    <a:pt x="248" y="170"/>
                  </a:lnTo>
                  <a:lnTo>
                    <a:pt x="240" y="174"/>
                  </a:lnTo>
                  <a:lnTo>
                    <a:pt x="230" y="176"/>
                  </a:lnTo>
                  <a:lnTo>
                    <a:pt x="218" y="176"/>
                  </a:lnTo>
                  <a:lnTo>
                    <a:pt x="206" y="178"/>
                  </a:lnTo>
                  <a:lnTo>
                    <a:pt x="186" y="184"/>
                  </a:lnTo>
                  <a:lnTo>
                    <a:pt x="150" y="196"/>
                  </a:lnTo>
                  <a:lnTo>
                    <a:pt x="146" y="198"/>
                  </a:lnTo>
                  <a:lnTo>
                    <a:pt x="144" y="200"/>
                  </a:lnTo>
                  <a:lnTo>
                    <a:pt x="142" y="206"/>
                  </a:lnTo>
                  <a:lnTo>
                    <a:pt x="138" y="212"/>
                  </a:lnTo>
                  <a:lnTo>
                    <a:pt x="136" y="212"/>
                  </a:lnTo>
                  <a:lnTo>
                    <a:pt x="132" y="212"/>
                  </a:lnTo>
                  <a:lnTo>
                    <a:pt x="124" y="212"/>
                  </a:lnTo>
                  <a:lnTo>
                    <a:pt x="124" y="222"/>
                  </a:lnTo>
                  <a:lnTo>
                    <a:pt x="124" y="228"/>
                  </a:lnTo>
                  <a:lnTo>
                    <a:pt x="122" y="232"/>
                  </a:lnTo>
                  <a:lnTo>
                    <a:pt x="116" y="236"/>
                  </a:lnTo>
                  <a:lnTo>
                    <a:pt x="110" y="240"/>
                  </a:lnTo>
                  <a:lnTo>
                    <a:pt x="108" y="244"/>
                  </a:lnTo>
                  <a:lnTo>
                    <a:pt x="108" y="248"/>
                  </a:lnTo>
                  <a:lnTo>
                    <a:pt x="106" y="256"/>
                  </a:lnTo>
                  <a:lnTo>
                    <a:pt x="104" y="264"/>
                  </a:lnTo>
                  <a:lnTo>
                    <a:pt x="100" y="266"/>
                  </a:lnTo>
                  <a:lnTo>
                    <a:pt x="94" y="270"/>
                  </a:lnTo>
                  <a:lnTo>
                    <a:pt x="90" y="264"/>
                  </a:lnTo>
                  <a:lnTo>
                    <a:pt x="82" y="266"/>
                  </a:lnTo>
                  <a:lnTo>
                    <a:pt x="76" y="268"/>
                  </a:lnTo>
                  <a:lnTo>
                    <a:pt x="70" y="270"/>
                  </a:lnTo>
                  <a:lnTo>
                    <a:pt x="64" y="268"/>
                  </a:lnTo>
                  <a:lnTo>
                    <a:pt x="62" y="266"/>
                  </a:lnTo>
                  <a:lnTo>
                    <a:pt x="58" y="252"/>
                  </a:lnTo>
                  <a:lnTo>
                    <a:pt x="54" y="240"/>
                  </a:lnTo>
                  <a:lnTo>
                    <a:pt x="50" y="234"/>
                  </a:lnTo>
                  <a:lnTo>
                    <a:pt x="44" y="232"/>
                  </a:lnTo>
                  <a:lnTo>
                    <a:pt x="42" y="234"/>
                  </a:lnTo>
                  <a:lnTo>
                    <a:pt x="40" y="236"/>
                  </a:lnTo>
                  <a:lnTo>
                    <a:pt x="34" y="236"/>
                  </a:lnTo>
                  <a:lnTo>
                    <a:pt x="20" y="234"/>
                  </a:lnTo>
                  <a:lnTo>
                    <a:pt x="10" y="232"/>
                  </a:lnTo>
                  <a:lnTo>
                    <a:pt x="10" y="224"/>
                  </a:lnTo>
                  <a:lnTo>
                    <a:pt x="10" y="218"/>
                  </a:lnTo>
                  <a:lnTo>
                    <a:pt x="8" y="210"/>
                  </a:lnTo>
                  <a:lnTo>
                    <a:pt x="4" y="200"/>
                  </a:lnTo>
                  <a:lnTo>
                    <a:pt x="0" y="186"/>
                  </a:lnTo>
                  <a:lnTo>
                    <a:pt x="2" y="186"/>
                  </a:lnTo>
                  <a:lnTo>
                    <a:pt x="2" y="18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2" name="Freeform 115"/>
            <p:cNvSpPr/>
            <p:nvPr/>
          </p:nvSpPr>
          <p:spPr bwMode="auto">
            <a:xfrm>
              <a:off x="4630903" y="3891972"/>
              <a:ext cx="365535" cy="343808"/>
            </a:xfrm>
            <a:custGeom>
              <a:avLst/>
              <a:gdLst>
                <a:gd name="T0" fmla="*/ 2147483647 w 249"/>
                <a:gd name="T1" fmla="*/ 2147483647 h 216"/>
                <a:gd name="T2" fmla="*/ 2147483647 w 249"/>
                <a:gd name="T3" fmla="*/ 2147483647 h 216"/>
                <a:gd name="T4" fmla="*/ 2147483647 w 249"/>
                <a:gd name="T5" fmla="*/ 0 h 216"/>
                <a:gd name="T6" fmla="*/ 2147483647 w 249"/>
                <a:gd name="T7" fmla="*/ 0 h 216"/>
                <a:gd name="T8" fmla="*/ 2147483647 w 249"/>
                <a:gd name="T9" fmla="*/ 2147483647 h 216"/>
                <a:gd name="T10" fmla="*/ 2147483647 w 249"/>
                <a:gd name="T11" fmla="*/ 2147483647 h 216"/>
                <a:gd name="T12" fmla="*/ 2147483647 w 249"/>
                <a:gd name="T13" fmla="*/ 2147483647 h 216"/>
                <a:gd name="T14" fmla="*/ 2147483647 w 249"/>
                <a:gd name="T15" fmla="*/ 2147483647 h 216"/>
                <a:gd name="T16" fmla="*/ 0 w 249"/>
                <a:gd name="T17" fmla="*/ 2147483647 h 216"/>
                <a:gd name="T18" fmla="*/ 2147483647 w 249"/>
                <a:gd name="T19" fmla="*/ 2147483647 h 216"/>
                <a:gd name="T20" fmla="*/ 2147483647 w 249"/>
                <a:gd name="T21" fmla="*/ 2147483647 h 216"/>
                <a:gd name="T22" fmla="*/ 2147483647 w 249"/>
                <a:gd name="T23" fmla="*/ 2147483647 h 216"/>
                <a:gd name="T24" fmla="*/ 2147483647 w 249"/>
                <a:gd name="T25" fmla="*/ 2147483647 h 216"/>
                <a:gd name="T26" fmla="*/ 2147483647 w 249"/>
                <a:gd name="T27" fmla="*/ 2147483647 h 216"/>
                <a:gd name="T28" fmla="*/ 2147483647 w 249"/>
                <a:gd name="T29" fmla="*/ 2147483647 h 216"/>
                <a:gd name="T30" fmla="*/ 2147483647 w 249"/>
                <a:gd name="T31" fmla="*/ 2147483647 h 216"/>
                <a:gd name="T32" fmla="*/ 2147483647 w 249"/>
                <a:gd name="T33" fmla="*/ 2147483647 h 216"/>
                <a:gd name="T34" fmla="*/ 2147483647 w 249"/>
                <a:gd name="T35" fmla="*/ 2147483647 h 216"/>
                <a:gd name="T36" fmla="*/ 2147483647 w 249"/>
                <a:gd name="T37" fmla="*/ 2147483647 h 216"/>
                <a:gd name="T38" fmla="*/ 2147483647 w 249"/>
                <a:gd name="T39" fmla="*/ 2147483647 h 216"/>
                <a:gd name="T40" fmla="*/ 2147483647 w 249"/>
                <a:gd name="T41" fmla="*/ 2147483647 h 216"/>
                <a:gd name="T42" fmla="*/ 2147483647 w 249"/>
                <a:gd name="T43" fmla="*/ 2147483647 h 216"/>
                <a:gd name="T44" fmla="*/ 2147483647 w 249"/>
                <a:gd name="T45" fmla="*/ 2147483647 h 216"/>
                <a:gd name="T46" fmla="*/ 2147483647 w 249"/>
                <a:gd name="T47" fmla="*/ 2147483647 h 216"/>
                <a:gd name="T48" fmla="*/ 2147483647 w 249"/>
                <a:gd name="T49" fmla="*/ 2147483647 h 216"/>
                <a:gd name="T50" fmla="*/ 2147483647 w 249"/>
                <a:gd name="T51" fmla="*/ 2147483647 h 216"/>
                <a:gd name="T52" fmla="*/ 2147483647 w 249"/>
                <a:gd name="T53" fmla="*/ 2147483647 h 216"/>
                <a:gd name="T54" fmla="*/ 2147483647 w 249"/>
                <a:gd name="T55" fmla="*/ 2147483647 h 216"/>
                <a:gd name="T56" fmla="*/ 2147483647 w 249"/>
                <a:gd name="T57" fmla="*/ 2147483647 h 216"/>
                <a:gd name="T58" fmla="*/ 2147483647 w 249"/>
                <a:gd name="T59" fmla="*/ 2147483647 h 216"/>
                <a:gd name="T60" fmla="*/ 2147483647 w 249"/>
                <a:gd name="T61" fmla="*/ 2147483647 h 216"/>
                <a:gd name="T62" fmla="*/ 2147483647 w 249"/>
                <a:gd name="T63" fmla="*/ 2147483647 h 216"/>
                <a:gd name="T64" fmla="*/ 2147483647 w 249"/>
                <a:gd name="T65" fmla="*/ 2147483647 h 216"/>
                <a:gd name="T66" fmla="*/ 2147483647 w 249"/>
                <a:gd name="T67" fmla="*/ 2147483647 h 216"/>
                <a:gd name="T68" fmla="*/ 2147483647 w 249"/>
                <a:gd name="T69" fmla="*/ 2147483647 h 216"/>
                <a:gd name="T70" fmla="*/ 2147483647 w 249"/>
                <a:gd name="T71" fmla="*/ 2147483647 h 216"/>
                <a:gd name="T72" fmla="*/ 2147483647 w 249"/>
                <a:gd name="T73" fmla="*/ 2147483647 h 216"/>
                <a:gd name="T74" fmla="*/ 2147483647 w 249"/>
                <a:gd name="T75" fmla="*/ 2147483647 h 216"/>
                <a:gd name="T76" fmla="*/ 2147483647 w 249"/>
                <a:gd name="T77" fmla="*/ 2147483647 h 216"/>
                <a:gd name="T78" fmla="*/ 2147483647 w 249"/>
                <a:gd name="T79" fmla="*/ 2147483647 h 216"/>
                <a:gd name="T80" fmla="*/ 2147483647 w 249"/>
                <a:gd name="T81" fmla="*/ 2147483647 h 21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49"/>
                <a:gd name="T124" fmla="*/ 0 h 216"/>
                <a:gd name="T125" fmla="*/ 249 w 249"/>
                <a:gd name="T126" fmla="*/ 216 h 21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49" h="216">
                  <a:moveTo>
                    <a:pt x="219" y="14"/>
                  </a:moveTo>
                  <a:lnTo>
                    <a:pt x="215" y="8"/>
                  </a:lnTo>
                  <a:lnTo>
                    <a:pt x="211" y="4"/>
                  </a:lnTo>
                  <a:lnTo>
                    <a:pt x="205" y="2"/>
                  </a:lnTo>
                  <a:lnTo>
                    <a:pt x="199" y="0"/>
                  </a:lnTo>
                  <a:lnTo>
                    <a:pt x="190" y="0"/>
                  </a:lnTo>
                  <a:lnTo>
                    <a:pt x="186" y="0"/>
                  </a:lnTo>
                  <a:lnTo>
                    <a:pt x="184" y="0"/>
                  </a:lnTo>
                  <a:lnTo>
                    <a:pt x="114" y="48"/>
                  </a:lnTo>
                  <a:lnTo>
                    <a:pt x="86" y="76"/>
                  </a:lnTo>
                  <a:lnTo>
                    <a:pt x="62" y="78"/>
                  </a:lnTo>
                  <a:lnTo>
                    <a:pt x="62" y="128"/>
                  </a:lnTo>
                  <a:lnTo>
                    <a:pt x="58" y="136"/>
                  </a:lnTo>
                  <a:lnTo>
                    <a:pt x="54" y="144"/>
                  </a:lnTo>
                  <a:lnTo>
                    <a:pt x="46" y="148"/>
                  </a:lnTo>
                  <a:lnTo>
                    <a:pt x="36" y="150"/>
                  </a:lnTo>
                  <a:lnTo>
                    <a:pt x="16" y="152"/>
                  </a:lnTo>
                  <a:lnTo>
                    <a:pt x="0" y="156"/>
                  </a:lnTo>
                  <a:lnTo>
                    <a:pt x="0" y="166"/>
                  </a:lnTo>
                  <a:lnTo>
                    <a:pt x="4" y="172"/>
                  </a:lnTo>
                  <a:lnTo>
                    <a:pt x="8" y="174"/>
                  </a:lnTo>
                  <a:lnTo>
                    <a:pt x="12" y="178"/>
                  </a:lnTo>
                  <a:lnTo>
                    <a:pt x="14" y="182"/>
                  </a:lnTo>
                  <a:lnTo>
                    <a:pt x="14" y="186"/>
                  </a:lnTo>
                  <a:lnTo>
                    <a:pt x="14" y="190"/>
                  </a:lnTo>
                  <a:lnTo>
                    <a:pt x="14" y="194"/>
                  </a:lnTo>
                  <a:lnTo>
                    <a:pt x="18" y="198"/>
                  </a:lnTo>
                  <a:lnTo>
                    <a:pt x="24" y="198"/>
                  </a:lnTo>
                  <a:lnTo>
                    <a:pt x="30" y="200"/>
                  </a:lnTo>
                  <a:lnTo>
                    <a:pt x="32" y="204"/>
                  </a:lnTo>
                  <a:lnTo>
                    <a:pt x="32" y="206"/>
                  </a:lnTo>
                  <a:lnTo>
                    <a:pt x="42" y="206"/>
                  </a:lnTo>
                  <a:lnTo>
                    <a:pt x="46" y="212"/>
                  </a:lnTo>
                  <a:lnTo>
                    <a:pt x="52" y="216"/>
                  </a:lnTo>
                  <a:lnTo>
                    <a:pt x="56" y="202"/>
                  </a:lnTo>
                  <a:lnTo>
                    <a:pt x="60" y="188"/>
                  </a:lnTo>
                  <a:lnTo>
                    <a:pt x="64" y="184"/>
                  </a:lnTo>
                  <a:lnTo>
                    <a:pt x="70" y="180"/>
                  </a:lnTo>
                  <a:lnTo>
                    <a:pt x="76" y="176"/>
                  </a:lnTo>
                  <a:lnTo>
                    <a:pt x="86" y="176"/>
                  </a:lnTo>
                  <a:lnTo>
                    <a:pt x="88" y="176"/>
                  </a:lnTo>
                  <a:lnTo>
                    <a:pt x="92" y="178"/>
                  </a:lnTo>
                  <a:lnTo>
                    <a:pt x="98" y="184"/>
                  </a:lnTo>
                  <a:lnTo>
                    <a:pt x="104" y="188"/>
                  </a:lnTo>
                  <a:lnTo>
                    <a:pt x="106" y="190"/>
                  </a:lnTo>
                  <a:lnTo>
                    <a:pt x="110" y="192"/>
                  </a:lnTo>
                  <a:lnTo>
                    <a:pt x="114" y="190"/>
                  </a:lnTo>
                  <a:lnTo>
                    <a:pt x="114" y="188"/>
                  </a:lnTo>
                  <a:lnTo>
                    <a:pt x="116" y="186"/>
                  </a:lnTo>
                  <a:lnTo>
                    <a:pt x="120" y="186"/>
                  </a:lnTo>
                  <a:lnTo>
                    <a:pt x="128" y="186"/>
                  </a:lnTo>
                  <a:lnTo>
                    <a:pt x="132" y="190"/>
                  </a:lnTo>
                  <a:lnTo>
                    <a:pt x="136" y="192"/>
                  </a:lnTo>
                  <a:lnTo>
                    <a:pt x="142" y="194"/>
                  </a:lnTo>
                  <a:lnTo>
                    <a:pt x="150" y="192"/>
                  </a:lnTo>
                  <a:lnTo>
                    <a:pt x="156" y="188"/>
                  </a:lnTo>
                  <a:lnTo>
                    <a:pt x="162" y="186"/>
                  </a:lnTo>
                  <a:lnTo>
                    <a:pt x="170" y="184"/>
                  </a:lnTo>
                  <a:lnTo>
                    <a:pt x="176" y="184"/>
                  </a:lnTo>
                  <a:lnTo>
                    <a:pt x="180" y="186"/>
                  </a:lnTo>
                  <a:lnTo>
                    <a:pt x="184" y="186"/>
                  </a:lnTo>
                  <a:lnTo>
                    <a:pt x="193" y="188"/>
                  </a:lnTo>
                  <a:lnTo>
                    <a:pt x="197" y="186"/>
                  </a:lnTo>
                  <a:lnTo>
                    <a:pt x="203" y="184"/>
                  </a:lnTo>
                  <a:lnTo>
                    <a:pt x="213" y="176"/>
                  </a:lnTo>
                  <a:lnTo>
                    <a:pt x="215" y="166"/>
                  </a:lnTo>
                  <a:lnTo>
                    <a:pt x="217" y="158"/>
                  </a:lnTo>
                  <a:lnTo>
                    <a:pt x="221" y="150"/>
                  </a:lnTo>
                  <a:lnTo>
                    <a:pt x="225" y="144"/>
                  </a:lnTo>
                  <a:lnTo>
                    <a:pt x="235" y="132"/>
                  </a:lnTo>
                  <a:lnTo>
                    <a:pt x="239" y="126"/>
                  </a:lnTo>
                  <a:lnTo>
                    <a:pt x="243" y="118"/>
                  </a:lnTo>
                  <a:lnTo>
                    <a:pt x="243" y="76"/>
                  </a:lnTo>
                  <a:lnTo>
                    <a:pt x="243" y="72"/>
                  </a:lnTo>
                  <a:lnTo>
                    <a:pt x="245" y="68"/>
                  </a:lnTo>
                  <a:lnTo>
                    <a:pt x="247" y="64"/>
                  </a:lnTo>
                  <a:lnTo>
                    <a:pt x="249" y="58"/>
                  </a:lnTo>
                  <a:lnTo>
                    <a:pt x="247" y="48"/>
                  </a:lnTo>
                  <a:lnTo>
                    <a:pt x="241" y="34"/>
                  </a:lnTo>
                  <a:lnTo>
                    <a:pt x="235" y="22"/>
                  </a:lnTo>
                  <a:lnTo>
                    <a:pt x="231" y="8"/>
                  </a:lnTo>
                  <a:lnTo>
                    <a:pt x="229" y="8"/>
                  </a:lnTo>
                  <a:lnTo>
                    <a:pt x="219" y="1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3" name="Freeform 116"/>
            <p:cNvSpPr/>
            <p:nvPr/>
          </p:nvSpPr>
          <p:spPr bwMode="auto">
            <a:xfrm>
              <a:off x="4942243" y="3891972"/>
              <a:ext cx="246766" cy="465932"/>
            </a:xfrm>
            <a:custGeom>
              <a:avLst/>
              <a:gdLst>
                <a:gd name="T0" fmla="*/ 2147483647 w 168"/>
                <a:gd name="T1" fmla="*/ 2147483647 h 294"/>
                <a:gd name="T2" fmla="*/ 2147483647 w 168"/>
                <a:gd name="T3" fmla="*/ 2147483647 h 294"/>
                <a:gd name="T4" fmla="*/ 2147483647 w 168"/>
                <a:gd name="T5" fmla="*/ 2147483647 h 294"/>
                <a:gd name="T6" fmla="*/ 2147483647 w 168"/>
                <a:gd name="T7" fmla="*/ 2147483647 h 294"/>
                <a:gd name="T8" fmla="*/ 2147483647 w 168"/>
                <a:gd name="T9" fmla="*/ 2147483647 h 294"/>
                <a:gd name="T10" fmla="*/ 2147483647 w 168"/>
                <a:gd name="T11" fmla="*/ 2147483647 h 294"/>
                <a:gd name="T12" fmla="*/ 2147483647 w 168"/>
                <a:gd name="T13" fmla="*/ 2147483647 h 294"/>
                <a:gd name="T14" fmla="*/ 2147483647 w 168"/>
                <a:gd name="T15" fmla="*/ 2147483647 h 294"/>
                <a:gd name="T16" fmla="*/ 2147483647 w 168"/>
                <a:gd name="T17" fmla="*/ 2147483647 h 294"/>
                <a:gd name="T18" fmla="*/ 2147483647 w 168"/>
                <a:gd name="T19" fmla="*/ 2147483647 h 294"/>
                <a:gd name="T20" fmla="*/ 2147483647 w 168"/>
                <a:gd name="T21" fmla="*/ 2147483647 h 294"/>
                <a:gd name="T22" fmla="*/ 2147483647 w 168"/>
                <a:gd name="T23" fmla="*/ 2147483647 h 294"/>
                <a:gd name="T24" fmla="*/ 2147483647 w 168"/>
                <a:gd name="T25" fmla="*/ 2147483647 h 294"/>
                <a:gd name="T26" fmla="*/ 2147483647 w 168"/>
                <a:gd name="T27" fmla="*/ 2147483647 h 294"/>
                <a:gd name="T28" fmla="*/ 2147483647 w 168"/>
                <a:gd name="T29" fmla="*/ 2147483647 h 294"/>
                <a:gd name="T30" fmla="*/ 2147483647 w 168"/>
                <a:gd name="T31" fmla="*/ 2147483647 h 294"/>
                <a:gd name="T32" fmla="*/ 2147483647 w 168"/>
                <a:gd name="T33" fmla="*/ 2147483647 h 294"/>
                <a:gd name="T34" fmla="*/ 2147483647 w 168"/>
                <a:gd name="T35" fmla="*/ 2147483647 h 294"/>
                <a:gd name="T36" fmla="*/ 2147483647 w 168"/>
                <a:gd name="T37" fmla="*/ 2147483647 h 294"/>
                <a:gd name="T38" fmla="*/ 2147483647 w 168"/>
                <a:gd name="T39" fmla="*/ 2147483647 h 294"/>
                <a:gd name="T40" fmla="*/ 2147483647 w 168"/>
                <a:gd name="T41" fmla="*/ 2147483647 h 294"/>
                <a:gd name="T42" fmla="*/ 2147483647 w 168"/>
                <a:gd name="T43" fmla="*/ 2147483647 h 294"/>
                <a:gd name="T44" fmla="*/ 2147483647 w 168"/>
                <a:gd name="T45" fmla="*/ 2147483647 h 294"/>
                <a:gd name="T46" fmla="*/ 2147483647 w 168"/>
                <a:gd name="T47" fmla="*/ 2147483647 h 294"/>
                <a:gd name="T48" fmla="*/ 2147483647 w 168"/>
                <a:gd name="T49" fmla="*/ 2147483647 h 294"/>
                <a:gd name="T50" fmla="*/ 2147483647 w 168"/>
                <a:gd name="T51" fmla="*/ 2147483647 h 294"/>
                <a:gd name="T52" fmla="*/ 2147483647 w 168"/>
                <a:gd name="T53" fmla="*/ 2147483647 h 294"/>
                <a:gd name="T54" fmla="*/ 2147483647 w 168"/>
                <a:gd name="T55" fmla="*/ 2147483647 h 294"/>
                <a:gd name="T56" fmla="*/ 2147483647 w 168"/>
                <a:gd name="T57" fmla="*/ 2147483647 h 294"/>
                <a:gd name="T58" fmla="*/ 2147483647 w 168"/>
                <a:gd name="T59" fmla="*/ 2147483647 h 294"/>
                <a:gd name="T60" fmla="*/ 2147483647 w 168"/>
                <a:gd name="T61" fmla="*/ 2147483647 h 294"/>
                <a:gd name="T62" fmla="*/ 2147483647 w 168"/>
                <a:gd name="T63" fmla="*/ 2147483647 h 294"/>
                <a:gd name="T64" fmla="*/ 2147483647 w 168"/>
                <a:gd name="T65" fmla="*/ 2147483647 h 294"/>
                <a:gd name="T66" fmla="*/ 2147483647 w 168"/>
                <a:gd name="T67" fmla="*/ 2147483647 h 294"/>
                <a:gd name="T68" fmla="*/ 2147483647 w 168"/>
                <a:gd name="T69" fmla="*/ 2147483647 h 294"/>
                <a:gd name="T70" fmla="*/ 2147483647 w 168"/>
                <a:gd name="T71" fmla="*/ 2147483647 h 294"/>
                <a:gd name="T72" fmla="*/ 2147483647 w 168"/>
                <a:gd name="T73" fmla="*/ 2147483647 h 294"/>
                <a:gd name="T74" fmla="*/ 2147483647 w 168"/>
                <a:gd name="T75" fmla="*/ 2147483647 h 294"/>
                <a:gd name="T76" fmla="*/ 2147483647 w 168"/>
                <a:gd name="T77" fmla="*/ 2147483647 h 294"/>
                <a:gd name="T78" fmla="*/ 2147483647 w 168"/>
                <a:gd name="T79" fmla="*/ 2147483647 h 29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68"/>
                <a:gd name="T121" fmla="*/ 0 h 294"/>
                <a:gd name="T122" fmla="*/ 168 w 168"/>
                <a:gd name="T123" fmla="*/ 294 h 29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68" h="294">
                  <a:moveTo>
                    <a:pt x="162" y="68"/>
                  </a:moveTo>
                  <a:lnTo>
                    <a:pt x="168" y="138"/>
                  </a:lnTo>
                  <a:lnTo>
                    <a:pt x="158" y="140"/>
                  </a:lnTo>
                  <a:lnTo>
                    <a:pt x="152" y="144"/>
                  </a:lnTo>
                  <a:lnTo>
                    <a:pt x="148" y="150"/>
                  </a:lnTo>
                  <a:lnTo>
                    <a:pt x="146" y="158"/>
                  </a:lnTo>
                  <a:lnTo>
                    <a:pt x="142" y="164"/>
                  </a:lnTo>
                  <a:lnTo>
                    <a:pt x="140" y="172"/>
                  </a:lnTo>
                  <a:lnTo>
                    <a:pt x="140" y="190"/>
                  </a:lnTo>
                  <a:lnTo>
                    <a:pt x="138" y="194"/>
                  </a:lnTo>
                  <a:lnTo>
                    <a:pt x="134" y="200"/>
                  </a:lnTo>
                  <a:lnTo>
                    <a:pt x="134" y="202"/>
                  </a:lnTo>
                  <a:lnTo>
                    <a:pt x="136" y="202"/>
                  </a:lnTo>
                  <a:lnTo>
                    <a:pt x="144" y="206"/>
                  </a:lnTo>
                  <a:lnTo>
                    <a:pt x="146" y="214"/>
                  </a:lnTo>
                  <a:lnTo>
                    <a:pt x="148" y="216"/>
                  </a:lnTo>
                  <a:lnTo>
                    <a:pt x="150" y="220"/>
                  </a:lnTo>
                  <a:lnTo>
                    <a:pt x="152" y="228"/>
                  </a:lnTo>
                  <a:lnTo>
                    <a:pt x="146" y="228"/>
                  </a:lnTo>
                  <a:lnTo>
                    <a:pt x="142" y="228"/>
                  </a:lnTo>
                  <a:lnTo>
                    <a:pt x="138" y="230"/>
                  </a:lnTo>
                  <a:lnTo>
                    <a:pt x="130" y="238"/>
                  </a:lnTo>
                  <a:lnTo>
                    <a:pt x="126" y="246"/>
                  </a:lnTo>
                  <a:lnTo>
                    <a:pt x="122" y="256"/>
                  </a:lnTo>
                  <a:lnTo>
                    <a:pt x="120" y="258"/>
                  </a:lnTo>
                  <a:lnTo>
                    <a:pt x="118" y="260"/>
                  </a:lnTo>
                  <a:lnTo>
                    <a:pt x="108" y="262"/>
                  </a:lnTo>
                  <a:lnTo>
                    <a:pt x="90" y="264"/>
                  </a:lnTo>
                  <a:lnTo>
                    <a:pt x="88" y="270"/>
                  </a:lnTo>
                  <a:lnTo>
                    <a:pt x="86" y="276"/>
                  </a:lnTo>
                  <a:lnTo>
                    <a:pt x="82" y="280"/>
                  </a:lnTo>
                  <a:lnTo>
                    <a:pt x="76" y="284"/>
                  </a:lnTo>
                  <a:lnTo>
                    <a:pt x="64" y="288"/>
                  </a:lnTo>
                  <a:lnTo>
                    <a:pt x="52" y="290"/>
                  </a:lnTo>
                  <a:lnTo>
                    <a:pt x="48" y="288"/>
                  </a:lnTo>
                  <a:lnTo>
                    <a:pt x="46" y="286"/>
                  </a:lnTo>
                  <a:lnTo>
                    <a:pt x="42" y="288"/>
                  </a:lnTo>
                  <a:lnTo>
                    <a:pt x="38" y="292"/>
                  </a:lnTo>
                  <a:lnTo>
                    <a:pt x="38" y="294"/>
                  </a:lnTo>
                  <a:lnTo>
                    <a:pt x="36" y="292"/>
                  </a:lnTo>
                  <a:lnTo>
                    <a:pt x="34" y="282"/>
                  </a:lnTo>
                  <a:lnTo>
                    <a:pt x="30" y="274"/>
                  </a:lnTo>
                  <a:lnTo>
                    <a:pt x="20" y="264"/>
                  </a:lnTo>
                  <a:lnTo>
                    <a:pt x="12" y="256"/>
                  </a:lnTo>
                  <a:lnTo>
                    <a:pt x="8" y="252"/>
                  </a:lnTo>
                  <a:lnTo>
                    <a:pt x="10" y="250"/>
                  </a:lnTo>
                  <a:lnTo>
                    <a:pt x="12" y="248"/>
                  </a:lnTo>
                  <a:lnTo>
                    <a:pt x="18" y="246"/>
                  </a:lnTo>
                  <a:lnTo>
                    <a:pt x="36" y="246"/>
                  </a:lnTo>
                  <a:lnTo>
                    <a:pt x="28" y="240"/>
                  </a:lnTo>
                  <a:lnTo>
                    <a:pt x="28" y="236"/>
                  </a:lnTo>
                  <a:lnTo>
                    <a:pt x="26" y="230"/>
                  </a:lnTo>
                  <a:lnTo>
                    <a:pt x="28" y="212"/>
                  </a:lnTo>
                  <a:lnTo>
                    <a:pt x="26" y="206"/>
                  </a:lnTo>
                  <a:lnTo>
                    <a:pt x="22" y="200"/>
                  </a:lnTo>
                  <a:lnTo>
                    <a:pt x="16" y="192"/>
                  </a:lnTo>
                  <a:lnTo>
                    <a:pt x="12" y="186"/>
                  </a:lnTo>
                  <a:lnTo>
                    <a:pt x="10" y="188"/>
                  </a:lnTo>
                  <a:lnTo>
                    <a:pt x="8" y="186"/>
                  </a:lnTo>
                  <a:lnTo>
                    <a:pt x="4" y="182"/>
                  </a:lnTo>
                  <a:lnTo>
                    <a:pt x="0" y="176"/>
                  </a:lnTo>
                  <a:lnTo>
                    <a:pt x="2" y="166"/>
                  </a:lnTo>
                  <a:lnTo>
                    <a:pt x="4" y="158"/>
                  </a:lnTo>
                  <a:lnTo>
                    <a:pt x="8" y="150"/>
                  </a:lnTo>
                  <a:lnTo>
                    <a:pt x="12" y="144"/>
                  </a:lnTo>
                  <a:lnTo>
                    <a:pt x="22" y="132"/>
                  </a:lnTo>
                  <a:lnTo>
                    <a:pt x="26" y="126"/>
                  </a:lnTo>
                  <a:lnTo>
                    <a:pt x="30" y="118"/>
                  </a:lnTo>
                  <a:lnTo>
                    <a:pt x="30" y="76"/>
                  </a:lnTo>
                  <a:lnTo>
                    <a:pt x="30" y="72"/>
                  </a:lnTo>
                  <a:lnTo>
                    <a:pt x="32" y="68"/>
                  </a:lnTo>
                  <a:lnTo>
                    <a:pt x="34" y="64"/>
                  </a:lnTo>
                  <a:lnTo>
                    <a:pt x="36" y="58"/>
                  </a:lnTo>
                  <a:lnTo>
                    <a:pt x="34" y="48"/>
                  </a:lnTo>
                  <a:lnTo>
                    <a:pt x="28" y="34"/>
                  </a:lnTo>
                  <a:lnTo>
                    <a:pt x="22" y="22"/>
                  </a:lnTo>
                  <a:lnTo>
                    <a:pt x="18" y="8"/>
                  </a:lnTo>
                  <a:lnTo>
                    <a:pt x="20" y="8"/>
                  </a:lnTo>
                  <a:lnTo>
                    <a:pt x="36" y="0"/>
                  </a:lnTo>
                  <a:lnTo>
                    <a:pt x="162" y="70"/>
                  </a:lnTo>
                  <a:lnTo>
                    <a:pt x="162" y="6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4" name="Freeform 117"/>
            <p:cNvSpPr/>
            <p:nvPr/>
          </p:nvSpPr>
          <p:spPr bwMode="auto">
            <a:xfrm>
              <a:off x="5602974" y="4190647"/>
              <a:ext cx="48431" cy="63717"/>
            </a:xfrm>
            <a:custGeom>
              <a:avLst/>
              <a:gdLst>
                <a:gd name="T0" fmla="*/ 2147483647 w 32"/>
                <a:gd name="T1" fmla="*/ 0 h 40"/>
                <a:gd name="T2" fmla="*/ 2147483647 w 32"/>
                <a:gd name="T3" fmla="*/ 2147483647 h 40"/>
                <a:gd name="T4" fmla="*/ 2147483647 w 32"/>
                <a:gd name="T5" fmla="*/ 2147483647 h 40"/>
                <a:gd name="T6" fmla="*/ 2147483647 w 32"/>
                <a:gd name="T7" fmla="*/ 2147483647 h 40"/>
                <a:gd name="T8" fmla="*/ 2147483647 w 32"/>
                <a:gd name="T9" fmla="*/ 2147483647 h 40"/>
                <a:gd name="T10" fmla="*/ 2147483647 w 32"/>
                <a:gd name="T11" fmla="*/ 2147483647 h 40"/>
                <a:gd name="T12" fmla="*/ 2147483647 w 32"/>
                <a:gd name="T13" fmla="*/ 2147483647 h 40"/>
                <a:gd name="T14" fmla="*/ 2147483647 w 32"/>
                <a:gd name="T15" fmla="*/ 2147483647 h 40"/>
                <a:gd name="T16" fmla="*/ 2147483647 w 32"/>
                <a:gd name="T17" fmla="*/ 2147483647 h 40"/>
                <a:gd name="T18" fmla="*/ 2147483647 w 32"/>
                <a:gd name="T19" fmla="*/ 2147483647 h 40"/>
                <a:gd name="T20" fmla="*/ 0 w 32"/>
                <a:gd name="T21" fmla="*/ 2147483647 h 40"/>
                <a:gd name="T22" fmla="*/ 2147483647 w 32"/>
                <a:gd name="T23" fmla="*/ 2147483647 h 40"/>
                <a:gd name="T24" fmla="*/ 2147483647 w 32"/>
                <a:gd name="T25" fmla="*/ 2147483647 h 40"/>
                <a:gd name="T26" fmla="*/ 2147483647 w 32"/>
                <a:gd name="T27" fmla="*/ 2147483647 h 40"/>
                <a:gd name="T28" fmla="*/ 2147483647 w 32"/>
                <a:gd name="T29" fmla="*/ 0 h 4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"/>
                <a:gd name="T46" fmla="*/ 0 h 40"/>
                <a:gd name="T47" fmla="*/ 32 w 32"/>
                <a:gd name="T48" fmla="*/ 40 h 4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" h="40">
                  <a:moveTo>
                    <a:pt x="16" y="0"/>
                  </a:moveTo>
                  <a:lnTo>
                    <a:pt x="24" y="8"/>
                  </a:lnTo>
                  <a:lnTo>
                    <a:pt x="30" y="14"/>
                  </a:lnTo>
                  <a:lnTo>
                    <a:pt x="32" y="20"/>
                  </a:lnTo>
                  <a:lnTo>
                    <a:pt x="30" y="26"/>
                  </a:lnTo>
                  <a:lnTo>
                    <a:pt x="26" y="30"/>
                  </a:lnTo>
                  <a:lnTo>
                    <a:pt x="22" y="34"/>
                  </a:lnTo>
                  <a:lnTo>
                    <a:pt x="16" y="38"/>
                  </a:lnTo>
                  <a:lnTo>
                    <a:pt x="6" y="40"/>
                  </a:lnTo>
                  <a:lnTo>
                    <a:pt x="2" y="38"/>
                  </a:lnTo>
                  <a:lnTo>
                    <a:pt x="0" y="32"/>
                  </a:lnTo>
                  <a:lnTo>
                    <a:pt x="2" y="24"/>
                  </a:lnTo>
                  <a:lnTo>
                    <a:pt x="8" y="16"/>
                  </a:lnTo>
                  <a:lnTo>
                    <a:pt x="22" y="6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5" name="Freeform 118"/>
            <p:cNvSpPr/>
            <p:nvPr/>
          </p:nvSpPr>
          <p:spPr bwMode="auto">
            <a:xfrm>
              <a:off x="5401180" y="4049938"/>
              <a:ext cx="345933" cy="419472"/>
            </a:xfrm>
            <a:custGeom>
              <a:avLst/>
              <a:gdLst>
                <a:gd name="T0" fmla="*/ 2147483647 w 236"/>
                <a:gd name="T1" fmla="*/ 2147483647 h 264"/>
                <a:gd name="T2" fmla="*/ 2147483647 w 236"/>
                <a:gd name="T3" fmla="*/ 2147483647 h 264"/>
                <a:gd name="T4" fmla="*/ 2147483647 w 236"/>
                <a:gd name="T5" fmla="*/ 2147483647 h 264"/>
                <a:gd name="T6" fmla="*/ 2147483647 w 236"/>
                <a:gd name="T7" fmla="*/ 2147483647 h 264"/>
                <a:gd name="T8" fmla="*/ 2147483647 w 236"/>
                <a:gd name="T9" fmla="*/ 2147483647 h 264"/>
                <a:gd name="T10" fmla="*/ 2147483647 w 236"/>
                <a:gd name="T11" fmla="*/ 2147483647 h 264"/>
                <a:gd name="T12" fmla="*/ 2147483647 w 236"/>
                <a:gd name="T13" fmla="*/ 2147483647 h 264"/>
                <a:gd name="T14" fmla="*/ 2147483647 w 236"/>
                <a:gd name="T15" fmla="*/ 2147483647 h 264"/>
                <a:gd name="T16" fmla="*/ 2147483647 w 236"/>
                <a:gd name="T17" fmla="*/ 2147483647 h 264"/>
                <a:gd name="T18" fmla="*/ 2147483647 w 236"/>
                <a:gd name="T19" fmla="*/ 2147483647 h 264"/>
                <a:gd name="T20" fmla="*/ 2147483647 w 236"/>
                <a:gd name="T21" fmla="*/ 2147483647 h 264"/>
                <a:gd name="T22" fmla="*/ 2147483647 w 236"/>
                <a:gd name="T23" fmla="*/ 2147483647 h 264"/>
                <a:gd name="T24" fmla="*/ 2147483647 w 236"/>
                <a:gd name="T25" fmla="*/ 2147483647 h 264"/>
                <a:gd name="T26" fmla="*/ 2147483647 w 236"/>
                <a:gd name="T27" fmla="*/ 2147483647 h 264"/>
                <a:gd name="T28" fmla="*/ 2147483647 w 236"/>
                <a:gd name="T29" fmla="*/ 2147483647 h 264"/>
                <a:gd name="T30" fmla="*/ 2147483647 w 236"/>
                <a:gd name="T31" fmla="*/ 2147483647 h 264"/>
                <a:gd name="T32" fmla="*/ 2147483647 w 236"/>
                <a:gd name="T33" fmla="*/ 2147483647 h 264"/>
                <a:gd name="T34" fmla="*/ 2147483647 w 236"/>
                <a:gd name="T35" fmla="*/ 2147483647 h 264"/>
                <a:gd name="T36" fmla="*/ 2147483647 w 236"/>
                <a:gd name="T37" fmla="*/ 2147483647 h 264"/>
                <a:gd name="T38" fmla="*/ 2147483647 w 236"/>
                <a:gd name="T39" fmla="*/ 2147483647 h 264"/>
                <a:gd name="T40" fmla="*/ 2147483647 w 236"/>
                <a:gd name="T41" fmla="*/ 2147483647 h 264"/>
                <a:gd name="T42" fmla="*/ 2147483647 w 236"/>
                <a:gd name="T43" fmla="*/ 2147483647 h 264"/>
                <a:gd name="T44" fmla="*/ 2147483647 w 236"/>
                <a:gd name="T45" fmla="*/ 2147483647 h 264"/>
                <a:gd name="T46" fmla="*/ 2147483647 w 236"/>
                <a:gd name="T47" fmla="*/ 2147483647 h 264"/>
                <a:gd name="T48" fmla="*/ 2147483647 w 236"/>
                <a:gd name="T49" fmla="*/ 2147483647 h 264"/>
                <a:gd name="T50" fmla="*/ 2147483647 w 236"/>
                <a:gd name="T51" fmla="*/ 2147483647 h 264"/>
                <a:gd name="T52" fmla="*/ 2147483647 w 236"/>
                <a:gd name="T53" fmla="*/ 2147483647 h 264"/>
                <a:gd name="T54" fmla="*/ 2147483647 w 236"/>
                <a:gd name="T55" fmla="*/ 2147483647 h 264"/>
                <a:gd name="T56" fmla="*/ 2147483647 w 236"/>
                <a:gd name="T57" fmla="*/ 2147483647 h 264"/>
                <a:gd name="T58" fmla="*/ 2147483647 w 236"/>
                <a:gd name="T59" fmla="*/ 2147483647 h 264"/>
                <a:gd name="T60" fmla="*/ 0 w 236"/>
                <a:gd name="T61" fmla="*/ 2147483647 h 264"/>
                <a:gd name="T62" fmla="*/ 2147483647 w 236"/>
                <a:gd name="T63" fmla="*/ 2147483647 h 264"/>
                <a:gd name="T64" fmla="*/ 2147483647 w 236"/>
                <a:gd name="T65" fmla="*/ 2147483647 h 264"/>
                <a:gd name="T66" fmla="*/ 2147483647 w 236"/>
                <a:gd name="T67" fmla="*/ 2147483647 h 264"/>
                <a:gd name="T68" fmla="*/ 2147483647 w 236"/>
                <a:gd name="T69" fmla="*/ 2147483647 h 264"/>
                <a:gd name="T70" fmla="*/ 2147483647 w 236"/>
                <a:gd name="T71" fmla="*/ 2147483647 h 264"/>
                <a:gd name="T72" fmla="*/ 2147483647 w 236"/>
                <a:gd name="T73" fmla="*/ 2147483647 h 264"/>
                <a:gd name="T74" fmla="*/ 2147483647 w 236"/>
                <a:gd name="T75" fmla="*/ 2147483647 h 264"/>
                <a:gd name="T76" fmla="*/ 2147483647 w 236"/>
                <a:gd name="T77" fmla="*/ 2147483647 h 264"/>
                <a:gd name="T78" fmla="*/ 2147483647 w 236"/>
                <a:gd name="T79" fmla="*/ 2147483647 h 264"/>
                <a:gd name="T80" fmla="*/ 2147483647 w 236"/>
                <a:gd name="T81" fmla="*/ 2147483647 h 264"/>
                <a:gd name="T82" fmla="*/ 2147483647 w 236"/>
                <a:gd name="T83" fmla="*/ 2147483647 h 264"/>
                <a:gd name="T84" fmla="*/ 2147483647 w 236"/>
                <a:gd name="T85" fmla="*/ 2147483647 h 264"/>
                <a:gd name="T86" fmla="*/ 2147483647 w 236"/>
                <a:gd name="T87" fmla="*/ 2147483647 h 264"/>
                <a:gd name="T88" fmla="*/ 2147483647 w 236"/>
                <a:gd name="T89" fmla="*/ 2147483647 h 264"/>
                <a:gd name="T90" fmla="*/ 2147483647 w 236"/>
                <a:gd name="T91" fmla="*/ 2147483647 h 264"/>
                <a:gd name="T92" fmla="*/ 2147483647 w 236"/>
                <a:gd name="T93" fmla="*/ 2147483647 h 264"/>
                <a:gd name="T94" fmla="*/ 2147483647 w 236"/>
                <a:gd name="T95" fmla="*/ 2147483647 h 26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36"/>
                <a:gd name="T145" fmla="*/ 0 h 264"/>
                <a:gd name="T146" fmla="*/ 236 w 236"/>
                <a:gd name="T147" fmla="*/ 264 h 26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36" h="264">
                  <a:moveTo>
                    <a:pt x="160" y="94"/>
                  </a:moveTo>
                  <a:lnTo>
                    <a:pt x="154" y="88"/>
                  </a:lnTo>
                  <a:lnTo>
                    <a:pt x="160" y="94"/>
                  </a:lnTo>
                  <a:lnTo>
                    <a:pt x="146" y="104"/>
                  </a:lnTo>
                  <a:lnTo>
                    <a:pt x="140" y="112"/>
                  </a:lnTo>
                  <a:lnTo>
                    <a:pt x="138" y="120"/>
                  </a:lnTo>
                  <a:lnTo>
                    <a:pt x="140" y="126"/>
                  </a:lnTo>
                  <a:lnTo>
                    <a:pt x="144" y="128"/>
                  </a:lnTo>
                  <a:lnTo>
                    <a:pt x="152" y="126"/>
                  </a:lnTo>
                  <a:lnTo>
                    <a:pt x="158" y="124"/>
                  </a:lnTo>
                  <a:lnTo>
                    <a:pt x="158" y="132"/>
                  </a:lnTo>
                  <a:lnTo>
                    <a:pt x="160" y="140"/>
                  </a:lnTo>
                  <a:lnTo>
                    <a:pt x="164" y="152"/>
                  </a:lnTo>
                  <a:lnTo>
                    <a:pt x="174" y="160"/>
                  </a:lnTo>
                  <a:lnTo>
                    <a:pt x="184" y="168"/>
                  </a:lnTo>
                  <a:lnTo>
                    <a:pt x="196" y="172"/>
                  </a:lnTo>
                  <a:lnTo>
                    <a:pt x="210" y="178"/>
                  </a:lnTo>
                  <a:lnTo>
                    <a:pt x="222" y="180"/>
                  </a:lnTo>
                  <a:lnTo>
                    <a:pt x="236" y="182"/>
                  </a:lnTo>
                  <a:lnTo>
                    <a:pt x="230" y="194"/>
                  </a:lnTo>
                  <a:lnTo>
                    <a:pt x="220" y="202"/>
                  </a:lnTo>
                  <a:lnTo>
                    <a:pt x="204" y="222"/>
                  </a:lnTo>
                  <a:lnTo>
                    <a:pt x="200" y="230"/>
                  </a:lnTo>
                  <a:lnTo>
                    <a:pt x="196" y="234"/>
                  </a:lnTo>
                  <a:lnTo>
                    <a:pt x="194" y="236"/>
                  </a:lnTo>
                  <a:lnTo>
                    <a:pt x="190" y="238"/>
                  </a:lnTo>
                  <a:lnTo>
                    <a:pt x="186" y="236"/>
                  </a:lnTo>
                  <a:lnTo>
                    <a:pt x="180" y="236"/>
                  </a:lnTo>
                  <a:lnTo>
                    <a:pt x="174" y="238"/>
                  </a:lnTo>
                  <a:lnTo>
                    <a:pt x="168" y="242"/>
                  </a:lnTo>
                  <a:lnTo>
                    <a:pt x="160" y="246"/>
                  </a:lnTo>
                  <a:lnTo>
                    <a:pt x="150" y="254"/>
                  </a:lnTo>
                  <a:lnTo>
                    <a:pt x="144" y="256"/>
                  </a:lnTo>
                  <a:lnTo>
                    <a:pt x="138" y="256"/>
                  </a:lnTo>
                  <a:lnTo>
                    <a:pt x="134" y="256"/>
                  </a:lnTo>
                  <a:lnTo>
                    <a:pt x="130" y="252"/>
                  </a:lnTo>
                  <a:lnTo>
                    <a:pt x="128" y="250"/>
                  </a:lnTo>
                  <a:lnTo>
                    <a:pt x="124" y="250"/>
                  </a:lnTo>
                  <a:lnTo>
                    <a:pt x="120" y="250"/>
                  </a:lnTo>
                  <a:lnTo>
                    <a:pt x="118" y="252"/>
                  </a:lnTo>
                  <a:lnTo>
                    <a:pt x="114" y="256"/>
                  </a:lnTo>
                  <a:lnTo>
                    <a:pt x="108" y="262"/>
                  </a:lnTo>
                  <a:lnTo>
                    <a:pt x="108" y="264"/>
                  </a:lnTo>
                  <a:lnTo>
                    <a:pt x="104" y="264"/>
                  </a:lnTo>
                  <a:lnTo>
                    <a:pt x="96" y="264"/>
                  </a:lnTo>
                  <a:lnTo>
                    <a:pt x="88" y="260"/>
                  </a:lnTo>
                  <a:lnTo>
                    <a:pt x="76" y="254"/>
                  </a:lnTo>
                  <a:lnTo>
                    <a:pt x="62" y="250"/>
                  </a:lnTo>
                  <a:lnTo>
                    <a:pt x="54" y="248"/>
                  </a:lnTo>
                  <a:lnTo>
                    <a:pt x="46" y="246"/>
                  </a:lnTo>
                  <a:lnTo>
                    <a:pt x="48" y="246"/>
                  </a:lnTo>
                  <a:lnTo>
                    <a:pt x="44" y="238"/>
                  </a:lnTo>
                  <a:lnTo>
                    <a:pt x="40" y="232"/>
                  </a:lnTo>
                  <a:lnTo>
                    <a:pt x="36" y="226"/>
                  </a:lnTo>
                  <a:lnTo>
                    <a:pt x="32" y="222"/>
                  </a:lnTo>
                  <a:lnTo>
                    <a:pt x="30" y="208"/>
                  </a:lnTo>
                  <a:lnTo>
                    <a:pt x="26" y="204"/>
                  </a:lnTo>
                  <a:lnTo>
                    <a:pt x="24" y="200"/>
                  </a:lnTo>
                  <a:lnTo>
                    <a:pt x="10" y="192"/>
                  </a:lnTo>
                  <a:lnTo>
                    <a:pt x="4" y="186"/>
                  </a:lnTo>
                  <a:lnTo>
                    <a:pt x="0" y="182"/>
                  </a:lnTo>
                  <a:lnTo>
                    <a:pt x="0" y="180"/>
                  </a:lnTo>
                  <a:lnTo>
                    <a:pt x="2" y="178"/>
                  </a:lnTo>
                  <a:lnTo>
                    <a:pt x="6" y="176"/>
                  </a:lnTo>
                  <a:lnTo>
                    <a:pt x="12" y="174"/>
                  </a:lnTo>
                  <a:lnTo>
                    <a:pt x="16" y="170"/>
                  </a:lnTo>
                  <a:lnTo>
                    <a:pt x="18" y="160"/>
                  </a:lnTo>
                  <a:lnTo>
                    <a:pt x="18" y="152"/>
                  </a:lnTo>
                  <a:lnTo>
                    <a:pt x="18" y="142"/>
                  </a:lnTo>
                  <a:lnTo>
                    <a:pt x="20" y="134"/>
                  </a:lnTo>
                  <a:lnTo>
                    <a:pt x="24" y="132"/>
                  </a:lnTo>
                  <a:lnTo>
                    <a:pt x="30" y="130"/>
                  </a:lnTo>
                  <a:lnTo>
                    <a:pt x="32" y="120"/>
                  </a:lnTo>
                  <a:lnTo>
                    <a:pt x="34" y="112"/>
                  </a:lnTo>
                  <a:lnTo>
                    <a:pt x="42" y="98"/>
                  </a:lnTo>
                  <a:lnTo>
                    <a:pt x="52" y="86"/>
                  </a:lnTo>
                  <a:lnTo>
                    <a:pt x="52" y="78"/>
                  </a:lnTo>
                  <a:lnTo>
                    <a:pt x="52" y="70"/>
                  </a:lnTo>
                  <a:lnTo>
                    <a:pt x="52" y="46"/>
                  </a:lnTo>
                  <a:lnTo>
                    <a:pt x="54" y="42"/>
                  </a:lnTo>
                  <a:lnTo>
                    <a:pt x="56" y="34"/>
                  </a:lnTo>
                  <a:lnTo>
                    <a:pt x="58" y="28"/>
                  </a:lnTo>
                  <a:lnTo>
                    <a:pt x="58" y="16"/>
                  </a:lnTo>
                  <a:lnTo>
                    <a:pt x="66" y="14"/>
                  </a:lnTo>
                  <a:lnTo>
                    <a:pt x="74" y="10"/>
                  </a:lnTo>
                  <a:lnTo>
                    <a:pt x="80" y="4"/>
                  </a:lnTo>
                  <a:lnTo>
                    <a:pt x="84" y="0"/>
                  </a:lnTo>
                  <a:lnTo>
                    <a:pt x="90" y="10"/>
                  </a:lnTo>
                  <a:lnTo>
                    <a:pt x="96" y="28"/>
                  </a:lnTo>
                  <a:lnTo>
                    <a:pt x="102" y="40"/>
                  </a:lnTo>
                  <a:lnTo>
                    <a:pt x="104" y="44"/>
                  </a:lnTo>
                  <a:lnTo>
                    <a:pt x="110" y="46"/>
                  </a:lnTo>
                  <a:lnTo>
                    <a:pt x="126" y="56"/>
                  </a:lnTo>
                  <a:lnTo>
                    <a:pt x="138" y="68"/>
                  </a:lnTo>
                  <a:lnTo>
                    <a:pt x="154" y="88"/>
                  </a:lnTo>
                  <a:lnTo>
                    <a:pt x="160" y="9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6" name="Freeform 119"/>
            <p:cNvSpPr/>
            <p:nvPr/>
          </p:nvSpPr>
          <p:spPr bwMode="auto">
            <a:xfrm>
              <a:off x="4968765" y="4254364"/>
              <a:ext cx="303268" cy="237612"/>
            </a:xfrm>
            <a:custGeom>
              <a:avLst/>
              <a:gdLst>
                <a:gd name="T0" fmla="*/ 2147483647 w 206"/>
                <a:gd name="T1" fmla="*/ 2147483647 h 152"/>
                <a:gd name="T2" fmla="*/ 2147483647 w 206"/>
                <a:gd name="T3" fmla="*/ 2147483647 h 152"/>
                <a:gd name="T4" fmla="*/ 2147483647 w 206"/>
                <a:gd name="T5" fmla="*/ 2147483647 h 152"/>
                <a:gd name="T6" fmla="*/ 2147483647 w 206"/>
                <a:gd name="T7" fmla="*/ 2147483647 h 152"/>
                <a:gd name="T8" fmla="*/ 2147483647 w 206"/>
                <a:gd name="T9" fmla="*/ 2147483647 h 152"/>
                <a:gd name="T10" fmla="*/ 2147483647 w 206"/>
                <a:gd name="T11" fmla="*/ 2147483647 h 152"/>
                <a:gd name="T12" fmla="*/ 2147483647 w 206"/>
                <a:gd name="T13" fmla="*/ 2147483647 h 152"/>
                <a:gd name="T14" fmla="*/ 2147483647 w 206"/>
                <a:gd name="T15" fmla="*/ 2147483647 h 152"/>
                <a:gd name="T16" fmla="*/ 2147483647 w 206"/>
                <a:gd name="T17" fmla="*/ 2147483647 h 152"/>
                <a:gd name="T18" fmla="*/ 2147483647 w 206"/>
                <a:gd name="T19" fmla="*/ 2147483647 h 152"/>
                <a:gd name="T20" fmla="*/ 2147483647 w 206"/>
                <a:gd name="T21" fmla="*/ 0 h 152"/>
                <a:gd name="T22" fmla="*/ 2147483647 w 206"/>
                <a:gd name="T23" fmla="*/ 0 h 152"/>
                <a:gd name="T24" fmla="*/ 2147483647 w 206"/>
                <a:gd name="T25" fmla="*/ 0 h 152"/>
                <a:gd name="T26" fmla="*/ 2147483647 w 206"/>
                <a:gd name="T27" fmla="*/ 2147483647 h 152"/>
                <a:gd name="T28" fmla="*/ 2147483647 w 206"/>
                <a:gd name="T29" fmla="*/ 2147483647 h 152"/>
                <a:gd name="T30" fmla="*/ 2147483647 w 206"/>
                <a:gd name="T31" fmla="*/ 2147483647 h 152"/>
                <a:gd name="T32" fmla="*/ 2147483647 w 206"/>
                <a:gd name="T33" fmla="*/ 2147483647 h 152"/>
                <a:gd name="T34" fmla="*/ 2147483647 w 206"/>
                <a:gd name="T35" fmla="*/ 2147483647 h 152"/>
                <a:gd name="T36" fmla="*/ 2147483647 w 206"/>
                <a:gd name="T37" fmla="*/ 2147483647 h 152"/>
                <a:gd name="T38" fmla="*/ 2147483647 w 206"/>
                <a:gd name="T39" fmla="*/ 2147483647 h 152"/>
                <a:gd name="T40" fmla="*/ 2147483647 w 206"/>
                <a:gd name="T41" fmla="*/ 2147483647 h 152"/>
                <a:gd name="T42" fmla="*/ 2147483647 w 206"/>
                <a:gd name="T43" fmla="*/ 2147483647 h 152"/>
                <a:gd name="T44" fmla="*/ 2147483647 w 206"/>
                <a:gd name="T45" fmla="*/ 2147483647 h 152"/>
                <a:gd name="T46" fmla="*/ 2147483647 w 206"/>
                <a:gd name="T47" fmla="*/ 2147483647 h 152"/>
                <a:gd name="T48" fmla="*/ 0 w 206"/>
                <a:gd name="T49" fmla="*/ 2147483647 h 152"/>
                <a:gd name="T50" fmla="*/ 2147483647 w 206"/>
                <a:gd name="T51" fmla="*/ 2147483647 h 152"/>
                <a:gd name="T52" fmla="*/ 2147483647 w 206"/>
                <a:gd name="T53" fmla="*/ 2147483647 h 152"/>
                <a:gd name="T54" fmla="*/ 2147483647 w 206"/>
                <a:gd name="T55" fmla="*/ 2147483647 h 152"/>
                <a:gd name="T56" fmla="*/ 2147483647 w 206"/>
                <a:gd name="T57" fmla="*/ 2147483647 h 152"/>
                <a:gd name="T58" fmla="*/ 2147483647 w 206"/>
                <a:gd name="T59" fmla="*/ 2147483647 h 152"/>
                <a:gd name="T60" fmla="*/ 2147483647 w 206"/>
                <a:gd name="T61" fmla="*/ 2147483647 h 152"/>
                <a:gd name="T62" fmla="*/ 2147483647 w 206"/>
                <a:gd name="T63" fmla="*/ 2147483647 h 152"/>
                <a:gd name="T64" fmla="*/ 2147483647 w 206"/>
                <a:gd name="T65" fmla="*/ 2147483647 h 152"/>
                <a:gd name="T66" fmla="*/ 2147483647 w 206"/>
                <a:gd name="T67" fmla="*/ 2147483647 h 152"/>
                <a:gd name="T68" fmla="*/ 2147483647 w 206"/>
                <a:gd name="T69" fmla="*/ 2147483647 h 152"/>
                <a:gd name="T70" fmla="*/ 2147483647 w 206"/>
                <a:gd name="T71" fmla="*/ 2147483647 h 152"/>
                <a:gd name="T72" fmla="*/ 2147483647 w 206"/>
                <a:gd name="T73" fmla="*/ 2147483647 h 152"/>
                <a:gd name="T74" fmla="*/ 2147483647 w 206"/>
                <a:gd name="T75" fmla="*/ 2147483647 h 152"/>
                <a:gd name="T76" fmla="*/ 2147483647 w 206"/>
                <a:gd name="T77" fmla="*/ 2147483647 h 152"/>
                <a:gd name="T78" fmla="*/ 2147483647 w 206"/>
                <a:gd name="T79" fmla="*/ 2147483647 h 152"/>
                <a:gd name="T80" fmla="*/ 2147483647 w 206"/>
                <a:gd name="T81" fmla="*/ 2147483647 h 152"/>
                <a:gd name="T82" fmla="*/ 2147483647 w 206"/>
                <a:gd name="T83" fmla="*/ 2147483647 h 152"/>
                <a:gd name="T84" fmla="*/ 2147483647 w 206"/>
                <a:gd name="T85" fmla="*/ 2147483647 h 152"/>
                <a:gd name="T86" fmla="*/ 2147483647 w 206"/>
                <a:gd name="T87" fmla="*/ 2147483647 h 15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06"/>
                <a:gd name="T133" fmla="*/ 0 h 152"/>
                <a:gd name="T134" fmla="*/ 206 w 206"/>
                <a:gd name="T135" fmla="*/ 152 h 15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06" h="152">
                  <a:moveTo>
                    <a:pt x="206" y="108"/>
                  </a:moveTo>
                  <a:lnTo>
                    <a:pt x="204" y="106"/>
                  </a:lnTo>
                  <a:lnTo>
                    <a:pt x="204" y="102"/>
                  </a:lnTo>
                  <a:lnTo>
                    <a:pt x="204" y="96"/>
                  </a:lnTo>
                  <a:lnTo>
                    <a:pt x="200" y="92"/>
                  </a:lnTo>
                  <a:lnTo>
                    <a:pt x="196" y="88"/>
                  </a:lnTo>
                  <a:lnTo>
                    <a:pt x="186" y="80"/>
                  </a:lnTo>
                  <a:lnTo>
                    <a:pt x="178" y="70"/>
                  </a:lnTo>
                  <a:lnTo>
                    <a:pt x="174" y="68"/>
                  </a:lnTo>
                  <a:lnTo>
                    <a:pt x="170" y="62"/>
                  </a:lnTo>
                  <a:lnTo>
                    <a:pt x="170" y="56"/>
                  </a:lnTo>
                  <a:lnTo>
                    <a:pt x="168" y="54"/>
                  </a:lnTo>
                  <a:lnTo>
                    <a:pt x="162" y="50"/>
                  </a:lnTo>
                  <a:lnTo>
                    <a:pt x="158" y="46"/>
                  </a:lnTo>
                  <a:lnTo>
                    <a:pt x="156" y="44"/>
                  </a:lnTo>
                  <a:lnTo>
                    <a:pt x="156" y="40"/>
                  </a:lnTo>
                  <a:lnTo>
                    <a:pt x="144" y="40"/>
                  </a:lnTo>
                  <a:lnTo>
                    <a:pt x="144" y="28"/>
                  </a:lnTo>
                  <a:lnTo>
                    <a:pt x="142" y="20"/>
                  </a:lnTo>
                  <a:lnTo>
                    <a:pt x="140" y="12"/>
                  </a:lnTo>
                  <a:lnTo>
                    <a:pt x="136" y="6"/>
                  </a:lnTo>
                  <a:lnTo>
                    <a:pt x="136" y="0"/>
                  </a:lnTo>
                  <a:lnTo>
                    <a:pt x="134" y="0"/>
                  </a:lnTo>
                  <a:lnTo>
                    <a:pt x="132" y="0"/>
                  </a:lnTo>
                  <a:lnTo>
                    <a:pt x="128" y="0"/>
                  </a:lnTo>
                  <a:lnTo>
                    <a:pt x="124" y="0"/>
                  </a:lnTo>
                  <a:lnTo>
                    <a:pt x="120" y="2"/>
                  </a:lnTo>
                  <a:lnTo>
                    <a:pt x="112" y="10"/>
                  </a:lnTo>
                  <a:lnTo>
                    <a:pt x="108" y="18"/>
                  </a:lnTo>
                  <a:lnTo>
                    <a:pt x="104" y="28"/>
                  </a:lnTo>
                  <a:lnTo>
                    <a:pt x="102" y="30"/>
                  </a:lnTo>
                  <a:lnTo>
                    <a:pt x="100" y="32"/>
                  </a:lnTo>
                  <a:lnTo>
                    <a:pt x="90" y="34"/>
                  </a:lnTo>
                  <a:lnTo>
                    <a:pt x="72" y="36"/>
                  </a:lnTo>
                  <a:lnTo>
                    <a:pt x="70" y="42"/>
                  </a:lnTo>
                  <a:lnTo>
                    <a:pt x="68" y="48"/>
                  </a:lnTo>
                  <a:lnTo>
                    <a:pt x="64" y="52"/>
                  </a:lnTo>
                  <a:lnTo>
                    <a:pt x="58" y="56"/>
                  </a:lnTo>
                  <a:lnTo>
                    <a:pt x="46" y="60"/>
                  </a:lnTo>
                  <a:lnTo>
                    <a:pt x="34" y="62"/>
                  </a:lnTo>
                  <a:lnTo>
                    <a:pt x="30" y="60"/>
                  </a:lnTo>
                  <a:lnTo>
                    <a:pt x="28" y="58"/>
                  </a:lnTo>
                  <a:lnTo>
                    <a:pt x="24" y="60"/>
                  </a:lnTo>
                  <a:lnTo>
                    <a:pt x="20" y="64"/>
                  </a:lnTo>
                  <a:lnTo>
                    <a:pt x="20" y="66"/>
                  </a:lnTo>
                  <a:lnTo>
                    <a:pt x="18" y="64"/>
                  </a:lnTo>
                  <a:lnTo>
                    <a:pt x="14" y="68"/>
                  </a:lnTo>
                  <a:lnTo>
                    <a:pt x="8" y="74"/>
                  </a:lnTo>
                  <a:lnTo>
                    <a:pt x="2" y="84"/>
                  </a:lnTo>
                  <a:lnTo>
                    <a:pt x="0" y="94"/>
                  </a:lnTo>
                  <a:lnTo>
                    <a:pt x="0" y="102"/>
                  </a:lnTo>
                  <a:lnTo>
                    <a:pt x="2" y="112"/>
                  </a:lnTo>
                  <a:lnTo>
                    <a:pt x="10" y="126"/>
                  </a:lnTo>
                  <a:lnTo>
                    <a:pt x="20" y="140"/>
                  </a:lnTo>
                  <a:lnTo>
                    <a:pt x="28" y="152"/>
                  </a:lnTo>
                  <a:lnTo>
                    <a:pt x="32" y="146"/>
                  </a:lnTo>
                  <a:lnTo>
                    <a:pt x="36" y="140"/>
                  </a:lnTo>
                  <a:lnTo>
                    <a:pt x="42" y="136"/>
                  </a:lnTo>
                  <a:lnTo>
                    <a:pt x="52" y="136"/>
                  </a:lnTo>
                  <a:lnTo>
                    <a:pt x="62" y="136"/>
                  </a:lnTo>
                  <a:lnTo>
                    <a:pt x="64" y="126"/>
                  </a:lnTo>
                  <a:lnTo>
                    <a:pt x="66" y="118"/>
                  </a:lnTo>
                  <a:lnTo>
                    <a:pt x="68" y="114"/>
                  </a:lnTo>
                  <a:lnTo>
                    <a:pt x="72" y="112"/>
                  </a:lnTo>
                  <a:lnTo>
                    <a:pt x="76" y="108"/>
                  </a:lnTo>
                  <a:lnTo>
                    <a:pt x="78" y="108"/>
                  </a:lnTo>
                  <a:lnTo>
                    <a:pt x="84" y="108"/>
                  </a:lnTo>
                  <a:lnTo>
                    <a:pt x="90" y="110"/>
                  </a:lnTo>
                  <a:lnTo>
                    <a:pt x="102" y="116"/>
                  </a:lnTo>
                  <a:lnTo>
                    <a:pt x="112" y="122"/>
                  </a:lnTo>
                  <a:lnTo>
                    <a:pt x="120" y="122"/>
                  </a:lnTo>
                  <a:lnTo>
                    <a:pt x="128" y="122"/>
                  </a:lnTo>
                  <a:lnTo>
                    <a:pt x="130" y="122"/>
                  </a:lnTo>
                  <a:lnTo>
                    <a:pt x="130" y="120"/>
                  </a:lnTo>
                  <a:lnTo>
                    <a:pt x="132" y="116"/>
                  </a:lnTo>
                  <a:lnTo>
                    <a:pt x="134" y="114"/>
                  </a:lnTo>
                  <a:lnTo>
                    <a:pt x="138" y="116"/>
                  </a:lnTo>
                  <a:lnTo>
                    <a:pt x="140" y="116"/>
                  </a:lnTo>
                  <a:lnTo>
                    <a:pt x="146" y="114"/>
                  </a:lnTo>
                  <a:lnTo>
                    <a:pt x="150" y="112"/>
                  </a:lnTo>
                  <a:lnTo>
                    <a:pt x="156" y="110"/>
                  </a:lnTo>
                  <a:lnTo>
                    <a:pt x="160" y="110"/>
                  </a:lnTo>
                  <a:lnTo>
                    <a:pt x="172" y="110"/>
                  </a:lnTo>
                  <a:lnTo>
                    <a:pt x="174" y="104"/>
                  </a:lnTo>
                  <a:lnTo>
                    <a:pt x="178" y="102"/>
                  </a:lnTo>
                  <a:lnTo>
                    <a:pt x="184" y="104"/>
                  </a:lnTo>
                  <a:lnTo>
                    <a:pt x="192" y="106"/>
                  </a:lnTo>
                  <a:lnTo>
                    <a:pt x="204" y="106"/>
                  </a:lnTo>
                  <a:lnTo>
                    <a:pt x="206" y="10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7" name="Freeform 120"/>
            <p:cNvSpPr/>
            <p:nvPr/>
          </p:nvSpPr>
          <p:spPr bwMode="auto">
            <a:xfrm>
              <a:off x="5427702" y="4440207"/>
              <a:ext cx="184497" cy="266815"/>
            </a:xfrm>
            <a:custGeom>
              <a:avLst/>
              <a:gdLst>
                <a:gd name="T0" fmla="*/ 2147483647 w 126"/>
                <a:gd name="T1" fmla="*/ 2147483647 h 168"/>
                <a:gd name="T2" fmla="*/ 2147483647 w 126"/>
                <a:gd name="T3" fmla="*/ 2147483647 h 168"/>
                <a:gd name="T4" fmla="*/ 2147483647 w 126"/>
                <a:gd name="T5" fmla="*/ 2147483647 h 168"/>
                <a:gd name="T6" fmla="*/ 2147483647 w 126"/>
                <a:gd name="T7" fmla="*/ 2147483647 h 168"/>
                <a:gd name="T8" fmla="*/ 2147483647 w 126"/>
                <a:gd name="T9" fmla="*/ 2147483647 h 168"/>
                <a:gd name="T10" fmla="*/ 2147483647 w 126"/>
                <a:gd name="T11" fmla="*/ 2147483647 h 168"/>
                <a:gd name="T12" fmla="*/ 2147483647 w 126"/>
                <a:gd name="T13" fmla="*/ 2147483647 h 168"/>
                <a:gd name="T14" fmla="*/ 2147483647 w 126"/>
                <a:gd name="T15" fmla="*/ 2147483647 h 168"/>
                <a:gd name="T16" fmla="*/ 2147483647 w 126"/>
                <a:gd name="T17" fmla="*/ 2147483647 h 168"/>
                <a:gd name="T18" fmla="*/ 2147483647 w 126"/>
                <a:gd name="T19" fmla="*/ 2147483647 h 168"/>
                <a:gd name="T20" fmla="*/ 2147483647 w 126"/>
                <a:gd name="T21" fmla="*/ 2147483647 h 168"/>
                <a:gd name="T22" fmla="*/ 2147483647 w 126"/>
                <a:gd name="T23" fmla="*/ 2147483647 h 168"/>
                <a:gd name="T24" fmla="*/ 2147483647 w 126"/>
                <a:gd name="T25" fmla="*/ 2147483647 h 168"/>
                <a:gd name="T26" fmla="*/ 2147483647 w 126"/>
                <a:gd name="T27" fmla="*/ 2147483647 h 168"/>
                <a:gd name="T28" fmla="*/ 2147483647 w 126"/>
                <a:gd name="T29" fmla="*/ 2147483647 h 168"/>
                <a:gd name="T30" fmla="*/ 2147483647 w 126"/>
                <a:gd name="T31" fmla="*/ 2147483647 h 168"/>
                <a:gd name="T32" fmla="*/ 2147483647 w 126"/>
                <a:gd name="T33" fmla="*/ 0 h 168"/>
                <a:gd name="T34" fmla="*/ 2147483647 w 126"/>
                <a:gd name="T35" fmla="*/ 0 h 168"/>
                <a:gd name="T36" fmla="*/ 0 w 126"/>
                <a:gd name="T37" fmla="*/ 2147483647 h 168"/>
                <a:gd name="T38" fmla="*/ 2147483647 w 126"/>
                <a:gd name="T39" fmla="*/ 2147483647 h 168"/>
                <a:gd name="T40" fmla="*/ 2147483647 w 126"/>
                <a:gd name="T41" fmla="*/ 2147483647 h 168"/>
                <a:gd name="T42" fmla="*/ 2147483647 w 126"/>
                <a:gd name="T43" fmla="*/ 2147483647 h 168"/>
                <a:gd name="T44" fmla="*/ 2147483647 w 126"/>
                <a:gd name="T45" fmla="*/ 2147483647 h 168"/>
                <a:gd name="T46" fmla="*/ 2147483647 w 126"/>
                <a:gd name="T47" fmla="*/ 2147483647 h 168"/>
                <a:gd name="T48" fmla="*/ 2147483647 w 126"/>
                <a:gd name="T49" fmla="*/ 2147483647 h 168"/>
                <a:gd name="T50" fmla="*/ 2147483647 w 126"/>
                <a:gd name="T51" fmla="*/ 2147483647 h 168"/>
                <a:gd name="T52" fmla="*/ 0 w 126"/>
                <a:gd name="T53" fmla="*/ 2147483647 h 168"/>
                <a:gd name="T54" fmla="*/ 0 w 126"/>
                <a:gd name="T55" fmla="*/ 2147483647 h 168"/>
                <a:gd name="T56" fmla="*/ 2147483647 w 126"/>
                <a:gd name="T57" fmla="*/ 2147483647 h 168"/>
                <a:gd name="T58" fmla="*/ 2147483647 w 126"/>
                <a:gd name="T59" fmla="*/ 2147483647 h 168"/>
                <a:gd name="T60" fmla="*/ 2147483647 w 126"/>
                <a:gd name="T61" fmla="*/ 2147483647 h 168"/>
                <a:gd name="T62" fmla="*/ 2147483647 w 126"/>
                <a:gd name="T63" fmla="*/ 2147483647 h 168"/>
                <a:gd name="T64" fmla="*/ 2147483647 w 126"/>
                <a:gd name="T65" fmla="*/ 2147483647 h 168"/>
                <a:gd name="T66" fmla="*/ 2147483647 w 126"/>
                <a:gd name="T67" fmla="*/ 2147483647 h 168"/>
                <a:gd name="T68" fmla="*/ 2147483647 w 126"/>
                <a:gd name="T69" fmla="*/ 2147483647 h 168"/>
                <a:gd name="T70" fmla="*/ 2147483647 w 126"/>
                <a:gd name="T71" fmla="*/ 2147483647 h 168"/>
                <a:gd name="T72" fmla="*/ 2147483647 w 126"/>
                <a:gd name="T73" fmla="*/ 2147483647 h 168"/>
                <a:gd name="T74" fmla="*/ 2147483647 w 126"/>
                <a:gd name="T75" fmla="*/ 2147483647 h 168"/>
                <a:gd name="T76" fmla="*/ 2147483647 w 126"/>
                <a:gd name="T77" fmla="*/ 2147483647 h 168"/>
                <a:gd name="T78" fmla="*/ 2147483647 w 126"/>
                <a:gd name="T79" fmla="*/ 2147483647 h 168"/>
                <a:gd name="T80" fmla="*/ 2147483647 w 126"/>
                <a:gd name="T81" fmla="*/ 2147483647 h 16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6"/>
                <a:gd name="T124" fmla="*/ 0 h 168"/>
                <a:gd name="T125" fmla="*/ 126 w 126"/>
                <a:gd name="T126" fmla="*/ 168 h 16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6" h="168">
                  <a:moveTo>
                    <a:pt x="120" y="10"/>
                  </a:moveTo>
                  <a:lnTo>
                    <a:pt x="116" y="10"/>
                  </a:lnTo>
                  <a:lnTo>
                    <a:pt x="112" y="6"/>
                  </a:lnTo>
                  <a:lnTo>
                    <a:pt x="110" y="4"/>
                  </a:lnTo>
                  <a:lnTo>
                    <a:pt x="106" y="4"/>
                  </a:lnTo>
                  <a:lnTo>
                    <a:pt x="102" y="4"/>
                  </a:lnTo>
                  <a:lnTo>
                    <a:pt x="100" y="6"/>
                  </a:lnTo>
                  <a:lnTo>
                    <a:pt x="96" y="10"/>
                  </a:lnTo>
                  <a:lnTo>
                    <a:pt x="90" y="16"/>
                  </a:lnTo>
                  <a:lnTo>
                    <a:pt x="90" y="18"/>
                  </a:lnTo>
                  <a:lnTo>
                    <a:pt x="86" y="18"/>
                  </a:lnTo>
                  <a:lnTo>
                    <a:pt x="78" y="18"/>
                  </a:lnTo>
                  <a:lnTo>
                    <a:pt x="70" y="14"/>
                  </a:lnTo>
                  <a:lnTo>
                    <a:pt x="58" y="8"/>
                  </a:lnTo>
                  <a:lnTo>
                    <a:pt x="46" y="4"/>
                  </a:lnTo>
                  <a:lnTo>
                    <a:pt x="38" y="2"/>
                  </a:lnTo>
                  <a:lnTo>
                    <a:pt x="30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4" y="12"/>
                  </a:lnTo>
                  <a:lnTo>
                    <a:pt x="8" y="20"/>
                  </a:lnTo>
                  <a:lnTo>
                    <a:pt x="14" y="32"/>
                  </a:lnTo>
                  <a:lnTo>
                    <a:pt x="16" y="38"/>
                  </a:lnTo>
                  <a:lnTo>
                    <a:pt x="16" y="42"/>
                  </a:lnTo>
                  <a:lnTo>
                    <a:pt x="16" y="48"/>
                  </a:lnTo>
                  <a:lnTo>
                    <a:pt x="16" y="52"/>
                  </a:lnTo>
                  <a:lnTo>
                    <a:pt x="0" y="76"/>
                  </a:lnTo>
                  <a:lnTo>
                    <a:pt x="0" y="100"/>
                  </a:lnTo>
                  <a:lnTo>
                    <a:pt x="62" y="138"/>
                  </a:lnTo>
                  <a:lnTo>
                    <a:pt x="62" y="146"/>
                  </a:lnTo>
                  <a:lnTo>
                    <a:pt x="88" y="168"/>
                  </a:lnTo>
                  <a:lnTo>
                    <a:pt x="90" y="164"/>
                  </a:lnTo>
                  <a:lnTo>
                    <a:pt x="94" y="158"/>
                  </a:lnTo>
                  <a:lnTo>
                    <a:pt x="108" y="130"/>
                  </a:lnTo>
                  <a:lnTo>
                    <a:pt x="122" y="106"/>
                  </a:lnTo>
                  <a:lnTo>
                    <a:pt x="116" y="102"/>
                  </a:lnTo>
                  <a:lnTo>
                    <a:pt x="112" y="98"/>
                  </a:lnTo>
                  <a:lnTo>
                    <a:pt x="112" y="32"/>
                  </a:lnTo>
                  <a:lnTo>
                    <a:pt x="120" y="14"/>
                  </a:lnTo>
                  <a:lnTo>
                    <a:pt x="126" y="10"/>
                  </a:lnTo>
                  <a:lnTo>
                    <a:pt x="120" y="1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8" name="Freeform 121"/>
            <p:cNvSpPr/>
            <p:nvPr/>
          </p:nvSpPr>
          <p:spPr bwMode="auto">
            <a:xfrm>
              <a:off x="5322769" y="4440207"/>
              <a:ext cx="127995" cy="169912"/>
            </a:xfrm>
            <a:custGeom>
              <a:avLst/>
              <a:gdLst>
                <a:gd name="T0" fmla="*/ 2147483647 w 88"/>
                <a:gd name="T1" fmla="*/ 0 h 108"/>
                <a:gd name="T2" fmla="*/ 2147483647 w 88"/>
                <a:gd name="T3" fmla="*/ 2147483647 h 108"/>
                <a:gd name="T4" fmla="*/ 2147483647 w 88"/>
                <a:gd name="T5" fmla="*/ 2147483647 h 108"/>
                <a:gd name="T6" fmla="*/ 2147483647 w 88"/>
                <a:gd name="T7" fmla="*/ 2147483647 h 108"/>
                <a:gd name="T8" fmla="*/ 2147483647 w 88"/>
                <a:gd name="T9" fmla="*/ 2147483647 h 108"/>
                <a:gd name="T10" fmla="*/ 2147483647 w 88"/>
                <a:gd name="T11" fmla="*/ 2147483647 h 108"/>
                <a:gd name="T12" fmla="*/ 2147483647 w 88"/>
                <a:gd name="T13" fmla="*/ 2147483647 h 108"/>
                <a:gd name="T14" fmla="*/ 2147483647 w 88"/>
                <a:gd name="T15" fmla="*/ 2147483647 h 108"/>
                <a:gd name="T16" fmla="*/ 2147483647 w 88"/>
                <a:gd name="T17" fmla="*/ 2147483647 h 108"/>
                <a:gd name="T18" fmla="*/ 2147483647 w 88"/>
                <a:gd name="T19" fmla="*/ 2147483647 h 108"/>
                <a:gd name="T20" fmla="*/ 2147483647 w 88"/>
                <a:gd name="T21" fmla="*/ 2147483647 h 108"/>
                <a:gd name="T22" fmla="*/ 2147483647 w 88"/>
                <a:gd name="T23" fmla="*/ 2147483647 h 108"/>
                <a:gd name="T24" fmla="*/ 2147483647 w 88"/>
                <a:gd name="T25" fmla="*/ 2147483647 h 108"/>
                <a:gd name="T26" fmla="*/ 2147483647 w 88"/>
                <a:gd name="T27" fmla="*/ 2147483647 h 108"/>
                <a:gd name="T28" fmla="*/ 0 w 88"/>
                <a:gd name="T29" fmla="*/ 2147483647 h 108"/>
                <a:gd name="T30" fmla="*/ 0 w 88"/>
                <a:gd name="T31" fmla="*/ 2147483647 h 108"/>
                <a:gd name="T32" fmla="*/ 2147483647 w 88"/>
                <a:gd name="T33" fmla="*/ 2147483647 h 108"/>
                <a:gd name="T34" fmla="*/ 2147483647 w 88"/>
                <a:gd name="T35" fmla="*/ 2147483647 h 108"/>
                <a:gd name="T36" fmla="*/ 2147483647 w 88"/>
                <a:gd name="T37" fmla="*/ 2147483647 h 108"/>
                <a:gd name="T38" fmla="*/ 2147483647 w 88"/>
                <a:gd name="T39" fmla="*/ 2147483647 h 108"/>
                <a:gd name="T40" fmla="*/ 2147483647 w 88"/>
                <a:gd name="T41" fmla="*/ 2147483647 h 108"/>
                <a:gd name="T42" fmla="*/ 2147483647 w 88"/>
                <a:gd name="T43" fmla="*/ 2147483647 h 108"/>
                <a:gd name="T44" fmla="*/ 2147483647 w 88"/>
                <a:gd name="T45" fmla="*/ 2147483647 h 108"/>
                <a:gd name="T46" fmla="*/ 2147483647 w 88"/>
                <a:gd name="T47" fmla="*/ 2147483647 h 108"/>
                <a:gd name="T48" fmla="*/ 2147483647 w 88"/>
                <a:gd name="T49" fmla="*/ 2147483647 h 108"/>
                <a:gd name="T50" fmla="*/ 2147483647 w 88"/>
                <a:gd name="T51" fmla="*/ 2147483647 h 108"/>
                <a:gd name="T52" fmla="*/ 2147483647 w 88"/>
                <a:gd name="T53" fmla="*/ 2147483647 h 108"/>
                <a:gd name="T54" fmla="*/ 2147483647 w 88"/>
                <a:gd name="T55" fmla="*/ 2147483647 h 108"/>
                <a:gd name="T56" fmla="*/ 2147483647 w 88"/>
                <a:gd name="T57" fmla="*/ 2147483647 h 108"/>
                <a:gd name="T58" fmla="*/ 2147483647 w 88"/>
                <a:gd name="T59" fmla="*/ 0 h 10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88"/>
                <a:gd name="T91" fmla="*/ 0 h 108"/>
                <a:gd name="T92" fmla="*/ 88 w 88"/>
                <a:gd name="T93" fmla="*/ 108 h 10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88" h="108">
                  <a:moveTo>
                    <a:pt x="76" y="0"/>
                  </a:moveTo>
                  <a:lnTo>
                    <a:pt x="72" y="4"/>
                  </a:lnTo>
                  <a:lnTo>
                    <a:pt x="76" y="12"/>
                  </a:lnTo>
                  <a:lnTo>
                    <a:pt x="80" y="20"/>
                  </a:lnTo>
                  <a:lnTo>
                    <a:pt x="86" y="32"/>
                  </a:lnTo>
                  <a:lnTo>
                    <a:pt x="88" y="38"/>
                  </a:lnTo>
                  <a:lnTo>
                    <a:pt x="88" y="42"/>
                  </a:lnTo>
                  <a:lnTo>
                    <a:pt x="88" y="48"/>
                  </a:lnTo>
                  <a:lnTo>
                    <a:pt x="88" y="52"/>
                  </a:lnTo>
                  <a:lnTo>
                    <a:pt x="72" y="76"/>
                  </a:lnTo>
                  <a:lnTo>
                    <a:pt x="72" y="100"/>
                  </a:lnTo>
                  <a:lnTo>
                    <a:pt x="20" y="98"/>
                  </a:lnTo>
                  <a:lnTo>
                    <a:pt x="14" y="102"/>
                  </a:lnTo>
                  <a:lnTo>
                    <a:pt x="10" y="108"/>
                  </a:lnTo>
                  <a:lnTo>
                    <a:pt x="0" y="108"/>
                  </a:lnTo>
                  <a:lnTo>
                    <a:pt x="0" y="86"/>
                  </a:lnTo>
                  <a:lnTo>
                    <a:pt x="6" y="76"/>
                  </a:lnTo>
                  <a:lnTo>
                    <a:pt x="12" y="64"/>
                  </a:lnTo>
                  <a:lnTo>
                    <a:pt x="18" y="56"/>
                  </a:lnTo>
                  <a:lnTo>
                    <a:pt x="24" y="48"/>
                  </a:lnTo>
                  <a:lnTo>
                    <a:pt x="24" y="38"/>
                  </a:lnTo>
                  <a:lnTo>
                    <a:pt x="22" y="34"/>
                  </a:lnTo>
                  <a:lnTo>
                    <a:pt x="22" y="28"/>
                  </a:lnTo>
                  <a:lnTo>
                    <a:pt x="20" y="16"/>
                  </a:lnTo>
                  <a:lnTo>
                    <a:pt x="24" y="14"/>
                  </a:lnTo>
                  <a:lnTo>
                    <a:pt x="30" y="12"/>
                  </a:lnTo>
                  <a:lnTo>
                    <a:pt x="52" y="12"/>
                  </a:lnTo>
                  <a:lnTo>
                    <a:pt x="62" y="10"/>
                  </a:lnTo>
                  <a:lnTo>
                    <a:pt x="72" y="4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9" name="Freeform 122"/>
            <p:cNvSpPr/>
            <p:nvPr/>
          </p:nvSpPr>
          <p:spPr bwMode="auto">
            <a:xfrm>
              <a:off x="5319309" y="4594190"/>
              <a:ext cx="267521" cy="318586"/>
            </a:xfrm>
            <a:custGeom>
              <a:avLst/>
              <a:gdLst>
                <a:gd name="T0" fmla="*/ 2147483647 w 182"/>
                <a:gd name="T1" fmla="*/ 2147483647 h 200"/>
                <a:gd name="T2" fmla="*/ 2147483647 w 182"/>
                <a:gd name="T3" fmla="*/ 2147483647 h 200"/>
                <a:gd name="T4" fmla="*/ 2147483647 w 182"/>
                <a:gd name="T5" fmla="*/ 2147483647 h 200"/>
                <a:gd name="T6" fmla="*/ 2147483647 w 182"/>
                <a:gd name="T7" fmla="*/ 2147483647 h 200"/>
                <a:gd name="T8" fmla="*/ 2147483647 w 182"/>
                <a:gd name="T9" fmla="*/ 2147483647 h 200"/>
                <a:gd name="T10" fmla="*/ 2147483647 w 182"/>
                <a:gd name="T11" fmla="*/ 2147483647 h 200"/>
                <a:gd name="T12" fmla="*/ 2147483647 w 182"/>
                <a:gd name="T13" fmla="*/ 2147483647 h 200"/>
                <a:gd name="T14" fmla="*/ 2147483647 w 182"/>
                <a:gd name="T15" fmla="*/ 2147483647 h 200"/>
                <a:gd name="T16" fmla="*/ 2147483647 w 182"/>
                <a:gd name="T17" fmla="*/ 2147483647 h 200"/>
                <a:gd name="T18" fmla="*/ 2147483647 w 182"/>
                <a:gd name="T19" fmla="*/ 2147483647 h 200"/>
                <a:gd name="T20" fmla="*/ 2147483647 w 182"/>
                <a:gd name="T21" fmla="*/ 2147483647 h 200"/>
                <a:gd name="T22" fmla="*/ 2147483647 w 182"/>
                <a:gd name="T23" fmla="*/ 2147483647 h 200"/>
                <a:gd name="T24" fmla="*/ 2147483647 w 182"/>
                <a:gd name="T25" fmla="*/ 2147483647 h 200"/>
                <a:gd name="T26" fmla="*/ 2147483647 w 182"/>
                <a:gd name="T27" fmla="*/ 2147483647 h 200"/>
                <a:gd name="T28" fmla="*/ 2147483647 w 182"/>
                <a:gd name="T29" fmla="*/ 2147483647 h 200"/>
                <a:gd name="T30" fmla="*/ 2147483647 w 182"/>
                <a:gd name="T31" fmla="*/ 2147483647 h 200"/>
                <a:gd name="T32" fmla="*/ 2147483647 w 182"/>
                <a:gd name="T33" fmla="*/ 2147483647 h 200"/>
                <a:gd name="T34" fmla="*/ 2147483647 w 182"/>
                <a:gd name="T35" fmla="*/ 2147483647 h 200"/>
                <a:gd name="T36" fmla="*/ 2147483647 w 182"/>
                <a:gd name="T37" fmla="*/ 2147483647 h 200"/>
                <a:gd name="T38" fmla="*/ 2147483647 w 182"/>
                <a:gd name="T39" fmla="*/ 2147483647 h 200"/>
                <a:gd name="T40" fmla="*/ 2147483647 w 182"/>
                <a:gd name="T41" fmla="*/ 2147483647 h 200"/>
                <a:gd name="T42" fmla="*/ 2147483647 w 182"/>
                <a:gd name="T43" fmla="*/ 2147483647 h 200"/>
                <a:gd name="T44" fmla="*/ 2147483647 w 182"/>
                <a:gd name="T45" fmla="*/ 2147483647 h 200"/>
                <a:gd name="T46" fmla="*/ 2147483647 w 182"/>
                <a:gd name="T47" fmla="*/ 2147483647 h 200"/>
                <a:gd name="T48" fmla="*/ 2147483647 w 182"/>
                <a:gd name="T49" fmla="*/ 2147483647 h 200"/>
                <a:gd name="T50" fmla="*/ 2147483647 w 182"/>
                <a:gd name="T51" fmla="*/ 2147483647 h 200"/>
                <a:gd name="T52" fmla="*/ 2147483647 w 182"/>
                <a:gd name="T53" fmla="*/ 2147483647 h 200"/>
                <a:gd name="T54" fmla="*/ 0 w 182"/>
                <a:gd name="T55" fmla="*/ 2147483647 h 200"/>
                <a:gd name="T56" fmla="*/ 0 w 182"/>
                <a:gd name="T57" fmla="*/ 2147483647 h 200"/>
                <a:gd name="T58" fmla="*/ 0 w 182"/>
                <a:gd name="T59" fmla="*/ 2147483647 h 200"/>
                <a:gd name="T60" fmla="*/ 0 w 182"/>
                <a:gd name="T61" fmla="*/ 2147483647 h 200"/>
                <a:gd name="T62" fmla="*/ 2147483647 w 182"/>
                <a:gd name="T63" fmla="*/ 2147483647 h 200"/>
                <a:gd name="T64" fmla="*/ 2147483647 w 182"/>
                <a:gd name="T65" fmla="*/ 2147483647 h 200"/>
                <a:gd name="T66" fmla="*/ 2147483647 w 182"/>
                <a:gd name="T67" fmla="*/ 2147483647 h 200"/>
                <a:gd name="T68" fmla="*/ 2147483647 w 182"/>
                <a:gd name="T69" fmla="*/ 2147483647 h 200"/>
                <a:gd name="T70" fmla="*/ 2147483647 w 182"/>
                <a:gd name="T71" fmla="*/ 2147483647 h 200"/>
                <a:gd name="T72" fmla="*/ 2147483647 w 182"/>
                <a:gd name="T73" fmla="*/ 2147483647 h 200"/>
                <a:gd name="T74" fmla="*/ 2147483647 w 182"/>
                <a:gd name="T75" fmla="*/ 2147483647 h 200"/>
                <a:gd name="T76" fmla="*/ 2147483647 w 182"/>
                <a:gd name="T77" fmla="*/ 2147483647 h 200"/>
                <a:gd name="T78" fmla="*/ 2147483647 w 182"/>
                <a:gd name="T79" fmla="*/ 2147483647 h 200"/>
                <a:gd name="T80" fmla="*/ 2147483647 w 182"/>
                <a:gd name="T81" fmla="*/ 0 h 20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82"/>
                <a:gd name="T124" fmla="*/ 0 h 200"/>
                <a:gd name="T125" fmla="*/ 182 w 182"/>
                <a:gd name="T126" fmla="*/ 200 h 20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82" h="200">
                  <a:moveTo>
                    <a:pt x="30" y="0"/>
                  </a:moveTo>
                  <a:lnTo>
                    <a:pt x="74" y="2"/>
                  </a:lnTo>
                  <a:lnTo>
                    <a:pt x="136" y="40"/>
                  </a:lnTo>
                  <a:lnTo>
                    <a:pt x="136" y="48"/>
                  </a:lnTo>
                  <a:lnTo>
                    <a:pt x="162" y="70"/>
                  </a:lnTo>
                  <a:lnTo>
                    <a:pt x="160" y="74"/>
                  </a:lnTo>
                  <a:lnTo>
                    <a:pt x="158" y="80"/>
                  </a:lnTo>
                  <a:lnTo>
                    <a:pt x="156" y="84"/>
                  </a:lnTo>
                  <a:lnTo>
                    <a:pt x="154" y="88"/>
                  </a:lnTo>
                  <a:lnTo>
                    <a:pt x="152" y="92"/>
                  </a:lnTo>
                  <a:lnTo>
                    <a:pt x="152" y="98"/>
                  </a:lnTo>
                  <a:lnTo>
                    <a:pt x="154" y="102"/>
                  </a:lnTo>
                  <a:lnTo>
                    <a:pt x="158" y="106"/>
                  </a:lnTo>
                  <a:lnTo>
                    <a:pt x="162" y="110"/>
                  </a:lnTo>
                  <a:lnTo>
                    <a:pt x="164" y="116"/>
                  </a:lnTo>
                  <a:lnTo>
                    <a:pt x="164" y="126"/>
                  </a:lnTo>
                  <a:lnTo>
                    <a:pt x="164" y="142"/>
                  </a:lnTo>
                  <a:lnTo>
                    <a:pt x="164" y="156"/>
                  </a:lnTo>
                  <a:lnTo>
                    <a:pt x="168" y="162"/>
                  </a:lnTo>
                  <a:lnTo>
                    <a:pt x="172" y="168"/>
                  </a:lnTo>
                  <a:lnTo>
                    <a:pt x="176" y="174"/>
                  </a:lnTo>
                  <a:lnTo>
                    <a:pt x="182" y="178"/>
                  </a:lnTo>
                  <a:lnTo>
                    <a:pt x="174" y="180"/>
                  </a:lnTo>
                  <a:lnTo>
                    <a:pt x="166" y="180"/>
                  </a:lnTo>
                  <a:lnTo>
                    <a:pt x="162" y="184"/>
                  </a:lnTo>
                  <a:lnTo>
                    <a:pt x="152" y="188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2" y="196"/>
                  </a:lnTo>
                  <a:lnTo>
                    <a:pt x="130" y="198"/>
                  </a:lnTo>
                  <a:lnTo>
                    <a:pt x="126" y="198"/>
                  </a:lnTo>
                  <a:lnTo>
                    <a:pt x="122" y="198"/>
                  </a:lnTo>
                  <a:lnTo>
                    <a:pt x="120" y="196"/>
                  </a:lnTo>
                  <a:lnTo>
                    <a:pt x="116" y="196"/>
                  </a:lnTo>
                  <a:lnTo>
                    <a:pt x="114" y="198"/>
                  </a:lnTo>
                  <a:lnTo>
                    <a:pt x="112" y="200"/>
                  </a:lnTo>
                  <a:lnTo>
                    <a:pt x="108" y="200"/>
                  </a:lnTo>
                  <a:lnTo>
                    <a:pt x="82" y="198"/>
                  </a:lnTo>
                  <a:lnTo>
                    <a:pt x="82" y="172"/>
                  </a:lnTo>
                  <a:lnTo>
                    <a:pt x="80" y="170"/>
                  </a:lnTo>
                  <a:lnTo>
                    <a:pt x="78" y="166"/>
                  </a:lnTo>
                  <a:lnTo>
                    <a:pt x="76" y="160"/>
                  </a:lnTo>
                  <a:lnTo>
                    <a:pt x="60" y="160"/>
                  </a:lnTo>
                  <a:lnTo>
                    <a:pt x="46" y="150"/>
                  </a:lnTo>
                  <a:lnTo>
                    <a:pt x="40" y="146"/>
                  </a:lnTo>
                  <a:lnTo>
                    <a:pt x="30" y="142"/>
                  </a:lnTo>
                  <a:lnTo>
                    <a:pt x="26" y="140"/>
                  </a:lnTo>
                  <a:lnTo>
                    <a:pt x="24" y="138"/>
                  </a:lnTo>
                  <a:lnTo>
                    <a:pt x="22" y="136"/>
                  </a:lnTo>
                  <a:lnTo>
                    <a:pt x="20" y="134"/>
                  </a:lnTo>
                  <a:lnTo>
                    <a:pt x="18" y="126"/>
                  </a:lnTo>
                  <a:lnTo>
                    <a:pt x="16" y="120"/>
                  </a:lnTo>
                  <a:lnTo>
                    <a:pt x="16" y="114"/>
                  </a:lnTo>
                  <a:lnTo>
                    <a:pt x="10" y="110"/>
                  </a:lnTo>
                  <a:lnTo>
                    <a:pt x="6" y="104"/>
                  </a:lnTo>
                  <a:lnTo>
                    <a:pt x="0" y="100"/>
                  </a:lnTo>
                  <a:lnTo>
                    <a:pt x="0" y="94"/>
                  </a:lnTo>
                  <a:lnTo>
                    <a:pt x="0" y="92"/>
                  </a:lnTo>
                  <a:lnTo>
                    <a:pt x="2" y="88"/>
                  </a:lnTo>
                  <a:lnTo>
                    <a:pt x="0" y="84"/>
                  </a:lnTo>
                  <a:lnTo>
                    <a:pt x="0" y="82"/>
                  </a:lnTo>
                  <a:lnTo>
                    <a:pt x="0" y="78"/>
                  </a:lnTo>
                  <a:lnTo>
                    <a:pt x="0" y="72"/>
                  </a:lnTo>
                  <a:lnTo>
                    <a:pt x="2" y="68"/>
                  </a:lnTo>
                  <a:lnTo>
                    <a:pt x="8" y="60"/>
                  </a:lnTo>
                  <a:lnTo>
                    <a:pt x="20" y="50"/>
                  </a:lnTo>
                  <a:lnTo>
                    <a:pt x="22" y="46"/>
                  </a:lnTo>
                  <a:lnTo>
                    <a:pt x="22" y="42"/>
                  </a:lnTo>
                  <a:lnTo>
                    <a:pt x="22" y="40"/>
                  </a:lnTo>
                  <a:lnTo>
                    <a:pt x="20" y="38"/>
                  </a:lnTo>
                  <a:lnTo>
                    <a:pt x="18" y="36"/>
                  </a:lnTo>
                  <a:lnTo>
                    <a:pt x="16" y="34"/>
                  </a:lnTo>
                  <a:lnTo>
                    <a:pt x="18" y="30"/>
                  </a:lnTo>
                  <a:lnTo>
                    <a:pt x="20" y="28"/>
                  </a:lnTo>
                  <a:lnTo>
                    <a:pt x="22" y="26"/>
                  </a:lnTo>
                  <a:lnTo>
                    <a:pt x="22" y="22"/>
                  </a:lnTo>
                  <a:lnTo>
                    <a:pt x="24" y="22"/>
                  </a:lnTo>
                  <a:lnTo>
                    <a:pt x="24" y="16"/>
                  </a:lnTo>
                  <a:lnTo>
                    <a:pt x="22" y="12"/>
                  </a:lnTo>
                  <a:lnTo>
                    <a:pt x="20" y="6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0" name="Freeform 123"/>
            <p:cNvSpPr/>
            <p:nvPr/>
          </p:nvSpPr>
          <p:spPr bwMode="auto">
            <a:xfrm>
              <a:off x="5311237" y="4594190"/>
              <a:ext cx="42665" cy="54425"/>
            </a:xfrm>
            <a:custGeom>
              <a:avLst/>
              <a:gdLst>
                <a:gd name="T0" fmla="*/ 2147483647 w 30"/>
                <a:gd name="T1" fmla="*/ 2147483647 h 34"/>
                <a:gd name="T2" fmla="*/ 2147483647 w 30"/>
                <a:gd name="T3" fmla="*/ 2147483647 h 34"/>
                <a:gd name="T4" fmla="*/ 2147483647 w 30"/>
                <a:gd name="T5" fmla="*/ 2147483647 h 34"/>
                <a:gd name="T6" fmla="*/ 2147483647 w 30"/>
                <a:gd name="T7" fmla="*/ 2147483647 h 34"/>
                <a:gd name="T8" fmla="*/ 2147483647 w 30"/>
                <a:gd name="T9" fmla="*/ 2147483647 h 34"/>
                <a:gd name="T10" fmla="*/ 2147483647 w 30"/>
                <a:gd name="T11" fmla="*/ 2147483647 h 34"/>
                <a:gd name="T12" fmla="*/ 2147483647 w 30"/>
                <a:gd name="T13" fmla="*/ 2147483647 h 34"/>
                <a:gd name="T14" fmla="*/ 2147483647 w 30"/>
                <a:gd name="T15" fmla="*/ 0 h 34"/>
                <a:gd name="T16" fmla="*/ 2147483647 w 30"/>
                <a:gd name="T17" fmla="*/ 2147483647 h 34"/>
                <a:gd name="T18" fmla="*/ 2147483647 w 30"/>
                <a:gd name="T19" fmla="*/ 2147483647 h 34"/>
                <a:gd name="T20" fmla="*/ 2147483647 w 30"/>
                <a:gd name="T21" fmla="*/ 2147483647 h 34"/>
                <a:gd name="T22" fmla="*/ 2147483647 w 30"/>
                <a:gd name="T23" fmla="*/ 2147483647 h 34"/>
                <a:gd name="T24" fmla="*/ 2147483647 w 30"/>
                <a:gd name="T25" fmla="*/ 2147483647 h 34"/>
                <a:gd name="T26" fmla="*/ 0 w 30"/>
                <a:gd name="T27" fmla="*/ 2147483647 h 34"/>
                <a:gd name="T28" fmla="*/ 0 w 30"/>
                <a:gd name="T29" fmla="*/ 2147483647 h 34"/>
                <a:gd name="T30" fmla="*/ 0 w 30"/>
                <a:gd name="T31" fmla="*/ 2147483647 h 34"/>
                <a:gd name="T32" fmla="*/ 0 w 30"/>
                <a:gd name="T33" fmla="*/ 2147483647 h 34"/>
                <a:gd name="T34" fmla="*/ 2147483647 w 30"/>
                <a:gd name="T35" fmla="*/ 2147483647 h 34"/>
                <a:gd name="T36" fmla="*/ 2147483647 w 30"/>
                <a:gd name="T37" fmla="*/ 2147483647 h 34"/>
                <a:gd name="T38" fmla="*/ 2147483647 w 30"/>
                <a:gd name="T39" fmla="*/ 2147483647 h 34"/>
                <a:gd name="T40" fmla="*/ 2147483647 w 30"/>
                <a:gd name="T41" fmla="*/ 2147483647 h 34"/>
                <a:gd name="T42" fmla="*/ 2147483647 w 30"/>
                <a:gd name="T43" fmla="*/ 2147483647 h 34"/>
                <a:gd name="T44" fmla="*/ 2147483647 w 30"/>
                <a:gd name="T45" fmla="*/ 2147483647 h 3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0"/>
                <a:gd name="T70" fmla="*/ 0 h 34"/>
                <a:gd name="T71" fmla="*/ 30 w 30"/>
                <a:gd name="T72" fmla="*/ 34 h 3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0" h="34">
                  <a:moveTo>
                    <a:pt x="26" y="28"/>
                  </a:moveTo>
                  <a:lnTo>
                    <a:pt x="28" y="26"/>
                  </a:lnTo>
                  <a:lnTo>
                    <a:pt x="28" y="22"/>
                  </a:lnTo>
                  <a:lnTo>
                    <a:pt x="30" y="22"/>
                  </a:lnTo>
                  <a:lnTo>
                    <a:pt x="30" y="16"/>
                  </a:lnTo>
                  <a:lnTo>
                    <a:pt x="28" y="12"/>
                  </a:lnTo>
                  <a:lnTo>
                    <a:pt x="26" y="6"/>
                  </a:lnTo>
                  <a:lnTo>
                    <a:pt x="28" y="0"/>
                  </a:lnTo>
                  <a:lnTo>
                    <a:pt x="24" y="2"/>
                  </a:lnTo>
                  <a:lnTo>
                    <a:pt x="22" y="4"/>
                  </a:lnTo>
                  <a:lnTo>
                    <a:pt x="18" y="10"/>
                  </a:lnTo>
                  <a:lnTo>
                    <a:pt x="8" y="10"/>
                  </a:lnTo>
                  <a:lnTo>
                    <a:pt x="2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0" y="34"/>
                  </a:lnTo>
                  <a:lnTo>
                    <a:pt x="12" y="34"/>
                  </a:lnTo>
                  <a:lnTo>
                    <a:pt x="14" y="30"/>
                  </a:lnTo>
                  <a:lnTo>
                    <a:pt x="14" y="28"/>
                  </a:lnTo>
                  <a:lnTo>
                    <a:pt x="16" y="26"/>
                  </a:lnTo>
                  <a:lnTo>
                    <a:pt x="26" y="26"/>
                  </a:lnTo>
                  <a:lnTo>
                    <a:pt x="26" y="2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1" name="Freeform 124"/>
            <p:cNvSpPr/>
            <p:nvPr/>
          </p:nvSpPr>
          <p:spPr bwMode="auto">
            <a:xfrm>
              <a:off x="5311237" y="4637995"/>
              <a:ext cx="40359" cy="65044"/>
            </a:xfrm>
            <a:custGeom>
              <a:avLst/>
              <a:gdLst>
                <a:gd name="T0" fmla="*/ 0 w 28"/>
                <a:gd name="T1" fmla="*/ 2147483647 h 42"/>
                <a:gd name="T2" fmla="*/ 2147483647 w 28"/>
                <a:gd name="T3" fmla="*/ 2147483647 h 42"/>
                <a:gd name="T4" fmla="*/ 2147483647 w 28"/>
                <a:gd name="T5" fmla="*/ 2147483647 h 42"/>
                <a:gd name="T6" fmla="*/ 2147483647 w 28"/>
                <a:gd name="T7" fmla="*/ 2147483647 h 42"/>
                <a:gd name="T8" fmla="*/ 2147483647 w 28"/>
                <a:gd name="T9" fmla="*/ 2147483647 h 42"/>
                <a:gd name="T10" fmla="*/ 2147483647 w 28"/>
                <a:gd name="T11" fmla="*/ 2147483647 h 42"/>
                <a:gd name="T12" fmla="*/ 2147483647 w 28"/>
                <a:gd name="T13" fmla="*/ 2147483647 h 42"/>
                <a:gd name="T14" fmla="*/ 2147483647 w 28"/>
                <a:gd name="T15" fmla="*/ 2147483647 h 42"/>
                <a:gd name="T16" fmla="*/ 2147483647 w 28"/>
                <a:gd name="T17" fmla="*/ 2147483647 h 42"/>
                <a:gd name="T18" fmla="*/ 2147483647 w 28"/>
                <a:gd name="T19" fmla="*/ 2147483647 h 42"/>
                <a:gd name="T20" fmla="*/ 2147483647 w 28"/>
                <a:gd name="T21" fmla="*/ 2147483647 h 42"/>
                <a:gd name="T22" fmla="*/ 2147483647 w 28"/>
                <a:gd name="T23" fmla="*/ 2147483647 h 42"/>
                <a:gd name="T24" fmla="*/ 2147483647 w 28"/>
                <a:gd name="T25" fmla="*/ 2147483647 h 42"/>
                <a:gd name="T26" fmla="*/ 2147483647 w 28"/>
                <a:gd name="T27" fmla="*/ 2147483647 h 42"/>
                <a:gd name="T28" fmla="*/ 2147483647 w 28"/>
                <a:gd name="T29" fmla="*/ 2147483647 h 42"/>
                <a:gd name="T30" fmla="*/ 2147483647 w 28"/>
                <a:gd name="T31" fmla="*/ 2147483647 h 42"/>
                <a:gd name="T32" fmla="*/ 2147483647 w 28"/>
                <a:gd name="T33" fmla="*/ 2147483647 h 42"/>
                <a:gd name="T34" fmla="*/ 2147483647 w 28"/>
                <a:gd name="T35" fmla="*/ 2147483647 h 42"/>
                <a:gd name="T36" fmla="*/ 2147483647 w 28"/>
                <a:gd name="T37" fmla="*/ 2147483647 h 42"/>
                <a:gd name="T38" fmla="*/ 2147483647 w 28"/>
                <a:gd name="T39" fmla="*/ 0 h 42"/>
                <a:gd name="T40" fmla="*/ 2147483647 w 28"/>
                <a:gd name="T41" fmla="*/ 0 h 42"/>
                <a:gd name="T42" fmla="*/ 2147483647 w 28"/>
                <a:gd name="T43" fmla="*/ 2147483647 h 42"/>
                <a:gd name="T44" fmla="*/ 2147483647 w 28"/>
                <a:gd name="T45" fmla="*/ 2147483647 h 42"/>
                <a:gd name="T46" fmla="*/ 2147483647 w 28"/>
                <a:gd name="T47" fmla="*/ 2147483647 h 42"/>
                <a:gd name="T48" fmla="*/ 0 w 28"/>
                <a:gd name="T49" fmla="*/ 2147483647 h 42"/>
                <a:gd name="T50" fmla="*/ 0 w 28"/>
                <a:gd name="T51" fmla="*/ 2147483647 h 42"/>
                <a:gd name="T52" fmla="*/ 0 w 28"/>
                <a:gd name="T53" fmla="*/ 2147483647 h 42"/>
                <a:gd name="T54" fmla="*/ 0 w 28"/>
                <a:gd name="T55" fmla="*/ 2147483647 h 4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8"/>
                <a:gd name="T85" fmla="*/ 0 h 42"/>
                <a:gd name="T86" fmla="*/ 28 w 28"/>
                <a:gd name="T87" fmla="*/ 42 h 4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8" h="42">
                  <a:moveTo>
                    <a:pt x="0" y="8"/>
                  </a:moveTo>
                  <a:lnTo>
                    <a:pt x="2" y="12"/>
                  </a:lnTo>
                  <a:lnTo>
                    <a:pt x="6" y="14"/>
                  </a:lnTo>
                  <a:lnTo>
                    <a:pt x="6" y="16"/>
                  </a:lnTo>
                  <a:lnTo>
                    <a:pt x="4" y="20"/>
                  </a:lnTo>
                  <a:lnTo>
                    <a:pt x="4" y="24"/>
                  </a:lnTo>
                  <a:lnTo>
                    <a:pt x="4" y="28"/>
                  </a:lnTo>
                  <a:lnTo>
                    <a:pt x="6" y="34"/>
                  </a:lnTo>
                  <a:lnTo>
                    <a:pt x="8" y="42"/>
                  </a:lnTo>
                  <a:lnTo>
                    <a:pt x="14" y="34"/>
                  </a:lnTo>
                  <a:lnTo>
                    <a:pt x="22" y="28"/>
                  </a:lnTo>
                  <a:lnTo>
                    <a:pt x="26" y="24"/>
                  </a:lnTo>
                  <a:lnTo>
                    <a:pt x="28" y="20"/>
                  </a:lnTo>
                  <a:lnTo>
                    <a:pt x="28" y="16"/>
                  </a:lnTo>
                  <a:lnTo>
                    <a:pt x="28" y="14"/>
                  </a:lnTo>
                  <a:lnTo>
                    <a:pt x="26" y="12"/>
                  </a:lnTo>
                  <a:lnTo>
                    <a:pt x="24" y="10"/>
                  </a:lnTo>
                  <a:lnTo>
                    <a:pt x="22" y="8"/>
                  </a:lnTo>
                  <a:lnTo>
                    <a:pt x="24" y="2"/>
                  </a:lnTo>
                  <a:lnTo>
                    <a:pt x="26" y="0"/>
                  </a:lnTo>
                  <a:lnTo>
                    <a:pt x="16" y="0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2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2" name="Freeform 125"/>
            <p:cNvSpPr/>
            <p:nvPr/>
          </p:nvSpPr>
          <p:spPr bwMode="auto">
            <a:xfrm>
              <a:off x="4922641" y="4414984"/>
              <a:ext cx="434722" cy="545579"/>
            </a:xfrm>
            <a:custGeom>
              <a:avLst/>
              <a:gdLst>
                <a:gd name="T0" fmla="*/ 2147483647 w 298"/>
                <a:gd name="T1" fmla="*/ 2147483647 h 346"/>
                <a:gd name="T2" fmla="*/ 2147483647 w 298"/>
                <a:gd name="T3" fmla="*/ 2147483647 h 346"/>
                <a:gd name="T4" fmla="*/ 2147483647 w 298"/>
                <a:gd name="T5" fmla="*/ 2147483647 h 346"/>
                <a:gd name="T6" fmla="*/ 2147483647 w 298"/>
                <a:gd name="T7" fmla="*/ 2147483647 h 346"/>
                <a:gd name="T8" fmla="*/ 2147483647 w 298"/>
                <a:gd name="T9" fmla="*/ 2147483647 h 346"/>
                <a:gd name="T10" fmla="*/ 2147483647 w 298"/>
                <a:gd name="T11" fmla="*/ 2147483647 h 346"/>
                <a:gd name="T12" fmla="*/ 2147483647 w 298"/>
                <a:gd name="T13" fmla="*/ 2147483647 h 346"/>
                <a:gd name="T14" fmla="*/ 2147483647 w 298"/>
                <a:gd name="T15" fmla="*/ 2147483647 h 346"/>
                <a:gd name="T16" fmla="*/ 2147483647 w 298"/>
                <a:gd name="T17" fmla="*/ 2147483647 h 346"/>
                <a:gd name="T18" fmla="*/ 2147483647 w 298"/>
                <a:gd name="T19" fmla="*/ 2147483647 h 346"/>
                <a:gd name="T20" fmla="*/ 2147483647 w 298"/>
                <a:gd name="T21" fmla="*/ 2147483647 h 346"/>
                <a:gd name="T22" fmla="*/ 2147483647 w 298"/>
                <a:gd name="T23" fmla="*/ 2147483647 h 346"/>
                <a:gd name="T24" fmla="*/ 2147483647 w 298"/>
                <a:gd name="T25" fmla="*/ 2147483647 h 346"/>
                <a:gd name="T26" fmla="*/ 2147483647 w 298"/>
                <a:gd name="T27" fmla="*/ 2147483647 h 346"/>
                <a:gd name="T28" fmla="*/ 2147483647 w 298"/>
                <a:gd name="T29" fmla="*/ 2147483647 h 346"/>
                <a:gd name="T30" fmla="*/ 2147483647 w 298"/>
                <a:gd name="T31" fmla="*/ 2147483647 h 346"/>
                <a:gd name="T32" fmla="*/ 2147483647 w 298"/>
                <a:gd name="T33" fmla="*/ 2147483647 h 346"/>
                <a:gd name="T34" fmla="*/ 2147483647 w 298"/>
                <a:gd name="T35" fmla="*/ 2147483647 h 346"/>
                <a:gd name="T36" fmla="*/ 2147483647 w 298"/>
                <a:gd name="T37" fmla="*/ 2147483647 h 346"/>
                <a:gd name="T38" fmla="*/ 2147483647 w 298"/>
                <a:gd name="T39" fmla="*/ 2147483647 h 346"/>
                <a:gd name="T40" fmla="*/ 0 w 298"/>
                <a:gd name="T41" fmla="*/ 2147483647 h 346"/>
                <a:gd name="T42" fmla="*/ 2147483647 w 298"/>
                <a:gd name="T43" fmla="*/ 2147483647 h 346"/>
                <a:gd name="T44" fmla="*/ 2147483647 w 298"/>
                <a:gd name="T45" fmla="*/ 2147483647 h 346"/>
                <a:gd name="T46" fmla="*/ 2147483647 w 298"/>
                <a:gd name="T47" fmla="*/ 2147483647 h 346"/>
                <a:gd name="T48" fmla="*/ 2147483647 w 298"/>
                <a:gd name="T49" fmla="*/ 2147483647 h 346"/>
                <a:gd name="T50" fmla="*/ 2147483647 w 298"/>
                <a:gd name="T51" fmla="*/ 2147483647 h 346"/>
                <a:gd name="T52" fmla="*/ 2147483647 w 298"/>
                <a:gd name="T53" fmla="*/ 2147483647 h 346"/>
                <a:gd name="T54" fmla="*/ 2147483647 w 298"/>
                <a:gd name="T55" fmla="*/ 2147483647 h 346"/>
                <a:gd name="T56" fmla="*/ 2147483647 w 298"/>
                <a:gd name="T57" fmla="*/ 2147483647 h 346"/>
                <a:gd name="T58" fmla="*/ 2147483647 w 298"/>
                <a:gd name="T59" fmla="*/ 2147483647 h 346"/>
                <a:gd name="T60" fmla="*/ 2147483647 w 298"/>
                <a:gd name="T61" fmla="*/ 2147483647 h 346"/>
                <a:gd name="T62" fmla="*/ 2147483647 w 298"/>
                <a:gd name="T63" fmla="*/ 2147483647 h 346"/>
                <a:gd name="T64" fmla="*/ 2147483647 w 298"/>
                <a:gd name="T65" fmla="*/ 2147483647 h 346"/>
                <a:gd name="T66" fmla="*/ 2147483647 w 298"/>
                <a:gd name="T67" fmla="*/ 2147483647 h 346"/>
                <a:gd name="T68" fmla="*/ 2147483647 w 298"/>
                <a:gd name="T69" fmla="*/ 2147483647 h 346"/>
                <a:gd name="T70" fmla="*/ 2147483647 w 298"/>
                <a:gd name="T71" fmla="*/ 2147483647 h 346"/>
                <a:gd name="T72" fmla="*/ 2147483647 w 298"/>
                <a:gd name="T73" fmla="*/ 2147483647 h 346"/>
                <a:gd name="T74" fmla="*/ 2147483647 w 298"/>
                <a:gd name="T75" fmla="*/ 2147483647 h 346"/>
                <a:gd name="T76" fmla="*/ 2147483647 w 298"/>
                <a:gd name="T77" fmla="*/ 2147483647 h 346"/>
                <a:gd name="T78" fmla="*/ 2147483647 w 298"/>
                <a:gd name="T79" fmla="*/ 2147483647 h 346"/>
                <a:gd name="T80" fmla="*/ 2147483647 w 298"/>
                <a:gd name="T81" fmla="*/ 2147483647 h 346"/>
                <a:gd name="T82" fmla="*/ 2147483647 w 298"/>
                <a:gd name="T83" fmla="*/ 2147483647 h 346"/>
                <a:gd name="T84" fmla="*/ 2147483647 w 298"/>
                <a:gd name="T85" fmla="*/ 2147483647 h 346"/>
                <a:gd name="T86" fmla="*/ 2147483647 w 298"/>
                <a:gd name="T87" fmla="*/ 2147483647 h 346"/>
                <a:gd name="T88" fmla="*/ 2147483647 w 298"/>
                <a:gd name="T89" fmla="*/ 2147483647 h 346"/>
                <a:gd name="T90" fmla="*/ 2147483647 w 298"/>
                <a:gd name="T91" fmla="*/ 2147483647 h 346"/>
                <a:gd name="T92" fmla="*/ 2147483647 w 298"/>
                <a:gd name="T93" fmla="*/ 2147483647 h 346"/>
                <a:gd name="T94" fmla="*/ 2147483647 w 298"/>
                <a:gd name="T95" fmla="*/ 2147483647 h 346"/>
                <a:gd name="T96" fmla="*/ 2147483647 w 298"/>
                <a:gd name="T97" fmla="*/ 2147483647 h 346"/>
                <a:gd name="T98" fmla="*/ 2147483647 w 298"/>
                <a:gd name="T99" fmla="*/ 2147483647 h 346"/>
                <a:gd name="T100" fmla="*/ 2147483647 w 298"/>
                <a:gd name="T101" fmla="*/ 2147483647 h 346"/>
                <a:gd name="T102" fmla="*/ 2147483647 w 298"/>
                <a:gd name="T103" fmla="*/ 2147483647 h 346"/>
                <a:gd name="T104" fmla="*/ 2147483647 w 298"/>
                <a:gd name="T105" fmla="*/ 2147483647 h 346"/>
                <a:gd name="T106" fmla="*/ 2147483647 w 298"/>
                <a:gd name="T107" fmla="*/ 2147483647 h 346"/>
                <a:gd name="T108" fmla="*/ 2147483647 w 298"/>
                <a:gd name="T109" fmla="*/ 2147483647 h 346"/>
                <a:gd name="T110" fmla="*/ 2147483647 w 298"/>
                <a:gd name="T111" fmla="*/ 2147483647 h 346"/>
                <a:gd name="T112" fmla="*/ 2147483647 w 298"/>
                <a:gd name="T113" fmla="*/ 2147483647 h 346"/>
                <a:gd name="T114" fmla="*/ 2147483647 w 298"/>
                <a:gd name="T115" fmla="*/ 2147483647 h 34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98"/>
                <a:gd name="T175" fmla="*/ 0 h 346"/>
                <a:gd name="T176" fmla="*/ 298 w 298"/>
                <a:gd name="T177" fmla="*/ 346 h 34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98" h="346">
                  <a:moveTo>
                    <a:pt x="290" y="248"/>
                  </a:moveTo>
                  <a:lnTo>
                    <a:pt x="280" y="250"/>
                  </a:lnTo>
                  <a:lnTo>
                    <a:pt x="270" y="256"/>
                  </a:lnTo>
                  <a:lnTo>
                    <a:pt x="264" y="258"/>
                  </a:lnTo>
                  <a:lnTo>
                    <a:pt x="260" y="262"/>
                  </a:lnTo>
                  <a:lnTo>
                    <a:pt x="258" y="266"/>
                  </a:lnTo>
                  <a:lnTo>
                    <a:pt x="256" y="272"/>
                  </a:lnTo>
                  <a:lnTo>
                    <a:pt x="256" y="310"/>
                  </a:lnTo>
                  <a:lnTo>
                    <a:pt x="258" y="318"/>
                  </a:lnTo>
                  <a:lnTo>
                    <a:pt x="260" y="320"/>
                  </a:lnTo>
                  <a:lnTo>
                    <a:pt x="266" y="324"/>
                  </a:lnTo>
                  <a:lnTo>
                    <a:pt x="276" y="324"/>
                  </a:lnTo>
                  <a:lnTo>
                    <a:pt x="276" y="336"/>
                  </a:lnTo>
                  <a:lnTo>
                    <a:pt x="274" y="340"/>
                  </a:lnTo>
                  <a:lnTo>
                    <a:pt x="272" y="344"/>
                  </a:lnTo>
                  <a:lnTo>
                    <a:pt x="268" y="346"/>
                  </a:lnTo>
                  <a:lnTo>
                    <a:pt x="266" y="346"/>
                  </a:lnTo>
                  <a:lnTo>
                    <a:pt x="262" y="338"/>
                  </a:lnTo>
                  <a:lnTo>
                    <a:pt x="258" y="334"/>
                  </a:lnTo>
                  <a:lnTo>
                    <a:pt x="248" y="326"/>
                  </a:lnTo>
                  <a:lnTo>
                    <a:pt x="242" y="320"/>
                  </a:lnTo>
                  <a:lnTo>
                    <a:pt x="238" y="318"/>
                  </a:lnTo>
                  <a:lnTo>
                    <a:pt x="238" y="314"/>
                  </a:lnTo>
                  <a:lnTo>
                    <a:pt x="232" y="316"/>
                  </a:lnTo>
                  <a:lnTo>
                    <a:pt x="230" y="318"/>
                  </a:lnTo>
                  <a:lnTo>
                    <a:pt x="228" y="318"/>
                  </a:lnTo>
                  <a:lnTo>
                    <a:pt x="224" y="320"/>
                  </a:lnTo>
                  <a:lnTo>
                    <a:pt x="218" y="318"/>
                  </a:lnTo>
                  <a:lnTo>
                    <a:pt x="212" y="316"/>
                  </a:lnTo>
                  <a:lnTo>
                    <a:pt x="208" y="312"/>
                  </a:lnTo>
                  <a:lnTo>
                    <a:pt x="206" y="308"/>
                  </a:lnTo>
                  <a:lnTo>
                    <a:pt x="190" y="302"/>
                  </a:lnTo>
                  <a:lnTo>
                    <a:pt x="186" y="300"/>
                  </a:lnTo>
                  <a:lnTo>
                    <a:pt x="178" y="300"/>
                  </a:lnTo>
                  <a:lnTo>
                    <a:pt x="170" y="300"/>
                  </a:lnTo>
                  <a:lnTo>
                    <a:pt x="166" y="302"/>
                  </a:lnTo>
                  <a:lnTo>
                    <a:pt x="162" y="302"/>
                  </a:lnTo>
                  <a:lnTo>
                    <a:pt x="156" y="300"/>
                  </a:lnTo>
                  <a:lnTo>
                    <a:pt x="158" y="294"/>
                  </a:lnTo>
                  <a:lnTo>
                    <a:pt x="158" y="290"/>
                  </a:lnTo>
                  <a:lnTo>
                    <a:pt x="156" y="282"/>
                  </a:lnTo>
                  <a:lnTo>
                    <a:pt x="152" y="280"/>
                  </a:lnTo>
                  <a:lnTo>
                    <a:pt x="152" y="276"/>
                  </a:lnTo>
                  <a:lnTo>
                    <a:pt x="154" y="254"/>
                  </a:lnTo>
                  <a:lnTo>
                    <a:pt x="152" y="232"/>
                  </a:lnTo>
                  <a:lnTo>
                    <a:pt x="146" y="234"/>
                  </a:lnTo>
                  <a:lnTo>
                    <a:pt x="138" y="234"/>
                  </a:lnTo>
                  <a:lnTo>
                    <a:pt x="134" y="232"/>
                  </a:lnTo>
                  <a:lnTo>
                    <a:pt x="132" y="230"/>
                  </a:lnTo>
                  <a:lnTo>
                    <a:pt x="130" y="228"/>
                  </a:lnTo>
                  <a:lnTo>
                    <a:pt x="110" y="228"/>
                  </a:lnTo>
                  <a:lnTo>
                    <a:pt x="110" y="236"/>
                  </a:lnTo>
                  <a:lnTo>
                    <a:pt x="108" y="240"/>
                  </a:lnTo>
                  <a:lnTo>
                    <a:pt x="106" y="242"/>
                  </a:lnTo>
                  <a:lnTo>
                    <a:pt x="98" y="242"/>
                  </a:lnTo>
                  <a:lnTo>
                    <a:pt x="86" y="242"/>
                  </a:lnTo>
                  <a:lnTo>
                    <a:pt x="82" y="242"/>
                  </a:lnTo>
                  <a:lnTo>
                    <a:pt x="80" y="240"/>
                  </a:lnTo>
                  <a:lnTo>
                    <a:pt x="72" y="232"/>
                  </a:lnTo>
                  <a:lnTo>
                    <a:pt x="66" y="220"/>
                  </a:lnTo>
                  <a:lnTo>
                    <a:pt x="66" y="208"/>
                  </a:lnTo>
                  <a:lnTo>
                    <a:pt x="2" y="208"/>
                  </a:lnTo>
                  <a:lnTo>
                    <a:pt x="0" y="202"/>
                  </a:lnTo>
                  <a:lnTo>
                    <a:pt x="2" y="190"/>
                  </a:lnTo>
                  <a:lnTo>
                    <a:pt x="4" y="186"/>
                  </a:lnTo>
                  <a:lnTo>
                    <a:pt x="8" y="184"/>
                  </a:lnTo>
                  <a:lnTo>
                    <a:pt x="14" y="184"/>
                  </a:lnTo>
                  <a:lnTo>
                    <a:pt x="16" y="184"/>
                  </a:lnTo>
                  <a:lnTo>
                    <a:pt x="20" y="184"/>
                  </a:lnTo>
                  <a:lnTo>
                    <a:pt x="22" y="182"/>
                  </a:lnTo>
                  <a:lnTo>
                    <a:pt x="24" y="180"/>
                  </a:lnTo>
                  <a:lnTo>
                    <a:pt x="26" y="180"/>
                  </a:lnTo>
                  <a:lnTo>
                    <a:pt x="30" y="180"/>
                  </a:lnTo>
                  <a:lnTo>
                    <a:pt x="30" y="184"/>
                  </a:lnTo>
                  <a:lnTo>
                    <a:pt x="32" y="184"/>
                  </a:lnTo>
                  <a:lnTo>
                    <a:pt x="36" y="184"/>
                  </a:lnTo>
                  <a:lnTo>
                    <a:pt x="42" y="184"/>
                  </a:lnTo>
                  <a:lnTo>
                    <a:pt x="46" y="182"/>
                  </a:lnTo>
                  <a:lnTo>
                    <a:pt x="50" y="176"/>
                  </a:lnTo>
                  <a:lnTo>
                    <a:pt x="52" y="168"/>
                  </a:lnTo>
                  <a:lnTo>
                    <a:pt x="56" y="156"/>
                  </a:lnTo>
                  <a:lnTo>
                    <a:pt x="56" y="142"/>
                  </a:lnTo>
                  <a:lnTo>
                    <a:pt x="60" y="140"/>
                  </a:lnTo>
                  <a:lnTo>
                    <a:pt x="64" y="136"/>
                  </a:lnTo>
                  <a:lnTo>
                    <a:pt x="66" y="126"/>
                  </a:lnTo>
                  <a:lnTo>
                    <a:pt x="70" y="122"/>
                  </a:lnTo>
                  <a:lnTo>
                    <a:pt x="74" y="118"/>
                  </a:lnTo>
                  <a:lnTo>
                    <a:pt x="78" y="116"/>
                  </a:lnTo>
                  <a:lnTo>
                    <a:pt x="80" y="112"/>
                  </a:lnTo>
                  <a:lnTo>
                    <a:pt x="82" y="108"/>
                  </a:lnTo>
                  <a:lnTo>
                    <a:pt x="80" y="104"/>
                  </a:lnTo>
                  <a:lnTo>
                    <a:pt x="80" y="102"/>
                  </a:lnTo>
                  <a:lnTo>
                    <a:pt x="80" y="98"/>
                  </a:lnTo>
                  <a:lnTo>
                    <a:pt x="92" y="68"/>
                  </a:lnTo>
                  <a:lnTo>
                    <a:pt x="96" y="54"/>
                  </a:lnTo>
                  <a:lnTo>
                    <a:pt x="98" y="44"/>
                  </a:lnTo>
                  <a:lnTo>
                    <a:pt x="96" y="40"/>
                  </a:lnTo>
                  <a:lnTo>
                    <a:pt x="96" y="38"/>
                  </a:lnTo>
                  <a:lnTo>
                    <a:pt x="94" y="36"/>
                  </a:lnTo>
                  <a:lnTo>
                    <a:pt x="94" y="34"/>
                  </a:lnTo>
                  <a:lnTo>
                    <a:pt x="96" y="24"/>
                  </a:lnTo>
                  <a:lnTo>
                    <a:pt x="98" y="16"/>
                  </a:lnTo>
                  <a:lnTo>
                    <a:pt x="100" y="12"/>
                  </a:lnTo>
                  <a:lnTo>
                    <a:pt x="104" y="10"/>
                  </a:lnTo>
                  <a:lnTo>
                    <a:pt x="108" y="6"/>
                  </a:lnTo>
                  <a:lnTo>
                    <a:pt x="110" y="6"/>
                  </a:lnTo>
                  <a:lnTo>
                    <a:pt x="116" y="6"/>
                  </a:lnTo>
                  <a:lnTo>
                    <a:pt x="122" y="8"/>
                  </a:lnTo>
                  <a:lnTo>
                    <a:pt x="134" y="14"/>
                  </a:lnTo>
                  <a:lnTo>
                    <a:pt x="144" y="20"/>
                  </a:lnTo>
                  <a:lnTo>
                    <a:pt x="152" y="20"/>
                  </a:lnTo>
                  <a:lnTo>
                    <a:pt x="160" y="20"/>
                  </a:lnTo>
                  <a:lnTo>
                    <a:pt x="162" y="20"/>
                  </a:lnTo>
                  <a:lnTo>
                    <a:pt x="162" y="18"/>
                  </a:lnTo>
                  <a:lnTo>
                    <a:pt x="164" y="14"/>
                  </a:lnTo>
                  <a:lnTo>
                    <a:pt x="166" y="12"/>
                  </a:lnTo>
                  <a:lnTo>
                    <a:pt x="170" y="14"/>
                  </a:lnTo>
                  <a:lnTo>
                    <a:pt x="172" y="14"/>
                  </a:lnTo>
                  <a:lnTo>
                    <a:pt x="178" y="12"/>
                  </a:lnTo>
                  <a:lnTo>
                    <a:pt x="182" y="10"/>
                  </a:lnTo>
                  <a:lnTo>
                    <a:pt x="188" y="8"/>
                  </a:lnTo>
                  <a:lnTo>
                    <a:pt x="192" y="8"/>
                  </a:lnTo>
                  <a:lnTo>
                    <a:pt x="204" y="8"/>
                  </a:lnTo>
                  <a:lnTo>
                    <a:pt x="206" y="2"/>
                  </a:lnTo>
                  <a:lnTo>
                    <a:pt x="210" y="0"/>
                  </a:lnTo>
                  <a:lnTo>
                    <a:pt x="216" y="2"/>
                  </a:lnTo>
                  <a:lnTo>
                    <a:pt x="224" y="4"/>
                  </a:lnTo>
                  <a:lnTo>
                    <a:pt x="236" y="4"/>
                  </a:lnTo>
                  <a:lnTo>
                    <a:pt x="246" y="14"/>
                  </a:lnTo>
                  <a:lnTo>
                    <a:pt x="252" y="16"/>
                  </a:lnTo>
                  <a:lnTo>
                    <a:pt x="260" y="20"/>
                  </a:lnTo>
                  <a:lnTo>
                    <a:pt x="260" y="16"/>
                  </a:lnTo>
                  <a:lnTo>
                    <a:pt x="264" y="16"/>
                  </a:lnTo>
                  <a:lnTo>
                    <a:pt x="268" y="20"/>
                  </a:lnTo>
                  <a:lnTo>
                    <a:pt x="272" y="16"/>
                  </a:lnTo>
                  <a:lnTo>
                    <a:pt x="280" y="16"/>
                  </a:lnTo>
                  <a:lnTo>
                    <a:pt x="282" y="20"/>
                  </a:lnTo>
                  <a:lnTo>
                    <a:pt x="284" y="24"/>
                  </a:lnTo>
                  <a:lnTo>
                    <a:pt x="294" y="32"/>
                  </a:lnTo>
                  <a:lnTo>
                    <a:pt x="296" y="44"/>
                  </a:lnTo>
                  <a:lnTo>
                    <a:pt x="296" y="50"/>
                  </a:lnTo>
                  <a:lnTo>
                    <a:pt x="298" y="54"/>
                  </a:lnTo>
                  <a:lnTo>
                    <a:pt x="298" y="64"/>
                  </a:lnTo>
                  <a:lnTo>
                    <a:pt x="292" y="72"/>
                  </a:lnTo>
                  <a:lnTo>
                    <a:pt x="286" y="80"/>
                  </a:lnTo>
                  <a:lnTo>
                    <a:pt x="280" y="92"/>
                  </a:lnTo>
                  <a:lnTo>
                    <a:pt x="274" y="102"/>
                  </a:lnTo>
                  <a:lnTo>
                    <a:pt x="274" y="124"/>
                  </a:lnTo>
                  <a:lnTo>
                    <a:pt x="272" y="128"/>
                  </a:lnTo>
                  <a:lnTo>
                    <a:pt x="268" y="132"/>
                  </a:lnTo>
                  <a:lnTo>
                    <a:pt x="266" y="138"/>
                  </a:lnTo>
                  <a:lnTo>
                    <a:pt x="266" y="148"/>
                  </a:lnTo>
                  <a:lnTo>
                    <a:pt x="268" y="152"/>
                  </a:lnTo>
                  <a:lnTo>
                    <a:pt x="272" y="154"/>
                  </a:lnTo>
                  <a:lnTo>
                    <a:pt x="272" y="156"/>
                  </a:lnTo>
                  <a:lnTo>
                    <a:pt x="270" y="160"/>
                  </a:lnTo>
                  <a:lnTo>
                    <a:pt x="270" y="164"/>
                  </a:lnTo>
                  <a:lnTo>
                    <a:pt x="270" y="168"/>
                  </a:lnTo>
                  <a:lnTo>
                    <a:pt x="272" y="174"/>
                  </a:lnTo>
                  <a:lnTo>
                    <a:pt x="274" y="182"/>
                  </a:lnTo>
                  <a:lnTo>
                    <a:pt x="272" y="186"/>
                  </a:lnTo>
                  <a:lnTo>
                    <a:pt x="272" y="192"/>
                  </a:lnTo>
                  <a:lnTo>
                    <a:pt x="272" y="196"/>
                  </a:lnTo>
                  <a:lnTo>
                    <a:pt x="272" y="198"/>
                  </a:lnTo>
                  <a:lnTo>
                    <a:pt x="274" y="202"/>
                  </a:lnTo>
                  <a:lnTo>
                    <a:pt x="272" y="206"/>
                  </a:lnTo>
                  <a:lnTo>
                    <a:pt x="272" y="208"/>
                  </a:lnTo>
                  <a:lnTo>
                    <a:pt x="272" y="214"/>
                  </a:lnTo>
                  <a:lnTo>
                    <a:pt x="278" y="218"/>
                  </a:lnTo>
                  <a:lnTo>
                    <a:pt x="282" y="224"/>
                  </a:lnTo>
                  <a:lnTo>
                    <a:pt x="288" y="228"/>
                  </a:lnTo>
                  <a:lnTo>
                    <a:pt x="288" y="234"/>
                  </a:lnTo>
                  <a:lnTo>
                    <a:pt x="290" y="240"/>
                  </a:lnTo>
                  <a:lnTo>
                    <a:pt x="292" y="248"/>
                  </a:lnTo>
                  <a:lnTo>
                    <a:pt x="290" y="24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3" name="Freeform 126"/>
            <p:cNvSpPr/>
            <p:nvPr/>
          </p:nvSpPr>
          <p:spPr bwMode="auto">
            <a:xfrm>
              <a:off x="5330841" y="4876935"/>
              <a:ext cx="255990" cy="471243"/>
            </a:xfrm>
            <a:custGeom>
              <a:avLst/>
              <a:gdLst>
                <a:gd name="T0" fmla="*/ 2147483647 w 174"/>
                <a:gd name="T1" fmla="*/ 2147483647 h 298"/>
                <a:gd name="T2" fmla="*/ 2147483647 w 174"/>
                <a:gd name="T3" fmla="*/ 2147483647 h 298"/>
                <a:gd name="T4" fmla="*/ 2147483647 w 174"/>
                <a:gd name="T5" fmla="*/ 2147483647 h 298"/>
                <a:gd name="T6" fmla="*/ 2147483647 w 174"/>
                <a:gd name="T7" fmla="*/ 2147483647 h 298"/>
                <a:gd name="T8" fmla="*/ 2147483647 w 174"/>
                <a:gd name="T9" fmla="*/ 2147483647 h 298"/>
                <a:gd name="T10" fmla="*/ 2147483647 w 174"/>
                <a:gd name="T11" fmla="*/ 2147483647 h 298"/>
                <a:gd name="T12" fmla="*/ 2147483647 w 174"/>
                <a:gd name="T13" fmla="*/ 2147483647 h 298"/>
                <a:gd name="T14" fmla="*/ 2147483647 w 174"/>
                <a:gd name="T15" fmla="*/ 2147483647 h 298"/>
                <a:gd name="T16" fmla="*/ 2147483647 w 174"/>
                <a:gd name="T17" fmla="*/ 2147483647 h 298"/>
                <a:gd name="T18" fmla="*/ 2147483647 w 174"/>
                <a:gd name="T19" fmla="*/ 2147483647 h 298"/>
                <a:gd name="T20" fmla="*/ 2147483647 w 174"/>
                <a:gd name="T21" fmla="*/ 2147483647 h 298"/>
                <a:gd name="T22" fmla="*/ 2147483647 w 174"/>
                <a:gd name="T23" fmla="*/ 2147483647 h 298"/>
                <a:gd name="T24" fmla="*/ 2147483647 w 174"/>
                <a:gd name="T25" fmla="*/ 2147483647 h 298"/>
                <a:gd name="T26" fmla="*/ 2147483647 w 174"/>
                <a:gd name="T27" fmla="*/ 2147483647 h 298"/>
                <a:gd name="T28" fmla="*/ 2147483647 w 174"/>
                <a:gd name="T29" fmla="*/ 2147483647 h 298"/>
                <a:gd name="T30" fmla="*/ 2147483647 w 174"/>
                <a:gd name="T31" fmla="*/ 2147483647 h 298"/>
                <a:gd name="T32" fmla="*/ 2147483647 w 174"/>
                <a:gd name="T33" fmla="*/ 2147483647 h 298"/>
                <a:gd name="T34" fmla="*/ 2147483647 w 174"/>
                <a:gd name="T35" fmla="*/ 2147483647 h 298"/>
                <a:gd name="T36" fmla="*/ 2147483647 w 174"/>
                <a:gd name="T37" fmla="*/ 2147483647 h 298"/>
                <a:gd name="T38" fmla="*/ 2147483647 w 174"/>
                <a:gd name="T39" fmla="*/ 2147483647 h 298"/>
                <a:gd name="T40" fmla="*/ 2147483647 w 174"/>
                <a:gd name="T41" fmla="*/ 2147483647 h 298"/>
                <a:gd name="T42" fmla="*/ 2147483647 w 174"/>
                <a:gd name="T43" fmla="*/ 2147483647 h 298"/>
                <a:gd name="T44" fmla="*/ 2147483647 w 174"/>
                <a:gd name="T45" fmla="*/ 2147483647 h 298"/>
                <a:gd name="T46" fmla="*/ 2147483647 w 174"/>
                <a:gd name="T47" fmla="*/ 2147483647 h 298"/>
                <a:gd name="T48" fmla="*/ 2147483647 w 174"/>
                <a:gd name="T49" fmla="*/ 2147483647 h 298"/>
                <a:gd name="T50" fmla="*/ 2147483647 w 174"/>
                <a:gd name="T51" fmla="*/ 2147483647 h 298"/>
                <a:gd name="T52" fmla="*/ 2147483647 w 174"/>
                <a:gd name="T53" fmla="*/ 2147483647 h 298"/>
                <a:gd name="T54" fmla="*/ 2147483647 w 174"/>
                <a:gd name="T55" fmla="*/ 2147483647 h 298"/>
                <a:gd name="T56" fmla="*/ 2147483647 w 174"/>
                <a:gd name="T57" fmla="*/ 2147483647 h 298"/>
                <a:gd name="T58" fmla="*/ 2147483647 w 174"/>
                <a:gd name="T59" fmla="*/ 2147483647 h 298"/>
                <a:gd name="T60" fmla="*/ 2147483647 w 174"/>
                <a:gd name="T61" fmla="*/ 2147483647 h 298"/>
                <a:gd name="T62" fmla="*/ 2147483647 w 174"/>
                <a:gd name="T63" fmla="*/ 2147483647 h 298"/>
                <a:gd name="T64" fmla="*/ 2147483647 w 174"/>
                <a:gd name="T65" fmla="*/ 2147483647 h 298"/>
                <a:gd name="T66" fmla="*/ 2147483647 w 174"/>
                <a:gd name="T67" fmla="*/ 2147483647 h 298"/>
                <a:gd name="T68" fmla="*/ 2147483647 w 174"/>
                <a:gd name="T69" fmla="*/ 2147483647 h 298"/>
                <a:gd name="T70" fmla="*/ 2147483647 w 174"/>
                <a:gd name="T71" fmla="*/ 2147483647 h 298"/>
                <a:gd name="T72" fmla="*/ 2147483647 w 174"/>
                <a:gd name="T73" fmla="*/ 2147483647 h 298"/>
                <a:gd name="T74" fmla="*/ 2147483647 w 174"/>
                <a:gd name="T75" fmla="*/ 2147483647 h 298"/>
                <a:gd name="T76" fmla="*/ 2147483647 w 174"/>
                <a:gd name="T77" fmla="*/ 2147483647 h 298"/>
                <a:gd name="T78" fmla="*/ 2147483647 w 174"/>
                <a:gd name="T79" fmla="*/ 2147483647 h 298"/>
                <a:gd name="T80" fmla="*/ 2147483647 w 174"/>
                <a:gd name="T81" fmla="*/ 2147483647 h 298"/>
                <a:gd name="T82" fmla="*/ 2147483647 w 174"/>
                <a:gd name="T83" fmla="*/ 2147483647 h 298"/>
                <a:gd name="T84" fmla="*/ 2147483647 w 174"/>
                <a:gd name="T85" fmla="*/ 2147483647 h 298"/>
                <a:gd name="T86" fmla="*/ 2147483647 w 174"/>
                <a:gd name="T87" fmla="*/ 2147483647 h 298"/>
                <a:gd name="T88" fmla="*/ 0 w 174"/>
                <a:gd name="T89" fmla="*/ 2147483647 h 298"/>
                <a:gd name="T90" fmla="*/ 2147483647 w 174"/>
                <a:gd name="T91" fmla="*/ 2147483647 h 298"/>
                <a:gd name="T92" fmla="*/ 2147483647 w 174"/>
                <a:gd name="T93" fmla="*/ 2147483647 h 298"/>
                <a:gd name="T94" fmla="*/ 2147483647 w 174"/>
                <a:gd name="T95" fmla="*/ 2147483647 h 298"/>
                <a:gd name="T96" fmla="*/ 2147483647 w 174"/>
                <a:gd name="T97" fmla="*/ 2147483647 h 298"/>
                <a:gd name="T98" fmla="*/ 2147483647 w 174"/>
                <a:gd name="T99" fmla="*/ 2147483647 h 298"/>
                <a:gd name="T100" fmla="*/ 2147483647 w 174"/>
                <a:gd name="T101" fmla="*/ 2147483647 h 298"/>
                <a:gd name="T102" fmla="*/ 2147483647 w 174"/>
                <a:gd name="T103" fmla="*/ 2147483647 h 298"/>
                <a:gd name="T104" fmla="*/ 2147483647 w 174"/>
                <a:gd name="T105" fmla="*/ 2147483647 h 298"/>
                <a:gd name="T106" fmla="*/ 2147483647 w 174"/>
                <a:gd name="T107" fmla="*/ 2147483647 h 298"/>
                <a:gd name="T108" fmla="*/ 2147483647 w 174"/>
                <a:gd name="T109" fmla="*/ 2147483647 h 298"/>
                <a:gd name="T110" fmla="*/ 2147483647 w 174"/>
                <a:gd name="T111" fmla="*/ 2147483647 h 298"/>
                <a:gd name="T112" fmla="*/ 2147483647 w 174"/>
                <a:gd name="T113" fmla="*/ 2147483647 h 298"/>
                <a:gd name="T114" fmla="*/ 2147483647 w 174"/>
                <a:gd name="T115" fmla="*/ 2147483647 h 29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74"/>
                <a:gd name="T175" fmla="*/ 0 h 298"/>
                <a:gd name="T176" fmla="*/ 174 w 174"/>
                <a:gd name="T177" fmla="*/ 298 h 29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74" h="298">
                  <a:moveTo>
                    <a:pt x="30" y="298"/>
                  </a:moveTo>
                  <a:lnTo>
                    <a:pt x="32" y="288"/>
                  </a:lnTo>
                  <a:lnTo>
                    <a:pt x="32" y="282"/>
                  </a:lnTo>
                  <a:lnTo>
                    <a:pt x="34" y="274"/>
                  </a:lnTo>
                  <a:lnTo>
                    <a:pt x="38" y="270"/>
                  </a:lnTo>
                  <a:lnTo>
                    <a:pt x="44" y="268"/>
                  </a:lnTo>
                  <a:lnTo>
                    <a:pt x="50" y="264"/>
                  </a:lnTo>
                  <a:lnTo>
                    <a:pt x="66" y="258"/>
                  </a:lnTo>
                  <a:lnTo>
                    <a:pt x="72" y="254"/>
                  </a:lnTo>
                  <a:lnTo>
                    <a:pt x="74" y="248"/>
                  </a:lnTo>
                  <a:lnTo>
                    <a:pt x="78" y="232"/>
                  </a:lnTo>
                  <a:lnTo>
                    <a:pt x="78" y="218"/>
                  </a:lnTo>
                  <a:lnTo>
                    <a:pt x="78" y="210"/>
                  </a:lnTo>
                  <a:lnTo>
                    <a:pt x="76" y="204"/>
                  </a:lnTo>
                  <a:lnTo>
                    <a:pt x="74" y="196"/>
                  </a:lnTo>
                  <a:lnTo>
                    <a:pt x="74" y="192"/>
                  </a:lnTo>
                  <a:lnTo>
                    <a:pt x="74" y="186"/>
                  </a:lnTo>
                  <a:lnTo>
                    <a:pt x="70" y="182"/>
                  </a:lnTo>
                  <a:lnTo>
                    <a:pt x="70" y="178"/>
                  </a:lnTo>
                  <a:lnTo>
                    <a:pt x="70" y="172"/>
                  </a:lnTo>
                  <a:lnTo>
                    <a:pt x="72" y="168"/>
                  </a:lnTo>
                  <a:lnTo>
                    <a:pt x="76" y="162"/>
                  </a:lnTo>
                  <a:lnTo>
                    <a:pt x="86" y="156"/>
                  </a:lnTo>
                  <a:lnTo>
                    <a:pt x="94" y="152"/>
                  </a:lnTo>
                  <a:lnTo>
                    <a:pt x="100" y="148"/>
                  </a:lnTo>
                  <a:lnTo>
                    <a:pt x="102" y="140"/>
                  </a:lnTo>
                  <a:lnTo>
                    <a:pt x="108" y="134"/>
                  </a:lnTo>
                  <a:lnTo>
                    <a:pt x="112" y="128"/>
                  </a:lnTo>
                  <a:lnTo>
                    <a:pt x="130" y="116"/>
                  </a:lnTo>
                  <a:lnTo>
                    <a:pt x="150" y="108"/>
                  </a:lnTo>
                  <a:lnTo>
                    <a:pt x="156" y="100"/>
                  </a:lnTo>
                  <a:lnTo>
                    <a:pt x="162" y="94"/>
                  </a:lnTo>
                  <a:lnTo>
                    <a:pt x="168" y="84"/>
                  </a:lnTo>
                  <a:lnTo>
                    <a:pt x="168" y="76"/>
                  </a:lnTo>
                  <a:lnTo>
                    <a:pt x="168" y="66"/>
                  </a:lnTo>
                  <a:lnTo>
                    <a:pt x="170" y="56"/>
                  </a:lnTo>
                  <a:lnTo>
                    <a:pt x="170" y="50"/>
                  </a:lnTo>
                  <a:lnTo>
                    <a:pt x="174" y="48"/>
                  </a:lnTo>
                  <a:lnTo>
                    <a:pt x="172" y="22"/>
                  </a:lnTo>
                  <a:lnTo>
                    <a:pt x="172" y="10"/>
                  </a:lnTo>
                  <a:lnTo>
                    <a:pt x="174" y="0"/>
                  </a:lnTo>
                  <a:lnTo>
                    <a:pt x="166" y="2"/>
                  </a:lnTo>
                  <a:lnTo>
                    <a:pt x="158" y="2"/>
                  </a:lnTo>
                  <a:lnTo>
                    <a:pt x="154" y="6"/>
                  </a:lnTo>
                  <a:lnTo>
                    <a:pt x="144" y="10"/>
                  </a:lnTo>
                  <a:lnTo>
                    <a:pt x="130" y="14"/>
                  </a:lnTo>
                  <a:lnTo>
                    <a:pt x="126" y="16"/>
                  </a:lnTo>
                  <a:lnTo>
                    <a:pt x="124" y="18"/>
                  </a:lnTo>
                  <a:lnTo>
                    <a:pt x="122" y="20"/>
                  </a:lnTo>
                  <a:lnTo>
                    <a:pt x="118" y="20"/>
                  </a:lnTo>
                  <a:lnTo>
                    <a:pt x="114" y="20"/>
                  </a:lnTo>
                  <a:lnTo>
                    <a:pt x="112" y="18"/>
                  </a:lnTo>
                  <a:lnTo>
                    <a:pt x="108" y="18"/>
                  </a:lnTo>
                  <a:lnTo>
                    <a:pt x="106" y="20"/>
                  </a:lnTo>
                  <a:lnTo>
                    <a:pt x="104" y="22"/>
                  </a:lnTo>
                  <a:lnTo>
                    <a:pt x="100" y="22"/>
                  </a:lnTo>
                  <a:lnTo>
                    <a:pt x="74" y="20"/>
                  </a:lnTo>
                  <a:lnTo>
                    <a:pt x="72" y="28"/>
                  </a:lnTo>
                  <a:lnTo>
                    <a:pt x="70" y="36"/>
                  </a:lnTo>
                  <a:lnTo>
                    <a:pt x="72" y="42"/>
                  </a:lnTo>
                  <a:lnTo>
                    <a:pt x="74" y="48"/>
                  </a:lnTo>
                  <a:lnTo>
                    <a:pt x="80" y="56"/>
                  </a:lnTo>
                  <a:lnTo>
                    <a:pt x="88" y="68"/>
                  </a:lnTo>
                  <a:lnTo>
                    <a:pt x="92" y="74"/>
                  </a:lnTo>
                  <a:lnTo>
                    <a:pt x="92" y="80"/>
                  </a:lnTo>
                  <a:lnTo>
                    <a:pt x="92" y="88"/>
                  </a:lnTo>
                  <a:lnTo>
                    <a:pt x="90" y="94"/>
                  </a:lnTo>
                  <a:lnTo>
                    <a:pt x="88" y="100"/>
                  </a:lnTo>
                  <a:lnTo>
                    <a:pt x="86" y="102"/>
                  </a:lnTo>
                  <a:lnTo>
                    <a:pt x="82" y="106"/>
                  </a:lnTo>
                  <a:lnTo>
                    <a:pt x="80" y="108"/>
                  </a:lnTo>
                  <a:lnTo>
                    <a:pt x="78" y="110"/>
                  </a:lnTo>
                  <a:lnTo>
                    <a:pt x="78" y="118"/>
                  </a:lnTo>
                  <a:lnTo>
                    <a:pt x="76" y="114"/>
                  </a:lnTo>
                  <a:lnTo>
                    <a:pt x="72" y="110"/>
                  </a:lnTo>
                  <a:lnTo>
                    <a:pt x="68" y="108"/>
                  </a:lnTo>
                  <a:lnTo>
                    <a:pt x="66" y="100"/>
                  </a:lnTo>
                  <a:lnTo>
                    <a:pt x="68" y="90"/>
                  </a:lnTo>
                  <a:lnTo>
                    <a:pt x="70" y="82"/>
                  </a:lnTo>
                  <a:lnTo>
                    <a:pt x="70" y="72"/>
                  </a:lnTo>
                  <a:lnTo>
                    <a:pt x="62" y="72"/>
                  </a:lnTo>
                  <a:lnTo>
                    <a:pt x="56" y="72"/>
                  </a:lnTo>
                  <a:lnTo>
                    <a:pt x="52" y="70"/>
                  </a:lnTo>
                  <a:lnTo>
                    <a:pt x="50" y="64"/>
                  </a:lnTo>
                  <a:lnTo>
                    <a:pt x="44" y="64"/>
                  </a:lnTo>
                  <a:lnTo>
                    <a:pt x="34" y="70"/>
                  </a:lnTo>
                  <a:lnTo>
                    <a:pt x="22" y="72"/>
                  </a:lnTo>
                  <a:lnTo>
                    <a:pt x="12" y="76"/>
                  </a:lnTo>
                  <a:lnTo>
                    <a:pt x="6" y="80"/>
                  </a:lnTo>
                  <a:lnTo>
                    <a:pt x="0" y="82"/>
                  </a:lnTo>
                  <a:lnTo>
                    <a:pt x="2" y="98"/>
                  </a:lnTo>
                  <a:lnTo>
                    <a:pt x="18" y="102"/>
                  </a:lnTo>
                  <a:lnTo>
                    <a:pt x="30" y="106"/>
                  </a:lnTo>
                  <a:lnTo>
                    <a:pt x="36" y="110"/>
                  </a:lnTo>
                  <a:lnTo>
                    <a:pt x="40" y="114"/>
                  </a:lnTo>
                  <a:lnTo>
                    <a:pt x="44" y="120"/>
                  </a:lnTo>
                  <a:lnTo>
                    <a:pt x="44" y="128"/>
                  </a:lnTo>
                  <a:lnTo>
                    <a:pt x="44" y="136"/>
                  </a:lnTo>
                  <a:lnTo>
                    <a:pt x="42" y="142"/>
                  </a:lnTo>
                  <a:lnTo>
                    <a:pt x="40" y="148"/>
                  </a:lnTo>
                  <a:lnTo>
                    <a:pt x="40" y="158"/>
                  </a:lnTo>
                  <a:lnTo>
                    <a:pt x="40" y="168"/>
                  </a:lnTo>
                  <a:lnTo>
                    <a:pt x="38" y="178"/>
                  </a:lnTo>
                  <a:lnTo>
                    <a:pt x="36" y="188"/>
                  </a:lnTo>
                  <a:lnTo>
                    <a:pt x="30" y="196"/>
                  </a:lnTo>
                  <a:lnTo>
                    <a:pt x="18" y="208"/>
                  </a:lnTo>
                  <a:lnTo>
                    <a:pt x="14" y="218"/>
                  </a:lnTo>
                  <a:lnTo>
                    <a:pt x="14" y="226"/>
                  </a:lnTo>
                  <a:lnTo>
                    <a:pt x="18" y="234"/>
                  </a:lnTo>
                  <a:lnTo>
                    <a:pt x="20" y="242"/>
                  </a:lnTo>
                  <a:lnTo>
                    <a:pt x="22" y="250"/>
                  </a:lnTo>
                  <a:lnTo>
                    <a:pt x="20" y="258"/>
                  </a:lnTo>
                  <a:lnTo>
                    <a:pt x="18" y="264"/>
                  </a:lnTo>
                  <a:lnTo>
                    <a:pt x="18" y="298"/>
                  </a:lnTo>
                  <a:lnTo>
                    <a:pt x="28" y="298"/>
                  </a:lnTo>
                  <a:lnTo>
                    <a:pt x="30" y="29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4" name="Freeform 127"/>
            <p:cNvSpPr/>
            <p:nvPr/>
          </p:nvSpPr>
          <p:spPr bwMode="auto">
            <a:xfrm>
              <a:off x="5004511" y="5208796"/>
              <a:ext cx="374760" cy="369029"/>
            </a:xfrm>
            <a:custGeom>
              <a:avLst/>
              <a:gdLst>
                <a:gd name="T0" fmla="*/ 2147483647 w 256"/>
                <a:gd name="T1" fmla="*/ 2147483647 h 234"/>
                <a:gd name="T2" fmla="*/ 2147483647 w 256"/>
                <a:gd name="T3" fmla="*/ 2147483647 h 234"/>
                <a:gd name="T4" fmla="*/ 2147483647 w 256"/>
                <a:gd name="T5" fmla="*/ 2147483647 h 234"/>
                <a:gd name="T6" fmla="*/ 2147483647 w 256"/>
                <a:gd name="T7" fmla="*/ 2147483647 h 234"/>
                <a:gd name="T8" fmla="*/ 2147483647 w 256"/>
                <a:gd name="T9" fmla="*/ 2147483647 h 234"/>
                <a:gd name="T10" fmla="*/ 2147483647 w 256"/>
                <a:gd name="T11" fmla="*/ 2147483647 h 234"/>
                <a:gd name="T12" fmla="*/ 2147483647 w 256"/>
                <a:gd name="T13" fmla="*/ 2147483647 h 234"/>
                <a:gd name="T14" fmla="*/ 2147483647 w 256"/>
                <a:gd name="T15" fmla="*/ 2147483647 h 234"/>
                <a:gd name="T16" fmla="*/ 2147483647 w 256"/>
                <a:gd name="T17" fmla="*/ 2147483647 h 234"/>
                <a:gd name="T18" fmla="*/ 2147483647 w 256"/>
                <a:gd name="T19" fmla="*/ 2147483647 h 234"/>
                <a:gd name="T20" fmla="*/ 2147483647 w 256"/>
                <a:gd name="T21" fmla="*/ 2147483647 h 234"/>
                <a:gd name="T22" fmla="*/ 2147483647 w 256"/>
                <a:gd name="T23" fmla="*/ 2147483647 h 234"/>
                <a:gd name="T24" fmla="*/ 2147483647 w 256"/>
                <a:gd name="T25" fmla="*/ 2147483647 h 234"/>
                <a:gd name="T26" fmla="*/ 2147483647 w 256"/>
                <a:gd name="T27" fmla="*/ 2147483647 h 234"/>
                <a:gd name="T28" fmla="*/ 2147483647 w 256"/>
                <a:gd name="T29" fmla="*/ 2147483647 h 234"/>
                <a:gd name="T30" fmla="*/ 2147483647 w 256"/>
                <a:gd name="T31" fmla="*/ 2147483647 h 234"/>
                <a:gd name="T32" fmla="*/ 2147483647 w 256"/>
                <a:gd name="T33" fmla="*/ 2147483647 h 234"/>
                <a:gd name="T34" fmla="*/ 2147483647 w 256"/>
                <a:gd name="T35" fmla="*/ 2147483647 h 234"/>
                <a:gd name="T36" fmla="*/ 2147483647 w 256"/>
                <a:gd name="T37" fmla="*/ 2147483647 h 234"/>
                <a:gd name="T38" fmla="*/ 2147483647 w 256"/>
                <a:gd name="T39" fmla="*/ 2147483647 h 234"/>
                <a:gd name="T40" fmla="*/ 2147483647 w 256"/>
                <a:gd name="T41" fmla="*/ 2147483647 h 234"/>
                <a:gd name="T42" fmla="*/ 0 w 256"/>
                <a:gd name="T43" fmla="*/ 2147483647 h 234"/>
                <a:gd name="T44" fmla="*/ 2147483647 w 256"/>
                <a:gd name="T45" fmla="*/ 2147483647 h 234"/>
                <a:gd name="T46" fmla="*/ 2147483647 w 256"/>
                <a:gd name="T47" fmla="*/ 2147483647 h 234"/>
                <a:gd name="T48" fmla="*/ 2147483647 w 256"/>
                <a:gd name="T49" fmla="*/ 2147483647 h 234"/>
                <a:gd name="T50" fmla="*/ 2147483647 w 256"/>
                <a:gd name="T51" fmla="*/ 2147483647 h 234"/>
                <a:gd name="T52" fmla="*/ 2147483647 w 256"/>
                <a:gd name="T53" fmla="*/ 2147483647 h 234"/>
                <a:gd name="T54" fmla="*/ 2147483647 w 256"/>
                <a:gd name="T55" fmla="*/ 2147483647 h 234"/>
                <a:gd name="T56" fmla="*/ 2147483647 w 256"/>
                <a:gd name="T57" fmla="*/ 2147483647 h 234"/>
                <a:gd name="T58" fmla="*/ 2147483647 w 256"/>
                <a:gd name="T59" fmla="*/ 2147483647 h 234"/>
                <a:gd name="T60" fmla="*/ 2147483647 w 256"/>
                <a:gd name="T61" fmla="*/ 2147483647 h 234"/>
                <a:gd name="T62" fmla="*/ 2147483647 w 256"/>
                <a:gd name="T63" fmla="*/ 2147483647 h 234"/>
                <a:gd name="T64" fmla="*/ 2147483647 w 256"/>
                <a:gd name="T65" fmla="*/ 2147483647 h 234"/>
                <a:gd name="T66" fmla="*/ 2147483647 w 256"/>
                <a:gd name="T67" fmla="*/ 2147483647 h 234"/>
                <a:gd name="T68" fmla="*/ 2147483647 w 256"/>
                <a:gd name="T69" fmla="*/ 2147483647 h 234"/>
                <a:gd name="T70" fmla="*/ 2147483647 w 256"/>
                <a:gd name="T71" fmla="*/ 2147483647 h 234"/>
                <a:gd name="T72" fmla="*/ 2147483647 w 256"/>
                <a:gd name="T73" fmla="*/ 2147483647 h 234"/>
                <a:gd name="T74" fmla="*/ 2147483647 w 256"/>
                <a:gd name="T75" fmla="*/ 2147483647 h 234"/>
                <a:gd name="T76" fmla="*/ 2147483647 w 256"/>
                <a:gd name="T77" fmla="*/ 2147483647 h 234"/>
                <a:gd name="T78" fmla="*/ 2147483647 w 256"/>
                <a:gd name="T79" fmla="*/ 2147483647 h 234"/>
                <a:gd name="T80" fmla="*/ 2147483647 w 256"/>
                <a:gd name="T81" fmla="*/ 2147483647 h 234"/>
                <a:gd name="T82" fmla="*/ 2147483647 w 256"/>
                <a:gd name="T83" fmla="*/ 2147483647 h 234"/>
                <a:gd name="T84" fmla="*/ 2147483647 w 256"/>
                <a:gd name="T85" fmla="*/ 2147483647 h 234"/>
                <a:gd name="T86" fmla="*/ 2147483647 w 256"/>
                <a:gd name="T87" fmla="*/ 2147483647 h 234"/>
                <a:gd name="T88" fmla="*/ 2147483647 w 256"/>
                <a:gd name="T89" fmla="*/ 2147483647 h 234"/>
                <a:gd name="T90" fmla="*/ 2147483647 w 256"/>
                <a:gd name="T91" fmla="*/ 2147483647 h 234"/>
                <a:gd name="T92" fmla="*/ 2147483647 w 256"/>
                <a:gd name="T93" fmla="*/ 2147483647 h 234"/>
                <a:gd name="T94" fmla="*/ 2147483647 w 256"/>
                <a:gd name="T95" fmla="*/ 2147483647 h 23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56"/>
                <a:gd name="T145" fmla="*/ 0 h 234"/>
                <a:gd name="T146" fmla="*/ 256 w 256"/>
                <a:gd name="T147" fmla="*/ 234 h 23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56" h="234">
                  <a:moveTo>
                    <a:pt x="254" y="88"/>
                  </a:moveTo>
                  <a:lnTo>
                    <a:pt x="252" y="92"/>
                  </a:lnTo>
                  <a:lnTo>
                    <a:pt x="254" y="98"/>
                  </a:lnTo>
                  <a:lnTo>
                    <a:pt x="256" y="100"/>
                  </a:lnTo>
                  <a:lnTo>
                    <a:pt x="256" y="104"/>
                  </a:lnTo>
                  <a:lnTo>
                    <a:pt x="256" y="108"/>
                  </a:lnTo>
                  <a:lnTo>
                    <a:pt x="254" y="114"/>
                  </a:lnTo>
                  <a:lnTo>
                    <a:pt x="248" y="118"/>
                  </a:lnTo>
                  <a:lnTo>
                    <a:pt x="236" y="126"/>
                  </a:lnTo>
                  <a:lnTo>
                    <a:pt x="226" y="136"/>
                  </a:lnTo>
                  <a:lnTo>
                    <a:pt x="218" y="146"/>
                  </a:lnTo>
                  <a:lnTo>
                    <a:pt x="206" y="170"/>
                  </a:lnTo>
                  <a:lnTo>
                    <a:pt x="190" y="188"/>
                  </a:lnTo>
                  <a:lnTo>
                    <a:pt x="182" y="198"/>
                  </a:lnTo>
                  <a:lnTo>
                    <a:pt x="172" y="204"/>
                  </a:lnTo>
                  <a:lnTo>
                    <a:pt x="162" y="206"/>
                  </a:lnTo>
                  <a:lnTo>
                    <a:pt x="156" y="208"/>
                  </a:lnTo>
                  <a:lnTo>
                    <a:pt x="146" y="212"/>
                  </a:lnTo>
                  <a:lnTo>
                    <a:pt x="136" y="216"/>
                  </a:lnTo>
                  <a:lnTo>
                    <a:pt x="132" y="220"/>
                  </a:lnTo>
                  <a:lnTo>
                    <a:pt x="126" y="222"/>
                  </a:lnTo>
                  <a:lnTo>
                    <a:pt x="112" y="222"/>
                  </a:lnTo>
                  <a:lnTo>
                    <a:pt x="98" y="220"/>
                  </a:lnTo>
                  <a:lnTo>
                    <a:pt x="82" y="220"/>
                  </a:lnTo>
                  <a:lnTo>
                    <a:pt x="80" y="224"/>
                  </a:lnTo>
                  <a:lnTo>
                    <a:pt x="78" y="228"/>
                  </a:lnTo>
                  <a:lnTo>
                    <a:pt x="68" y="228"/>
                  </a:lnTo>
                  <a:lnTo>
                    <a:pt x="58" y="228"/>
                  </a:lnTo>
                  <a:lnTo>
                    <a:pt x="52" y="230"/>
                  </a:lnTo>
                  <a:lnTo>
                    <a:pt x="46" y="234"/>
                  </a:lnTo>
                  <a:lnTo>
                    <a:pt x="28" y="220"/>
                  </a:lnTo>
                  <a:lnTo>
                    <a:pt x="22" y="210"/>
                  </a:lnTo>
                  <a:lnTo>
                    <a:pt x="20" y="204"/>
                  </a:lnTo>
                  <a:lnTo>
                    <a:pt x="22" y="200"/>
                  </a:lnTo>
                  <a:lnTo>
                    <a:pt x="24" y="194"/>
                  </a:lnTo>
                  <a:lnTo>
                    <a:pt x="24" y="184"/>
                  </a:lnTo>
                  <a:lnTo>
                    <a:pt x="24" y="178"/>
                  </a:lnTo>
                  <a:lnTo>
                    <a:pt x="20" y="174"/>
                  </a:lnTo>
                  <a:lnTo>
                    <a:pt x="16" y="170"/>
                  </a:lnTo>
                  <a:lnTo>
                    <a:pt x="16" y="166"/>
                  </a:lnTo>
                  <a:lnTo>
                    <a:pt x="14" y="150"/>
                  </a:lnTo>
                  <a:lnTo>
                    <a:pt x="10" y="140"/>
                  </a:lnTo>
                  <a:lnTo>
                    <a:pt x="6" y="132"/>
                  </a:lnTo>
                  <a:lnTo>
                    <a:pt x="0" y="122"/>
                  </a:lnTo>
                  <a:lnTo>
                    <a:pt x="4" y="118"/>
                  </a:lnTo>
                  <a:lnTo>
                    <a:pt x="6" y="114"/>
                  </a:lnTo>
                  <a:lnTo>
                    <a:pt x="10" y="114"/>
                  </a:lnTo>
                  <a:lnTo>
                    <a:pt x="14" y="120"/>
                  </a:lnTo>
                  <a:lnTo>
                    <a:pt x="20" y="124"/>
                  </a:lnTo>
                  <a:lnTo>
                    <a:pt x="24" y="126"/>
                  </a:lnTo>
                  <a:lnTo>
                    <a:pt x="32" y="126"/>
                  </a:lnTo>
                  <a:lnTo>
                    <a:pt x="42" y="126"/>
                  </a:lnTo>
                  <a:lnTo>
                    <a:pt x="48" y="122"/>
                  </a:lnTo>
                  <a:lnTo>
                    <a:pt x="52" y="118"/>
                  </a:lnTo>
                  <a:lnTo>
                    <a:pt x="56" y="116"/>
                  </a:lnTo>
                  <a:lnTo>
                    <a:pt x="54" y="54"/>
                  </a:lnTo>
                  <a:lnTo>
                    <a:pt x="60" y="56"/>
                  </a:lnTo>
                  <a:lnTo>
                    <a:pt x="68" y="64"/>
                  </a:lnTo>
                  <a:lnTo>
                    <a:pt x="70" y="68"/>
                  </a:lnTo>
                  <a:lnTo>
                    <a:pt x="70" y="74"/>
                  </a:lnTo>
                  <a:lnTo>
                    <a:pt x="68" y="82"/>
                  </a:lnTo>
                  <a:lnTo>
                    <a:pt x="66" y="90"/>
                  </a:lnTo>
                  <a:lnTo>
                    <a:pt x="82" y="90"/>
                  </a:lnTo>
                  <a:lnTo>
                    <a:pt x="90" y="84"/>
                  </a:lnTo>
                  <a:lnTo>
                    <a:pt x="98" y="72"/>
                  </a:lnTo>
                  <a:lnTo>
                    <a:pt x="106" y="64"/>
                  </a:lnTo>
                  <a:lnTo>
                    <a:pt x="110" y="60"/>
                  </a:lnTo>
                  <a:lnTo>
                    <a:pt x="116" y="62"/>
                  </a:lnTo>
                  <a:lnTo>
                    <a:pt x="122" y="64"/>
                  </a:lnTo>
                  <a:lnTo>
                    <a:pt x="126" y="68"/>
                  </a:lnTo>
                  <a:lnTo>
                    <a:pt x="132" y="70"/>
                  </a:lnTo>
                  <a:lnTo>
                    <a:pt x="138" y="68"/>
                  </a:lnTo>
                  <a:lnTo>
                    <a:pt x="142" y="64"/>
                  </a:lnTo>
                  <a:lnTo>
                    <a:pt x="146" y="60"/>
                  </a:lnTo>
                  <a:lnTo>
                    <a:pt x="148" y="54"/>
                  </a:lnTo>
                  <a:lnTo>
                    <a:pt x="152" y="50"/>
                  </a:lnTo>
                  <a:lnTo>
                    <a:pt x="154" y="48"/>
                  </a:lnTo>
                  <a:lnTo>
                    <a:pt x="158" y="46"/>
                  </a:lnTo>
                  <a:lnTo>
                    <a:pt x="160" y="44"/>
                  </a:lnTo>
                  <a:lnTo>
                    <a:pt x="172" y="32"/>
                  </a:lnTo>
                  <a:lnTo>
                    <a:pt x="182" y="20"/>
                  </a:lnTo>
                  <a:lnTo>
                    <a:pt x="188" y="10"/>
                  </a:lnTo>
                  <a:lnTo>
                    <a:pt x="194" y="6"/>
                  </a:lnTo>
                  <a:lnTo>
                    <a:pt x="202" y="2"/>
                  </a:lnTo>
                  <a:lnTo>
                    <a:pt x="210" y="0"/>
                  </a:lnTo>
                  <a:lnTo>
                    <a:pt x="216" y="2"/>
                  </a:lnTo>
                  <a:lnTo>
                    <a:pt x="222" y="4"/>
                  </a:lnTo>
                  <a:lnTo>
                    <a:pt x="228" y="6"/>
                  </a:lnTo>
                  <a:lnTo>
                    <a:pt x="238" y="8"/>
                  </a:lnTo>
                  <a:lnTo>
                    <a:pt x="238" y="16"/>
                  </a:lnTo>
                  <a:lnTo>
                    <a:pt x="242" y="24"/>
                  </a:lnTo>
                  <a:lnTo>
                    <a:pt x="244" y="32"/>
                  </a:lnTo>
                  <a:lnTo>
                    <a:pt x="246" y="40"/>
                  </a:lnTo>
                  <a:lnTo>
                    <a:pt x="244" y="48"/>
                  </a:lnTo>
                  <a:lnTo>
                    <a:pt x="242" y="54"/>
                  </a:lnTo>
                  <a:lnTo>
                    <a:pt x="242" y="88"/>
                  </a:lnTo>
                  <a:lnTo>
                    <a:pt x="254" y="8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5" name="Freeform 128"/>
            <p:cNvSpPr/>
            <p:nvPr/>
          </p:nvSpPr>
          <p:spPr bwMode="auto">
            <a:xfrm>
              <a:off x="5244357" y="5398619"/>
              <a:ext cx="49583" cy="57080"/>
            </a:xfrm>
            <a:custGeom>
              <a:avLst/>
              <a:gdLst>
                <a:gd name="T0" fmla="*/ 2147483647 w 34"/>
                <a:gd name="T1" fmla="*/ 0 h 36"/>
                <a:gd name="T2" fmla="*/ 2147483647 w 34"/>
                <a:gd name="T3" fmla="*/ 0 h 36"/>
                <a:gd name="T4" fmla="*/ 2147483647 w 34"/>
                <a:gd name="T5" fmla="*/ 2147483647 h 36"/>
                <a:gd name="T6" fmla="*/ 2147483647 w 34"/>
                <a:gd name="T7" fmla="*/ 2147483647 h 36"/>
                <a:gd name="T8" fmla="*/ 0 w 34"/>
                <a:gd name="T9" fmla="*/ 2147483647 h 36"/>
                <a:gd name="T10" fmla="*/ 0 w 34"/>
                <a:gd name="T11" fmla="*/ 2147483647 h 36"/>
                <a:gd name="T12" fmla="*/ 2147483647 w 34"/>
                <a:gd name="T13" fmla="*/ 2147483647 h 36"/>
                <a:gd name="T14" fmla="*/ 2147483647 w 34"/>
                <a:gd name="T15" fmla="*/ 2147483647 h 36"/>
                <a:gd name="T16" fmla="*/ 2147483647 w 34"/>
                <a:gd name="T17" fmla="*/ 2147483647 h 36"/>
                <a:gd name="T18" fmla="*/ 2147483647 w 34"/>
                <a:gd name="T19" fmla="*/ 2147483647 h 36"/>
                <a:gd name="T20" fmla="*/ 2147483647 w 34"/>
                <a:gd name="T21" fmla="*/ 2147483647 h 36"/>
                <a:gd name="T22" fmla="*/ 2147483647 w 34"/>
                <a:gd name="T23" fmla="*/ 2147483647 h 36"/>
                <a:gd name="T24" fmla="*/ 2147483647 w 34"/>
                <a:gd name="T25" fmla="*/ 2147483647 h 36"/>
                <a:gd name="T26" fmla="*/ 2147483647 w 34"/>
                <a:gd name="T27" fmla="*/ 2147483647 h 36"/>
                <a:gd name="T28" fmla="*/ 2147483647 w 34"/>
                <a:gd name="T29" fmla="*/ 2147483647 h 36"/>
                <a:gd name="T30" fmla="*/ 2147483647 w 34"/>
                <a:gd name="T31" fmla="*/ 2147483647 h 36"/>
                <a:gd name="T32" fmla="*/ 2147483647 w 34"/>
                <a:gd name="T33" fmla="*/ 0 h 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4"/>
                <a:gd name="T52" fmla="*/ 0 h 36"/>
                <a:gd name="T53" fmla="*/ 34 w 34"/>
                <a:gd name="T54" fmla="*/ 36 h 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4" h="36">
                  <a:moveTo>
                    <a:pt x="28" y="0"/>
                  </a:moveTo>
                  <a:lnTo>
                    <a:pt x="22" y="0"/>
                  </a:lnTo>
                  <a:lnTo>
                    <a:pt x="8" y="10"/>
                  </a:lnTo>
                  <a:lnTo>
                    <a:pt x="2" y="18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2" y="32"/>
                  </a:lnTo>
                  <a:lnTo>
                    <a:pt x="6" y="34"/>
                  </a:lnTo>
                  <a:lnTo>
                    <a:pt x="10" y="36"/>
                  </a:lnTo>
                  <a:lnTo>
                    <a:pt x="14" y="36"/>
                  </a:lnTo>
                  <a:lnTo>
                    <a:pt x="18" y="32"/>
                  </a:lnTo>
                  <a:lnTo>
                    <a:pt x="24" y="26"/>
                  </a:lnTo>
                  <a:lnTo>
                    <a:pt x="32" y="18"/>
                  </a:lnTo>
                  <a:lnTo>
                    <a:pt x="34" y="10"/>
                  </a:lnTo>
                  <a:lnTo>
                    <a:pt x="30" y="6"/>
                  </a:lnTo>
                  <a:lnTo>
                    <a:pt x="28" y="4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6" name="Freeform 129"/>
            <p:cNvSpPr/>
            <p:nvPr/>
          </p:nvSpPr>
          <p:spPr bwMode="auto">
            <a:xfrm>
              <a:off x="5328534" y="5318974"/>
              <a:ext cx="28828" cy="38495"/>
            </a:xfrm>
            <a:custGeom>
              <a:avLst/>
              <a:gdLst>
                <a:gd name="T0" fmla="*/ 2147483647 w 20"/>
                <a:gd name="T1" fmla="*/ 2147483647 h 24"/>
                <a:gd name="T2" fmla="*/ 2147483647 w 20"/>
                <a:gd name="T3" fmla="*/ 2147483647 h 24"/>
                <a:gd name="T4" fmla="*/ 2147483647 w 20"/>
                <a:gd name="T5" fmla="*/ 2147483647 h 24"/>
                <a:gd name="T6" fmla="*/ 2147483647 w 20"/>
                <a:gd name="T7" fmla="*/ 2147483647 h 24"/>
                <a:gd name="T8" fmla="*/ 2147483647 w 20"/>
                <a:gd name="T9" fmla="*/ 2147483647 h 24"/>
                <a:gd name="T10" fmla="*/ 2147483647 w 20"/>
                <a:gd name="T11" fmla="*/ 2147483647 h 24"/>
                <a:gd name="T12" fmla="*/ 0 w 20"/>
                <a:gd name="T13" fmla="*/ 2147483647 h 24"/>
                <a:gd name="T14" fmla="*/ 0 w 20"/>
                <a:gd name="T15" fmla="*/ 2147483647 h 24"/>
                <a:gd name="T16" fmla="*/ 0 w 20"/>
                <a:gd name="T17" fmla="*/ 2147483647 h 24"/>
                <a:gd name="T18" fmla="*/ 2147483647 w 20"/>
                <a:gd name="T19" fmla="*/ 2147483647 h 24"/>
                <a:gd name="T20" fmla="*/ 2147483647 w 20"/>
                <a:gd name="T21" fmla="*/ 2147483647 h 24"/>
                <a:gd name="T22" fmla="*/ 2147483647 w 20"/>
                <a:gd name="T23" fmla="*/ 0 h 24"/>
                <a:gd name="T24" fmla="*/ 2147483647 w 20"/>
                <a:gd name="T25" fmla="*/ 0 h 24"/>
                <a:gd name="T26" fmla="*/ 2147483647 w 20"/>
                <a:gd name="T27" fmla="*/ 2147483647 h 2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0"/>
                <a:gd name="T43" fmla="*/ 0 h 24"/>
                <a:gd name="T44" fmla="*/ 20 w 20"/>
                <a:gd name="T45" fmla="*/ 24 h 2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0" h="24">
                  <a:moveTo>
                    <a:pt x="20" y="18"/>
                  </a:moveTo>
                  <a:lnTo>
                    <a:pt x="18" y="22"/>
                  </a:lnTo>
                  <a:lnTo>
                    <a:pt x="16" y="24"/>
                  </a:lnTo>
                  <a:lnTo>
                    <a:pt x="14" y="24"/>
                  </a:lnTo>
                  <a:lnTo>
                    <a:pt x="6" y="24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0" y="8"/>
                  </a:lnTo>
                  <a:lnTo>
                    <a:pt x="2" y="6"/>
                  </a:lnTo>
                  <a:lnTo>
                    <a:pt x="8" y="2"/>
                  </a:lnTo>
                  <a:lnTo>
                    <a:pt x="14" y="0"/>
                  </a:lnTo>
                  <a:lnTo>
                    <a:pt x="20" y="0"/>
                  </a:lnTo>
                  <a:lnTo>
                    <a:pt x="20" y="1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7" name="Freeform 130"/>
            <p:cNvSpPr/>
            <p:nvPr/>
          </p:nvSpPr>
          <p:spPr bwMode="auto">
            <a:xfrm>
              <a:off x="5220142" y="5021626"/>
              <a:ext cx="175272" cy="200443"/>
            </a:xfrm>
            <a:custGeom>
              <a:avLst/>
              <a:gdLst>
                <a:gd name="T0" fmla="*/ 2147483647 w 120"/>
                <a:gd name="T1" fmla="*/ 0 h 126"/>
                <a:gd name="T2" fmla="*/ 2147483647 w 120"/>
                <a:gd name="T3" fmla="*/ 2147483647 h 126"/>
                <a:gd name="T4" fmla="*/ 2147483647 w 120"/>
                <a:gd name="T5" fmla="*/ 2147483647 h 126"/>
                <a:gd name="T6" fmla="*/ 2147483647 w 120"/>
                <a:gd name="T7" fmla="*/ 2147483647 h 126"/>
                <a:gd name="T8" fmla="*/ 2147483647 w 120"/>
                <a:gd name="T9" fmla="*/ 2147483647 h 126"/>
                <a:gd name="T10" fmla="*/ 2147483647 w 120"/>
                <a:gd name="T11" fmla="*/ 2147483647 h 126"/>
                <a:gd name="T12" fmla="*/ 2147483647 w 120"/>
                <a:gd name="T13" fmla="*/ 2147483647 h 126"/>
                <a:gd name="T14" fmla="*/ 2147483647 w 120"/>
                <a:gd name="T15" fmla="*/ 2147483647 h 126"/>
                <a:gd name="T16" fmla="*/ 2147483647 w 120"/>
                <a:gd name="T17" fmla="*/ 2147483647 h 126"/>
                <a:gd name="T18" fmla="*/ 2147483647 w 120"/>
                <a:gd name="T19" fmla="*/ 2147483647 h 126"/>
                <a:gd name="T20" fmla="*/ 2147483647 w 120"/>
                <a:gd name="T21" fmla="*/ 2147483647 h 126"/>
                <a:gd name="T22" fmla="*/ 2147483647 w 120"/>
                <a:gd name="T23" fmla="*/ 2147483647 h 126"/>
                <a:gd name="T24" fmla="*/ 2147483647 w 120"/>
                <a:gd name="T25" fmla="*/ 2147483647 h 126"/>
                <a:gd name="T26" fmla="*/ 2147483647 w 120"/>
                <a:gd name="T27" fmla="*/ 2147483647 h 126"/>
                <a:gd name="T28" fmla="*/ 2147483647 w 120"/>
                <a:gd name="T29" fmla="*/ 2147483647 h 126"/>
                <a:gd name="T30" fmla="*/ 2147483647 w 120"/>
                <a:gd name="T31" fmla="*/ 2147483647 h 126"/>
                <a:gd name="T32" fmla="*/ 2147483647 w 120"/>
                <a:gd name="T33" fmla="*/ 2147483647 h 126"/>
                <a:gd name="T34" fmla="*/ 2147483647 w 120"/>
                <a:gd name="T35" fmla="*/ 2147483647 h 126"/>
                <a:gd name="T36" fmla="*/ 2147483647 w 120"/>
                <a:gd name="T37" fmla="*/ 2147483647 h 126"/>
                <a:gd name="T38" fmla="*/ 2147483647 w 120"/>
                <a:gd name="T39" fmla="*/ 2147483647 h 126"/>
                <a:gd name="T40" fmla="*/ 2147483647 w 120"/>
                <a:gd name="T41" fmla="*/ 2147483647 h 126"/>
                <a:gd name="T42" fmla="*/ 2147483647 w 120"/>
                <a:gd name="T43" fmla="*/ 2147483647 h 126"/>
                <a:gd name="T44" fmla="*/ 2147483647 w 120"/>
                <a:gd name="T45" fmla="*/ 2147483647 h 126"/>
                <a:gd name="T46" fmla="*/ 2147483647 w 120"/>
                <a:gd name="T47" fmla="*/ 2147483647 h 126"/>
                <a:gd name="T48" fmla="*/ 2147483647 w 120"/>
                <a:gd name="T49" fmla="*/ 2147483647 h 126"/>
                <a:gd name="T50" fmla="*/ 2147483647 w 120"/>
                <a:gd name="T51" fmla="*/ 2147483647 h 126"/>
                <a:gd name="T52" fmla="*/ 2147483647 w 120"/>
                <a:gd name="T53" fmla="*/ 2147483647 h 126"/>
                <a:gd name="T54" fmla="*/ 2147483647 w 120"/>
                <a:gd name="T55" fmla="*/ 2147483647 h 126"/>
                <a:gd name="T56" fmla="*/ 2147483647 w 120"/>
                <a:gd name="T57" fmla="*/ 2147483647 h 126"/>
                <a:gd name="T58" fmla="*/ 2147483647 w 120"/>
                <a:gd name="T59" fmla="*/ 2147483647 h 126"/>
                <a:gd name="T60" fmla="*/ 2147483647 w 120"/>
                <a:gd name="T61" fmla="*/ 2147483647 h 126"/>
                <a:gd name="T62" fmla="*/ 2147483647 w 120"/>
                <a:gd name="T63" fmla="*/ 2147483647 h 126"/>
                <a:gd name="T64" fmla="*/ 2147483647 w 120"/>
                <a:gd name="T65" fmla="*/ 2147483647 h 126"/>
                <a:gd name="T66" fmla="*/ 2147483647 w 120"/>
                <a:gd name="T67" fmla="*/ 2147483647 h 126"/>
                <a:gd name="T68" fmla="*/ 2147483647 w 120"/>
                <a:gd name="T69" fmla="*/ 2147483647 h 126"/>
                <a:gd name="T70" fmla="*/ 2147483647 w 120"/>
                <a:gd name="T71" fmla="*/ 2147483647 h 126"/>
                <a:gd name="T72" fmla="*/ 2147483647 w 120"/>
                <a:gd name="T73" fmla="*/ 2147483647 h 126"/>
                <a:gd name="T74" fmla="*/ 2147483647 w 120"/>
                <a:gd name="T75" fmla="*/ 2147483647 h 126"/>
                <a:gd name="T76" fmla="*/ 2147483647 w 120"/>
                <a:gd name="T77" fmla="*/ 2147483647 h 126"/>
                <a:gd name="T78" fmla="*/ 0 w 120"/>
                <a:gd name="T79" fmla="*/ 2147483647 h 126"/>
                <a:gd name="T80" fmla="*/ 0 w 120"/>
                <a:gd name="T81" fmla="*/ 2147483647 h 126"/>
                <a:gd name="T82" fmla="*/ 2147483647 w 120"/>
                <a:gd name="T83" fmla="*/ 2147483647 h 126"/>
                <a:gd name="T84" fmla="*/ 2147483647 w 120"/>
                <a:gd name="T85" fmla="*/ 2147483647 h 126"/>
                <a:gd name="T86" fmla="*/ 2147483647 w 120"/>
                <a:gd name="T87" fmla="*/ 2147483647 h 126"/>
                <a:gd name="T88" fmla="*/ 2147483647 w 120"/>
                <a:gd name="T89" fmla="*/ 2147483647 h 126"/>
                <a:gd name="T90" fmla="*/ 2147483647 w 120"/>
                <a:gd name="T91" fmla="*/ 2147483647 h 126"/>
                <a:gd name="T92" fmla="*/ 2147483647 w 120"/>
                <a:gd name="T93" fmla="*/ 2147483647 h 126"/>
                <a:gd name="T94" fmla="*/ 2147483647 w 120"/>
                <a:gd name="T95" fmla="*/ 2147483647 h 126"/>
                <a:gd name="T96" fmla="*/ 2147483647 w 120"/>
                <a:gd name="T97" fmla="*/ 2147483647 h 126"/>
                <a:gd name="T98" fmla="*/ 2147483647 w 120"/>
                <a:gd name="T99" fmla="*/ 2147483647 h 126"/>
                <a:gd name="T100" fmla="*/ 2147483647 w 120"/>
                <a:gd name="T101" fmla="*/ 2147483647 h 126"/>
                <a:gd name="T102" fmla="*/ 2147483647 w 120"/>
                <a:gd name="T103" fmla="*/ 2147483647 h 126"/>
                <a:gd name="T104" fmla="*/ 2147483647 w 120"/>
                <a:gd name="T105" fmla="*/ 2147483647 h 126"/>
                <a:gd name="T106" fmla="*/ 2147483647 w 120"/>
                <a:gd name="T107" fmla="*/ 0 h 126"/>
                <a:gd name="T108" fmla="*/ 2147483647 w 120"/>
                <a:gd name="T109" fmla="*/ 0 h 126"/>
                <a:gd name="T110" fmla="*/ 2147483647 w 120"/>
                <a:gd name="T111" fmla="*/ 0 h 12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20"/>
                <a:gd name="T169" fmla="*/ 0 h 126"/>
                <a:gd name="T170" fmla="*/ 120 w 120"/>
                <a:gd name="T171" fmla="*/ 126 h 12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20" h="126">
                  <a:moveTo>
                    <a:pt x="78" y="0"/>
                  </a:moveTo>
                  <a:lnTo>
                    <a:pt x="78" y="6"/>
                  </a:lnTo>
                  <a:lnTo>
                    <a:pt x="94" y="10"/>
                  </a:lnTo>
                  <a:lnTo>
                    <a:pt x="106" y="14"/>
                  </a:lnTo>
                  <a:lnTo>
                    <a:pt x="112" y="18"/>
                  </a:lnTo>
                  <a:lnTo>
                    <a:pt x="116" y="22"/>
                  </a:lnTo>
                  <a:lnTo>
                    <a:pt x="120" y="28"/>
                  </a:lnTo>
                  <a:lnTo>
                    <a:pt x="120" y="36"/>
                  </a:lnTo>
                  <a:lnTo>
                    <a:pt x="120" y="44"/>
                  </a:lnTo>
                  <a:lnTo>
                    <a:pt x="118" y="50"/>
                  </a:lnTo>
                  <a:lnTo>
                    <a:pt x="116" y="56"/>
                  </a:lnTo>
                  <a:lnTo>
                    <a:pt x="116" y="66"/>
                  </a:lnTo>
                  <a:lnTo>
                    <a:pt x="116" y="76"/>
                  </a:lnTo>
                  <a:lnTo>
                    <a:pt x="114" y="86"/>
                  </a:lnTo>
                  <a:lnTo>
                    <a:pt x="112" y="96"/>
                  </a:lnTo>
                  <a:lnTo>
                    <a:pt x="106" y="104"/>
                  </a:lnTo>
                  <a:lnTo>
                    <a:pt x="94" y="116"/>
                  </a:lnTo>
                  <a:lnTo>
                    <a:pt x="90" y="126"/>
                  </a:lnTo>
                  <a:lnTo>
                    <a:pt x="80" y="124"/>
                  </a:lnTo>
                  <a:lnTo>
                    <a:pt x="74" y="122"/>
                  </a:lnTo>
                  <a:lnTo>
                    <a:pt x="68" y="120"/>
                  </a:lnTo>
                  <a:lnTo>
                    <a:pt x="62" y="118"/>
                  </a:lnTo>
                  <a:lnTo>
                    <a:pt x="54" y="120"/>
                  </a:lnTo>
                  <a:lnTo>
                    <a:pt x="50" y="114"/>
                  </a:lnTo>
                  <a:lnTo>
                    <a:pt x="46" y="114"/>
                  </a:lnTo>
                  <a:lnTo>
                    <a:pt x="42" y="112"/>
                  </a:lnTo>
                  <a:lnTo>
                    <a:pt x="38" y="110"/>
                  </a:lnTo>
                  <a:lnTo>
                    <a:pt x="34" y="108"/>
                  </a:lnTo>
                  <a:lnTo>
                    <a:pt x="34" y="102"/>
                  </a:lnTo>
                  <a:lnTo>
                    <a:pt x="32" y="92"/>
                  </a:lnTo>
                  <a:lnTo>
                    <a:pt x="30" y="86"/>
                  </a:lnTo>
                  <a:lnTo>
                    <a:pt x="26" y="82"/>
                  </a:lnTo>
                  <a:lnTo>
                    <a:pt x="18" y="76"/>
                  </a:lnTo>
                  <a:lnTo>
                    <a:pt x="12" y="72"/>
                  </a:lnTo>
                  <a:lnTo>
                    <a:pt x="8" y="66"/>
                  </a:lnTo>
                  <a:lnTo>
                    <a:pt x="6" y="62"/>
                  </a:lnTo>
                  <a:lnTo>
                    <a:pt x="8" y="60"/>
                  </a:lnTo>
                  <a:lnTo>
                    <a:pt x="6" y="58"/>
                  </a:lnTo>
                  <a:lnTo>
                    <a:pt x="4" y="54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6" y="46"/>
                  </a:lnTo>
                  <a:lnTo>
                    <a:pt x="12" y="46"/>
                  </a:lnTo>
                  <a:lnTo>
                    <a:pt x="16" y="46"/>
                  </a:lnTo>
                  <a:lnTo>
                    <a:pt x="20" y="46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54" y="16"/>
                  </a:lnTo>
                  <a:lnTo>
                    <a:pt x="58" y="12"/>
                  </a:lnTo>
                  <a:lnTo>
                    <a:pt x="56" y="8"/>
                  </a:lnTo>
                  <a:lnTo>
                    <a:pt x="56" y="6"/>
                  </a:lnTo>
                  <a:lnTo>
                    <a:pt x="58" y="4"/>
                  </a:lnTo>
                  <a:lnTo>
                    <a:pt x="62" y="2"/>
                  </a:lnTo>
                  <a:lnTo>
                    <a:pt x="68" y="0"/>
                  </a:lnTo>
                  <a:lnTo>
                    <a:pt x="76" y="0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8" name="Freeform 131"/>
            <p:cNvSpPr/>
            <p:nvPr/>
          </p:nvSpPr>
          <p:spPr bwMode="auto">
            <a:xfrm>
              <a:off x="5395415" y="4849059"/>
              <a:ext cx="71493" cy="215046"/>
            </a:xfrm>
            <a:custGeom>
              <a:avLst/>
              <a:gdLst>
                <a:gd name="T0" fmla="*/ 0 w 48"/>
                <a:gd name="T1" fmla="*/ 2147483647 h 136"/>
                <a:gd name="T2" fmla="*/ 2147483647 w 48"/>
                <a:gd name="T3" fmla="*/ 2147483647 h 136"/>
                <a:gd name="T4" fmla="*/ 2147483647 w 48"/>
                <a:gd name="T5" fmla="*/ 2147483647 h 136"/>
                <a:gd name="T6" fmla="*/ 2147483647 w 48"/>
                <a:gd name="T7" fmla="*/ 2147483647 h 136"/>
                <a:gd name="T8" fmla="*/ 2147483647 w 48"/>
                <a:gd name="T9" fmla="*/ 2147483647 h 136"/>
                <a:gd name="T10" fmla="*/ 2147483647 w 48"/>
                <a:gd name="T11" fmla="*/ 2147483647 h 136"/>
                <a:gd name="T12" fmla="*/ 2147483647 w 48"/>
                <a:gd name="T13" fmla="*/ 2147483647 h 136"/>
                <a:gd name="T14" fmla="*/ 2147483647 w 48"/>
                <a:gd name="T15" fmla="*/ 2147483647 h 136"/>
                <a:gd name="T16" fmla="*/ 2147483647 w 48"/>
                <a:gd name="T17" fmla="*/ 2147483647 h 136"/>
                <a:gd name="T18" fmla="*/ 2147483647 w 48"/>
                <a:gd name="T19" fmla="*/ 2147483647 h 136"/>
                <a:gd name="T20" fmla="*/ 2147483647 w 48"/>
                <a:gd name="T21" fmla="*/ 2147483647 h 136"/>
                <a:gd name="T22" fmla="*/ 2147483647 w 48"/>
                <a:gd name="T23" fmla="*/ 2147483647 h 136"/>
                <a:gd name="T24" fmla="*/ 2147483647 w 48"/>
                <a:gd name="T25" fmla="*/ 2147483647 h 136"/>
                <a:gd name="T26" fmla="*/ 2147483647 w 48"/>
                <a:gd name="T27" fmla="*/ 2147483647 h 136"/>
                <a:gd name="T28" fmla="*/ 2147483647 w 48"/>
                <a:gd name="T29" fmla="*/ 2147483647 h 136"/>
                <a:gd name="T30" fmla="*/ 2147483647 w 48"/>
                <a:gd name="T31" fmla="*/ 2147483647 h 136"/>
                <a:gd name="T32" fmla="*/ 2147483647 w 48"/>
                <a:gd name="T33" fmla="*/ 2147483647 h 136"/>
                <a:gd name="T34" fmla="*/ 2147483647 w 48"/>
                <a:gd name="T35" fmla="*/ 2147483647 h 136"/>
                <a:gd name="T36" fmla="*/ 2147483647 w 48"/>
                <a:gd name="T37" fmla="*/ 2147483647 h 136"/>
                <a:gd name="T38" fmla="*/ 2147483647 w 48"/>
                <a:gd name="T39" fmla="*/ 2147483647 h 136"/>
                <a:gd name="T40" fmla="*/ 2147483647 w 48"/>
                <a:gd name="T41" fmla="*/ 2147483647 h 136"/>
                <a:gd name="T42" fmla="*/ 2147483647 w 48"/>
                <a:gd name="T43" fmla="*/ 2147483647 h 136"/>
                <a:gd name="T44" fmla="*/ 2147483647 w 48"/>
                <a:gd name="T45" fmla="*/ 2147483647 h 136"/>
                <a:gd name="T46" fmla="*/ 2147483647 w 48"/>
                <a:gd name="T47" fmla="*/ 2147483647 h 136"/>
                <a:gd name="T48" fmla="*/ 2147483647 w 48"/>
                <a:gd name="T49" fmla="*/ 2147483647 h 136"/>
                <a:gd name="T50" fmla="*/ 2147483647 w 48"/>
                <a:gd name="T51" fmla="*/ 2147483647 h 136"/>
                <a:gd name="T52" fmla="*/ 2147483647 w 48"/>
                <a:gd name="T53" fmla="*/ 2147483647 h 136"/>
                <a:gd name="T54" fmla="*/ 2147483647 w 48"/>
                <a:gd name="T55" fmla="*/ 2147483647 h 136"/>
                <a:gd name="T56" fmla="*/ 2147483647 w 48"/>
                <a:gd name="T57" fmla="*/ 2147483647 h 136"/>
                <a:gd name="T58" fmla="*/ 2147483647 w 48"/>
                <a:gd name="T59" fmla="*/ 2147483647 h 136"/>
                <a:gd name="T60" fmla="*/ 2147483647 w 48"/>
                <a:gd name="T61" fmla="*/ 2147483647 h 136"/>
                <a:gd name="T62" fmla="*/ 2147483647 w 48"/>
                <a:gd name="T63" fmla="*/ 2147483647 h 136"/>
                <a:gd name="T64" fmla="*/ 2147483647 w 48"/>
                <a:gd name="T65" fmla="*/ 0 h 136"/>
                <a:gd name="T66" fmla="*/ 2147483647 w 48"/>
                <a:gd name="T67" fmla="*/ 0 h 136"/>
                <a:gd name="T68" fmla="*/ 2147483647 w 48"/>
                <a:gd name="T69" fmla="*/ 2147483647 h 136"/>
                <a:gd name="T70" fmla="*/ 2147483647 w 48"/>
                <a:gd name="T71" fmla="*/ 2147483647 h 136"/>
                <a:gd name="T72" fmla="*/ 2147483647 w 48"/>
                <a:gd name="T73" fmla="*/ 2147483647 h 136"/>
                <a:gd name="T74" fmla="*/ 2147483647 w 48"/>
                <a:gd name="T75" fmla="*/ 2147483647 h 136"/>
                <a:gd name="T76" fmla="*/ 2147483647 w 48"/>
                <a:gd name="T77" fmla="*/ 2147483647 h 136"/>
                <a:gd name="T78" fmla="*/ 2147483647 w 48"/>
                <a:gd name="T79" fmla="*/ 2147483647 h 136"/>
                <a:gd name="T80" fmla="*/ 2147483647 w 48"/>
                <a:gd name="T81" fmla="*/ 2147483647 h 136"/>
                <a:gd name="T82" fmla="*/ 2147483647 w 48"/>
                <a:gd name="T83" fmla="*/ 2147483647 h 136"/>
                <a:gd name="T84" fmla="*/ 2147483647 w 48"/>
                <a:gd name="T85" fmla="*/ 2147483647 h 136"/>
                <a:gd name="T86" fmla="*/ 2147483647 w 48"/>
                <a:gd name="T87" fmla="*/ 2147483647 h 136"/>
                <a:gd name="T88" fmla="*/ 0 w 48"/>
                <a:gd name="T89" fmla="*/ 2147483647 h 136"/>
                <a:gd name="T90" fmla="*/ 0 w 48"/>
                <a:gd name="T91" fmla="*/ 2147483647 h 136"/>
                <a:gd name="T92" fmla="*/ 0 w 48"/>
                <a:gd name="T93" fmla="*/ 2147483647 h 136"/>
                <a:gd name="T94" fmla="*/ 0 w 48"/>
                <a:gd name="T95" fmla="*/ 2147483647 h 136"/>
                <a:gd name="T96" fmla="*/ 0 w 48"/>
                <a:gd name="T97" fmla="*/ 2147483647 h 1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8"/>
                <a:gd name="T148" fmla="*/ 0 h 136"/>
                <a:gd name="T149" fmla="*/ 48 w 48"/>
                <a:gd name="T150" fmla="*/ 136 h 1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8" h="136">
                  <a:moveTo>
                    <a:pt x="0" y="82"/>
                  </a:moveTo>
                  <a:lnTo>
                    <a:pt x="6" y="82"/>
                  </a:lnTo>
                  <a:lnTo>
                    <a:pt x="8" y="88"/>
                  </a:lnTo>
                  <a:lnTo>
                    <a:pt x="12" y="90"/>
                  </a:lnTo>
                  <a:lnTo>
                    <a:pt x="18" y="90"/>
                  </a:lnTo>
                  <a:lnTo>
                    <a:pt x="26" y="90"/>
                  </a:lnTo>
                  <a:lnTo>
                    <a:pt x="26" y="100"/>
                  </a:lnTo>
                  <a:lnTo>
                    <a:pt x="24" y="108"/>
                  </a:lnTo>
                  <a:lnTo>
                    <a:pt x="22" y="118"/>
                  </a:lnTo>
                  <a:lnTo>
                    <a:pt x="24" y="126"/>
                  </a:lnTo>
                  <a:lnTo>
                    <a:pt x="28" y="128"/>
                  </a:lnTo>
                  <a:lnTo>
                    <a:pt x="32" y="132"/>
                  </a:lnTo>
                  <a:lnTo>
                    <a:pt x="34" y="136"/>
                  </a:lnTo>
                  <a:lnTo>
                    <a:pt x="34" y="128"/>
                  </a:lnTo>
                  <a:lnTo>
                    <a:pt x="36" y="126"/>
                  </a:lnTo>
                  <a:lnTo>
                    <a:pt x="38" y="124"/>
                  </a:lnTo>
                  <a:lnTo>
                    <a:pt x="42" y="120"/>
                  </a:lnTo>
                  <a:lnTo>
                    <a:pt x="44" y="118"/>
                  </a:lnTo>
                  <a:lnTo>
                    <a:pt x="46" y="112"/>
                  </a:lnTo>
                  <a:lnTo>
                    <a:pt x="48" y="106"/>
                  </a:lnTo>
                  <a:lnTo>
                    <a:pt x="48" y="98"/>
                  </a:lnTo>
                  <a:lnTo>
                    <a:pt x="48" y="92"/>
                  </a:lnTo>
                  <a:lnTo>
                    <a:pt x="44" y="86"/>
                  </a:lnTo>
                  <a:lnTo>
                    <a:pt x="36" y="74"/>
                  </a:lnTo>
                  <a:lnTo>
                    <a:pt x="30" y="66"/>
                  </a:lnTo>
                  <a:lnTo>
                    <a:pt x="28" y="60"/>
                  </a:lnTo>
                  <a:lnTo>
                    <a:pt x="26" y="54"/>
                  </a:lnTo>
                  <a:lnTo>
                    <a:pt x="28" y="46"/>
                  </a:lnTo>
                  <a:lnTo>
                    <a:pt x="30" y="38"/>
                  </a:lnTo>
                  <a:lnTo>
                    <a:pt x="30" y="12"/>
                  </a:lnTo>
                  <a:lnTo>
                    <a:pt x="28" y="10"/>
                  </a:lnTo>
                  <a:lnTo>
                    <a:pt x="26" y="6"/>
                  </a:lnTo>
                  <a:lnTo>
                    <a:pt x="24" y="0"/>
                  </a:lnTo>
                  <a:lnTo>
                    <a:pt x="8" y="0"/>
                  </a:lnTo>
                  <a:lnTo>
                    <a:pt x="10" y="8"/>
                  </a:lnTo>
                  <a:lnTo>
                    <a:pt x="14" y="18"/>
                  </a:lnTo>
                  <a:lnTo>
                    <a:pt x="12" y="20"/>
                  </a:lnTo>
                  <a:lnTo>
                    <a:pt x="10" y="24"/>
                  </a:lnTo>
                  <a:lnTo>
                    <a:pt x="6" y="28"/>
                  </a:lnTo>
                  <a:lnTo>
                    <a:pt x="6" y="34"/>
                  </a:lnTo>
                  <a:lnTo>
                    <a:pt x="6" y="44"/>
                  </a:lnTo>
                  <a:lnTo>
                    <a:pt x="8" y="50"/>
                  </a:lnTo>
                  <a:lnTo>
                    <a:pt x="4" y="56"/>
                  </a:lnTo>
                  <a:lnTo>
                    <a:pt x="2" y="62"/>
                  </a:lnTo>
                  <a:lnTo>
                    <a:pt x="0" y="68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0" y="80"/>
                  </a:lnTo>
                  <a:lnTo>
                    <a:pt x="0" y="8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9" name="Freeform 132"/>
            <p:cNvSpPr/>
            <p:nvPr/>
          </p:nvSpPr>
          <p:spPr bwMode="auto">
            <a:xfrm>
              <a:off x="5144037" y="4807908"/>
              <a:ext cx="272133" cy="286728"/>
            </a:xfrm>
            <a:custGeom>
              <a:avLst/>
              <a:gdLst>
                <a:gd name="T0" fmla="*/ 2147483647 w 186"/>
                <a:gd name="T1" fmla="*/ 2147483647 h 182"/>
                <a:gd name="T2" fmla="*/ 2147483647 w 186"/>
                <a:gd name="T3" fmla="*/ 2147483647 h 182"/>
                <a:gd name="T4" fmla="*/ 2147483647 w 186"/>
                <a:gd name="T5" fmla="*/ 2147483647 h 182"/>
                <a:gd name="T6" fmla="*/ 2147483647 w 186"/>
                <a:gd name="T7" fmla="*/ 2147483647 h 182"/>
                <a:gd name="T8" fmla="*/ 2147483647 w 186"/>
                <a:gd name="T9" fmla="*/ 2147483647 h 182"/>
                <a:gd name="T10" fmla="*/ 2147483647 w 186"/>
                <a:gd name="T11" fmla="*/ 2147483647 h 182"/>
                <a:gd name="T12" fmla="*/ 2147483647 w 186"/>
                <a:gd name="T13" fmla="*/ 2147483647 h 182"/>
                <a:gd name="T14" fmla="*/ 2147483647 w 186"/>
                <a:gd name="T15" fmla="*/ 2147483647 h 182"/>
                <a:gd name="T16" fmla="*/ 2147483647 w 186"/>
                <a:gd name="T17" fmla="*/ 2147483647 h 182"/>
                <a:gd name="T18" fmla="*/ 2147483647 w 186"/>
                <a:gd name="T19" fmla="*/ 2147483647 h 182"/>
                <a:gd name="T20" fmla="*/ 2147483647 w 186"/>
                <a:gd name="T21" fmla="*/ 2147483647 h 182"/>
                <a:gd name="T22" fmla="*/ 2147483647 w 186"/>
                <a:gd name="T23" fmla="*/ 2147483647 h 182"/>
                <a:gd name="T24" fmla="*/ 2147483647 w 186"/>
                <a:gd name="T25" fmla="*/ 2147483647 h 182"/>
                <a:gd name="T26" fmla="*/ 2147483647 w 186"/>
                <a:gd name="T27" fmla="*/ 2147483647 h 182"/>
                <a:gd name="T28" fmla="*/ 2147483647 w 186"/>
                <a:gd name="T29" fmla="*/ 2147483647 h 182"/>
                <a:gd name="T30" fmla="*/ 2147483647 w 186"/>
                <a:gd name="T31" fmla="*/ 2147483647 h 182"/>
                <a:gd name="T32" fmla="*/ 2147483647 w 186"/>
                <a:gd name="T33" fmla="*/ 2147483647 h 182"/>
                <a:gd name="T34" fmla="*/ 2147483647 w 186"/>
                <a:gd name="T35" fmla="*/ 0 h 182"/>
                <a:gd name="T36" fmla="*/ 2147483647 w 186"/>
                <a:gd name="T37" fmla="*/ 2147483647 h 182"/>
                <a:gd name="T38" fmla="*/ 2147483647 w 186"/>
                <a:gd name="T39" fmla="*/ 2147483647 h 182"/>
                <a:gd name="T40" fmla="*/ 2147483647 w 186"/>
                <a:gd name="T41" fmla="*/ 2147483647 h 182"/>
                <a:gd name="T42" fmla="*/ 2147483647 w 186"/>
                <a:gd name="T43" fmla="*/ 2147483647 h 182"/>
                <a:gd name="T44" fmla="*/ 2147483647 w 186"/>
                <a:gd name="T45" fmla="*/ 2147483647 h 182"/>
                <a:gd name="T46" fmla="*/ 2147483647 w 186"/>
                <a:gd name="T47" fmla="*/ 2147483647 h 182"/>
                <a:gd name="T48" fmla="*/ 2147483647 w 186"/>
                <a:gd name="T49" fmla="*/ 2147483647 h 182"/>
                <a:gd name="T50" fmla="*/ 2147483647 w 186"/>
                <a:gd name="T51" fmla="*/ 2147483647 h 182"/>
                <a:gd name="T52" fmla="*/ 2147483647 w 186"/>
                <a:gd name="T53" fmla="*/ 2147483647 h 182"/>
                <a:gd name="T54" fmla="*/ 2147483647 w 186"/>
                <a:gd name="T55" fmla="*/ 2147483647 h 182"/>
                <a:gd name="T56" fmla="*/ 2147483647 w 186"/>
                <a:gd name="T57" fmla="*/ 2147483647 h 182"/>
                <a:gd name="T58" fmla="*/ 2147483647 w 186"/>
                <a:gd name="T59" fmla="*/ 2147483647 h 182"/>
                <a:gd name="T60" fmla="*/ 2147483647 w 186"/>
                <a:gd name="T61" fmla="*/ 2147483647 h 182"/>
                <a:gd name="T62" fmla="*/ 2147483647 w 186"/>
                <a:gd name="T63" fmla="*/ 2147483647 h 182"/>
                <a:gd name="T64" fmla="*/ 2147483647 w 186"/>
                <a:gd name="T65" fmla="*/ 2147483647 h 182"/>
                <a:gd name="T66" fmla="*/ 2147483647 w 186"/>
                <a:gd name="T67" fmla="*/ 2147483647 h 182"/>
                <a:gd name="T68" fmla="*/ 2147483647 w 186"/>
                <a:gd name="T69" fmla="*/ 2147483647 h 182"/>
                <a:gd name="T70" fmla="*/ 2147483647 w 186"/>
                <a:gd name="T71" fmla="*/ 2147483647 h 182"/>
                <a:gd name="T72" fmla="*/ 0 w 186"/>
                <a:gd name="T73" fmla="*/ 2147483647 h 182"/>
                <a:gd name="T74" fmla="*/ 2147483647 w 186"/>
                <a:gd name="T75" fmla="*/ 2147483647 h 182"/>
                <a:gd name="T76" fmla="*/ 2147483647 w 186"/>
                <a:gd name="T77" fmla="*/ 2147483647 h 182"/>
                <a:gd name="T78" fmla="*/ 2147483647 w 186"/>
                <a:gd name="T79" fmla="*/ 2147483647 h 182"/>
                <a:gd name="T80" fmla="*/ 2147483647 w 186"/>
                <a:gd name="T81" fmla="*/ 2147483647 h 182"/>
                <a:gd name="T82" fmla="*/ 2147483647 w 186"/>
                <a:gd name="T83" fmla="*/ 2147483647 h 18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86"/>
                <a:gd name="T127" fmla="*/ 0 h 182"/>
                <a:gd name="T128" fmla="*/ 186 w 186"/>
                <a:gd name="T129" fmla="*/ 182 h 18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86" h="182">
                  <a:moveTo>
                    <a:pt x="72" y="182"/>
                  </a:moveTo>
                  <a:lnTo>
                    <a:pt x="82" y="172"/>
                  </a:lnTo>
                  <a:lnTo>
                    <a:pt x="94" y="160"/>
                  </a:lnTo>
                  <a:lnTo>
                    <a:pt x="106" y="152"/>
                  </a:lnTo>
                  <a:lnTo>
                    <a:pt x="110" y="148"/>
                  </a:lnTo>
                  <a:lnTo>
                    <a:pt x="108" y="144"/>
                  </a:lnTo>
                  <a:lnTo>
                    <a:pt x="108" y="142"/>
                  </a:lnTo>
                  <a:lnTo>
                    <a:pt x="110" y="140"/>
                  </a:lnTo>
                  <a:lnTo>
                    <a:pt x="114" y="138"/>
                  </a:lnTo>
                  <a:lnTo>
                    <a:pt x="120" y="136"/>
                  </a:lnTo>
                  <a:lnTo>
                    <a:pt x="130" y="136"/>
                  </a:lnTo>
                  <a:lnTo>
                    <a:pt x="128" y="132"/>
                  </a:lnTo>
                  <a:lnTo>
                    <a:pt x="128" y="128"/>
                  </a:lnTo>
                  <a:lnTo>
                    <a:pt x="128" y="126"/>
                  </a:lnTo>
                  <a:lnTo>
                    <a:pt x="134" y="124"/>
                  </a:lnTo>
                  <a:lnTo>
                    <a:pt x="140" y="120"/>
                  </a:lnTo>
                  <a:lnTo>
                    <a:pt x="150" y="116"/>
                  </a:lnTo>
                  <a:lnTo>
                    <a:pt x="162" y="114"/>
                  </a:lnTo>
                  <a:lnTo>
                    <a:pt x="172" y="108"/>
                  </a:lnTo>
                  <a:lnTo>
                    <a:pt x="172" y="98"/>
                  </a:lnTo>
                  <a:lnTo>
                    <a:pt x="172" y="92"/>
                  </a:lnTo>
                  <a:lnTo>
                    <a:pt x="174" y="86"/>
                  </a:lnTo>
                  <a:lnTo>
                    <a:pt x="180" y="76"/>
                  </a:lnTo>
                  <a:lnTo>
                    <a:pt x="178" y="70"/>
                  </a:lnTo>
                  <a:lnTo>
                    <a:pt x="178" y="60"/>
                  </a:lnTo>
                  <a:lnTo>
                    <a:pt x="178" y="54"/>
                  </a:lnTo>
                  <a:lnTo>
                    <a:pt x="182" y="50"/>
                  </a:lnTo>
                  <a:lnTo>
                    <a:pt x="184" y="46"/>
                  </a:lnTo>
                  <a:lnTo>
                    <a:pt x="186" y="44"/>
                  </a:lnTo>
                  <a:lnTo>
                    <a:pt x="182" y="34"/>
                  </a:lnTo>
                  <a:lnTo>
                    <a:pt x="180" y="26"/>
                  </a:lnTo>
                  <a:lnTo>
                    <a:pt x="166" y="16"/>
                  </a:lnTo>
                  <a:lnTo>
                    <a:pt x="160" y="12"/>
                  </a:lnTo>
                  <a:lnTo>
                    <a:pt x="150" y="8"/>
                  </a:lnTo>
                  <a:lnTo>
                    <a:pt x="146" y="6"/>
                  </a:lnTo>
                  <a:lnTo>
                    <a:pt x="140" y="0"/>
                  </a:lnTo>
                  <a:lnTo>
                    <a:pt x="136" y="0"/>
                  </a:lnTo>
                  <a:lnTo>
                    <a:pt x="128" y="2"/>
                  </a:lnTo>
                  <a:lnTo>
                    <a:pt x="118" y="8"/>
                  </a:lnTo>
                  <a:lnTo>
                    <a:pt x="112" y="10"/>
                  </a:lnTo>
                  <a:lnTo>
                    <a:pt x="108" y="14"/>
                  </a:lnTo>
                  <a:lnTo>
                    <a:pt x="106" y="18"/>
                  </a:lnTo>
                  <a:lnTo>
                    <a:pt x="104" y="24"/>
                  </a:lnTo>
                  <a:lnTo>
                    <a:pt x="104" y="62"/>
                  </a:lnTo>
                  <a:lnTo>
                    <a:pt x="106" y="70"/>
                  </a:lnTo>
                  <a:lnTo>
                    <a:pt x="108" y="72"/>
                  </a:lnTo>
                  <a:lnTo>
                    <a:pt x="114" y="76"/>
                  </a:lnTo>
                  <a:lnTo>
                    <a:pt x="124" y="76"/>
                  </a:lnTo>
                  <a:lnTo>
                    <a:pt x="124" y="88"/>
                  </a:lnTo>
                  <a:lnTo>
                    <a:pt x="122" y="92"/>
                  </a:lnTo>
                  <a:lnTo>
                    <a:pt x="120" y="96"/>
                  </a:lnTo>
                  <a:lnTo>
                    <a:pt x="116" y="98"/>
                  </a:lnTo>
                  <a:lnTo>
                    <a:pt x="114" y="98"/>
                  </a:lnTo>
                  <a:lnTo>
                    <a:pt x="110" y="90"/>
                  </a:lnTo>
                  <a:lnTo>
                    <a:pt x="106" y="86"/>
                  </a:lnTo>
                  <a:lnTo>
                    <a:pt x="96" y="78"/>
                  </a:lnTo>
                  <a:lnTo>
                    <a:pt x="90" y="72"/>
                  </a:lnTo>
                  <a:lnTo>
                    <a:pt x="86" y="70"/>
                  </a:lnTo>
                  <a:lnTo>
                    <a:pt x="86" y="66"/>
                  </a:lnTo>
                  <a:lnTo>
                    <a:pt x="80" y="68"/>
                  </a:lnTo>
                  <a:lnTo>
                    <a:pt x="78" y="70"/>
                  </a:lnTo>
                  <a:lnTo>
                    <a:pt x="76" y="70"/>
                  </a:lnTo>
                  <a:lnTo>
                    <a:pt x="72" y="72"/>
                  </a:lnTo>
                  <a:lnTo>
                    <a:pt x="66" y="70"/>
                  </a:lnTo>
                  <a:lnTo>
                    <a:pt x="60" y="68"/>
                  </a:lnTo>
                  <a:lnTo>
                    <a:pt x="56" y="64"/>
                  </a:lnTo>
                  <a:lnTo>
                    <a:pt x="54" y="60"/>
                  </a:lnTo>
                  <a:lnTo>
                    <a:pt x="32" y="52"/>
                  </a:lnTo>
                  <a:lnTo>
                    <a:pt x="32" y="82"/>
                  </a:lnTo>
                  <a:lnTo>
                    <a:pt x="30" y="86"/>
                  </a:lnTo>
                  <a:lnTo>
                    <a:pt x="26" y="88"/>
                  </a:lnTo>
                  <a:lnTo>
                    <a:pt x="24" y="88"/>
                  </a:lnTo>
                  <a:lnTo>
                    <a:pt x="0" y="88"/>
                  </a:lnTo>
                  <a:lnTo>
                    <a:pt x="0" y="152"/>
                  </a:lnTo>
                  <a:lnTo>
                    <a:pt x="16" y="170"/>
                  </a:lnTo>
                  <a:lnTo>
                    <a:pt x="18" y="172"/>
                  </a:lnTo>
                  <a:lnTo>
                    <a:pt x="22" y="174"/>
                  </a:lnTo>
                  <a:lnTo>
                    <a:pt x="28" y="172"/>
                  </a:lnTo>
                  <a:lnTo>
                    <a:pt x="36" y="170"/>
                  </a:lnTo>
                  <a:lnTo>
                    <a:pt x="40" y="172"/>
                  </a:lnTo>
                  <a:lnTo>
                    <a:pt x="46" y="176"/>
                  </a:lnTo>
                  <a:lnTo>
                    <a:pt x="52" y="178"/>
                  </a:lnTo>
                  <a:lnTo>
                    <a:pt x="58" y="182"/>
                  </a:lnTo>
                  <a:lnTo>
                    <a:pt x="72" y="18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0" name="Freeform 133"/>
            <p:cNvSpPr/>
            <p:nvPr/>
          </p:nvSpPr>
          <p:spPr bwMode="auto">
            <a:xfrm>
              <a:off x="4904191" y="4744190"/>
              <a:ext cx="287124" cy="346463"/>
            </a:xfrm>
            <a:custGeom>
              <a:avLst/>
              <a:gdLst>
                <a:gd name="T0" fmla="*/ 2147483647 w 197"/>
                <a:gd name="T1" fmla="*/ 2147483647 h 220"/>
                <a:gd name="T2" fmla="*/ 2147483647 w 197"/>
                <a:gd name="T3" fmla="*/ 2147483647 h 220"/>
                <a:gd name="T4" fmla="*/ 2147483647 w 197"/>
                <a:gd name="T5" fmla="*/ 2147483647 h 220"/>
                <a:gd name="T6" fmla="*/ 2147483647 w 197"/>
                <a:gd name="T7" fmla="*/ 2147483647 h 220"/>
                <a:gd name="T8" fmla="*/ 2147483647 w 197"/>
                <a:gd name="T9" fmla="*/ 2147483647 h 220"/>
                <a:gd name="T10" fmla="*/ 2147483647 w 197"/>
                <a:gd name="T11" fmla="*/ 2147483647 h 220"/>
                <a:gd name="T12" fmla="*/ 0 w 197"/>
                <a:gd name="T13" fmla="*/ 2147483647 h 220"/>
                <a:gd name="T14" fmla="*/ 2147483647 w 197"/>
                <a:gd name="T15" fmla="*/ 2147483647 h 220"/>
                <a:gd name="T16" fmla="*/ 2147483647 w 197"/>
                <a:gd name="T17" fmla="*/ 2147483647 h 220"/>
                <a:gd name="T18" fmla="*/ 2147483647 w 197"/>
                <a:gd name="T19" fmla="*/ 2147483647 h 220"/>
                <a:gd name="T20" fmla="*/ 2147483647 w 197"/>
                <a:gd name="T21" fmla="*/ 2147483647 h 220"/>
                <a:gd name="T22" fmla="*/ 2147483647 w 197"/>
                <a:gd name="T23" fmla="*/ 2147483647 h 220"/>
                <a:gd name="T24" fmla="*/ 2147483647 w 197"/>
                <a:gd name="T25" fmla="*/ 2147483647 h 220"/>
                <a:gd name="T26" fmla="*/ 2147483647 w 197"/>
                <a:gd name="T27" fmla="*/ 2147483647 h 220"/>
                <a:gd name="T28" fmla="*/ 2147483647 w 197"/>
                <a:gd name="T29" fmla="*/ 2147483647 h 220"/>
                <a:gd name="T30" fmla="*/ 2147483647 w 197"/>
                <a:gd name="T31" fmla="*/ 2147483647 h 220"/>
                <a:gd name="T32" fmla="*/ 2147483647 w 197"/>
                <a:gd name="T33" fmla="*/ 2147483647 h 220"/>
                <a:gd name="T34" fmla="*/ 2147483647 w 197"/>
                <a:gd name="T35" fmla="*/ 0 h 220"/>
                <a:gd name="T36" fmla="*/ 2147483647 w 197"/>
                <a:gd name="T37" fmla="*/ 2147483647 h 220"/>
                <a:gd name="T38" fmla="*/ 2147483647 w 197"/>
                <a:gd name="T39" fmla="*/ 2147483647 h 220"/>
                <a:gd name="T40" fmla="*/ 2147483647 w 197"/>
                <a:gd name="T41" fmla="*/ 2147483647 h 220"/>
                <a:gd name="T42" fmla="*/ 2147483647 w 197"/>
                <a:gd name="T43" fmla="*/ 2147483647 h 220"/>
                <a:gd name="T44" fmla="*/ 2147483647 w 197"/>
                <a:gd name="T45" fmla="*/ 2147483647 h 220"/>
                <a:gd name="T46" fmla="*/ 2147483647 w 197"/>
                <a:gd name="T47" fmla="*/ 2147483647 h 220"/>
                <a:gd name="T48" fmla="*/ 2147483647 w 197"/>
                <a:gd name="T49" fmla="*/ 2147483647 h 220"/>
                <a:gd name="T50" fmla="*/ 2147483647 w 197"/>
                <a:gd name="T51" fmla="*/ 2147483647 h 220"/>
                <a:gd name="T52" fmla="*/ 2147483647 w 197"/>
                <a:gd name="T53" fmla="*/ 2147483647 h 220"/>
                <a:gd name="T54" fmla="*/ 2147483647 w 197"/>
                <a:gd name="T55" fmla="*/ 2147483647 h 220"/>
                <a:gd name="T56" fmla="*/ 2147483647 w 197"/>
                <a:gd name="T57" fmla="*/ 2147483647 h 220"/>
                <a:gd name="T58" fmla="*/ 2147483647 w 197"/>
                <a:gd name="T59" fmla="*/ 2147483647 h 220"/>
                <a:gd name="T60" fmla="*/ 2147483647 w 197"/>
                <a:gd name="T61" fmla="*/ 2147483647 h 220"/>
                <a:gd name="T62" fmla="*/ 2147483647 w 197"/>
                <a:gd name="T63" fmla="*/ 2147483647 h 220"/>
                <a:gd name="T64" fmla="*/ 2147483647 w 197"/>
                <a:gd name="T65" fmla="*/ 2147483647 h 220"/>
                <a:gd name="T66" fmla="*/ 2147483647 w 197"/>
                <a:gd name="T67" fmla="*/ 2147483647 h 220"/>
                <a:gd name="T68" fmla="*/ 2147483647 w 197"/>
                <a:gd name="T69" fmla="*/ 2147483647 h 220"/>
                <a:gd name="T70" fmla="*/ 2147483647 w 197"/>
                <a:gd name="T71" fmla="*/ 2147483647 h 22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97"/>
                <a:gd name="T109" fmla="*/ 0 h 220"/>
                <a:gd name="T110" fmla="*/ 197 w 197"/>
                <a:gd name="T111" fmla="*/ 220 h 22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97" h="220">
                  <a:moveTo>
                    <a:pt x="181" y="212"/>
                  </a:moveTo>
                  <a:lnTo>
                    <a:pt x="159" y="220"/>
                  </a:lnTo>
                  <a:lnTo>
                    <a:pt x="117" y="220"/>
                  </a:lnTo>
                  <a:lnTo>
                    <a:pt x="107" y="216"/>
                  </a:lnTo>
                  <a:lnTo>
                    <a:pt x="105" y="214"/>
                  </a:lnTo>
                  <a:lnTo>
                    <a:pt x="101" y="210"/>
                  </a:lnTo>
                  <a:lnTo>
                    <a:pt x="33" y="210"/>
                  </a:lnTo>
                  <a:lnTo>
                    <a:pt x="27" y="206"/>
                  </a:lnTo>
                  <a:lnTo>
                    <a:pt x="25" y="204"/>
                  </a:lnTo>
                  <a:lnTo>
                    <a:pt x="21" y="204"/>
                  </a:lnTo>
                  <a:lnTo>
                    <a:pt x="11" y="206"/>
                  </a:lnTo>
                  <a:lnTo>
                    <a:pt x="4" y="206"/>
                  </a:lnTo>
                  <a:lnTo>
                    <a:pt x="0" y="204"/>
                  </a:lnTo>
                  <a:lnTo>
                    <a:pt x="0" y="194"/>
                  </a:lnTo>
                  <a:lnTo>
                    <a:pt x="4" y="188"/>
                  </a:lnTo>
                  <a:lnTo>
                    <a:pt x="4" y="180"/>
                  </a:lnTo>
                  <a:lnTo>
                    <a:pt x="4" y="174"/>
                  </a:lnTo>
                  <a:lnTo>
                    <a:pt x="7" y="162"/>
                  </a:lnTo>
                  <a:lnTo>
                    <a:pt x="11" y="150"/>
                  </a:lnTo>
                  <a:lnTo>
                    <a:pt x="13" y="140"/>
                  </a:lnTo>
                  <a:lnTo>
                    <a:pt x="19" y="132"/>
                  </a:lnTo>
                  <a:lnTo>
                    <a:pt x="25" y="122"/>
                  </a:lnTo>
                  <a:lnTo>
                    <a:pt x="31" y="112"/>
                  </a:lnTo>
                  <a:lnTo>
                    <a:pt x="35" y="104"/>
                  </a:lnTo>
                  <a:lnTo>
                    <a:pt x="35" y="92"/>
                  </a:lnTo>
                  <a:lnTo>
                    <a:pt x="33" y="84"/>
                  </a:lnTo>
                  <a:lnTo>
                    <a:pt x="29" y="74"/>
                  </a:lnTo>
                  <a:lnTo>
                    <a:pt x="25" y="66"/>
                  </a:lnTo>
                  <a:lnTo>
                    <a:pt x="23" y="56"/>
                  </a:lnTo>
                  <a:lnTo>
                    <a:pt x="23" y="52"/>
                  </a:lnTo>
                  <a:lnTo>
                    <a:pt x="25" y="48"/>
                  </a:lnTo>
                  <a:lnTo>
                    <a:pt x="27" y="44"/>
                  </a:lnTo>
                  <a:lnTo>
                    <a:pt x="27" y="40"/>
                  </a:lnTo>
                  <a:lnTo>
                    <a:pt x="27" y="32"/>
                  </a:lnTo>
                  <a:lnTo>
                    <a:pt x="23" y="24"/>
                  </a:lnTo>
                  <a:lnTo>
                    <a:pt x="15" y="0"/>
                  </a:lnTo>
                  <a:lnTo>
                    <a:pt x="79" y="0"/>
                  </a:lnTo>
                  <a:lnTo>
                    <a:pt x="79" y="12"/>
                  </a:lnTo>
                  <a:lnTo>
                    <a:pt x="85" y="24"/>
                  </a:lnTo>
                  <a:lnTo>
                    <a:pt x="93" y="32"/>
                  </a:lnTo>
                  <a:lnTo>
                    <a:pt x="95" y="34"/>
                  </a:lnTo>
                  <a:lnTo>
                    <a:pt x="99" y="34"/>
                  </a:lnTo>
                  <a:lnTo>
                    <a:pt x="111" y="34"/>
                  </a:lnTo>
                  <a:lnTo>
                    <a:pt x="119" y="34"/>
                  </a:lnTo>
                  <a:lnTo>
                    <a:pt x="121" y="32"/>
                  </a:lnTo>
                  <a:lnTo>
                    <a:pt x="123" y="28"/>
                  </a:lnTo>
                  <a:lnTo>
                    <a:pt x="123" y="20"/>
                  </a:lnTo>
                  <a:lnTo>
                    <a:pt x="143" y="20"/>
                  </a:lnTo>
                  <a:lnTo>
                    <a:pt x="145" y="22"/>
                  </a:lnTo>
                  <a:lnTo>
                    <a:pt x="147" y="24"/>
                  </a:lnTo>
                  <a:lnTo>
                    <a:pt x="151" y="26"/>
                  </a:lnTo>
                  <a:lnTo>
                    <a:pt x="159" y="26"/>
                  </a:lnTo>
                  <a:lnTo>
                    <a:pt x="165" y="24"/>
                  </a:lnTo>
                  <a:lnTo>
                    <a:pt x="167" y="46"/>
                  </a:lnTo>
                  <a:lnTo>
                    <a:pt x="165" y="68"/>
                  </a:lnTo>
                  <a:lnTo>
                    <a:pt x="165" y="72"/>
                  </a:lnTo>
                  <a:lnTo>
                    <a:pt x="169" y="74"/>
                  </a:lnTo>
                  <a:lnTo>
                    <a:pt x="171" y="82"/>
                  </a:lnTo>
                  <a:lnTo>
                    <a:pt x="171" y="86"/>
                  </a:lnTo>
                  <a:lnTo>
                    <a:pt x="169" y="92"/>
                  </a:lnTo>
                  <a:lnTo>
                    <a:pt x="175" y="94"/>
                  </a:lnTo>
                  <a:lnTo>
                    <a:pt x="179" y="94"/>
                  </a:lnTo>
                  <a:lnTo>
                    <a:pt x="183" y="92"/>
                  </a:lnTo>
                  <a:lnTo>
                    <a:pt x="191" y="92"/>
                  </a:lnTo>
                  <a:lnTo>
                    <a:pt x="197" y="92"/>
                  </a:lnTo>
                  <a:lnTo>
                    <a:pt x="197" y="122"/>
                  </a:lnTo>
                  <a:lnTo>
                    <a:pt x="195" y="126"/>
                  </a:lnTo>
                  <a:lnTo>
                    <a:pt x="191" y="128"/>
                  </a:lnTo>
                  <a:lnTo>
                    <a:pt x="189" y="128"/>
                  </a:lnTo>
                  <a:lnTo>
                    <a:pt x="165" y="128"/>
                  </a:lnTo>
                  <a:lnTo>
                    <a:pt x="165" y="192"/>
                  </a:lnTo>
                  <a:lnTo>
                    <a:pt x="181" y="210"/>
                  </a:lnTo>
                  <a:lnTo>
                    <a:pt x="181" y="21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1" name="Freeform 134"/>
            <p:cNvSpPr/>
            <p:nvPr/>
          </p:nvSpPr>
          <p:spPr bwMode="auto">
            <a:xfrm>
              <a:off x="5082923" y="5086671"/>
              <a:ext cx="216784" cy="264161"/>
            </a:xfrm>
            <a:custGeom>
              <a:avLst/>
              <a:gdLst>
                <a:gd name="T0" fmla="*/ 2147483647 w 148"/>
                <a:gd name="T1" fmla="*/ 2147483647 h 168"/>
                <a:gd name="T2" fmla="*/ 2147483647 w 148"/>
                <a:gd name="T3" fmla="*/ 2147483647 h 168"/>
                <a:gd name="T4" fmla="*/ 2147483647 w 148"/>
                <a:gd name="T5" fmla="*/ 2147483647 h 168"/>
                <a:gd name="T6" fmla="*/ 2147483647 w 148"/>
                <a:gd name="T7" fmla="*/ 2147483647 h 168"/>
                <a:gd name="T8" fmla="*/ 2147483647 w 148"/>
                <a:gd name="T9" fmla="*/ 2147483647 h 168"/>
                <a:gd name="T10" fmla="*/ 2147483647 w 148"/>
                <a:gd name="T11" fmla="*/ 2147483647 h 168"/>
                <a:gd name="T12" fmla="*/ 2147483647 w 148"/>
                <a:gd name="T13" fmla="*/ 2147483647 h 168"/>
                <a:gd name="T14" fmla="*/ 2147483647 w 148"/>
                <a:gd name="T15" fmla="*/ 2147483647 h 168"/>
                <a:gd name="T16" fmla="*/ 2147483647 w 148"/>
                <a:gd name="T17" fmla="*/ 2147483647 h 168"/>
                <a:gd name="T18" fmla="*/ 2147483647 w 148"/>
                <a:gd name="T19" fmla="*/ 2147483647 h 168"/>
                <a:gd name="T20" fmla="*/ 2147483647 w 148"/>
                <a:gd name="T21" fmla="*/ 2147483647 h 168"/>
                <a:gd name="T22" fmla="*/ 2147483647 w 148"/>
                <a:gd name="T23" fmla="*/ 2147483647 h 168"/>
                <a:gd name="T24" fmla="*/ 2147483647 w 148"/>
                <a:gd name="T25" fmla="*/ 2147483647 h 168"/>
                <a:gd name="T26" fmla="*/ 2147483647 w 148"/>
                <a:gd name="T27" fmla="*/ 2147483647 h 168"/>
                <a:gd name="T28" fmla="*/ 2147483647 w 148"/>
                <a:gd name="T29" fmla="*/ 2147483647 h 168"/>
                <a:gd name="T30" fmla="*/ 2147483647 w 148"/>
                <a:gd name="T31" fmla="*/ 2147483647 h 168"/>
                <a:gd name="T32" fmla="*/ 2147483647 w 148"/>
                <a:gd name="T33" fmla="*/ 2147483647 h 168"/>
                <a:gd name="T34" fmla="*/ 2147483647 w 148"/>
                <a:gd name="T35" fmla="*/ 2147483647 h 168"/>
                <a:gd name="T36" fmla="*/ 2147483647 w 148"/>
                <a:gd name="T37" fmla="*/ 2147483647 h 168"/>
                <a:gd name="T38" fmla="*/ 2147483647 w 148"/>
                <a:gd name="T39" fmla="*/ 2147483647 h 168"/>
                <a:gd name="T40" fmla="*/ 2147483647 w 148"/>
                <a:gd name="T41" fmla="*/ 2147483647 h 168"/>
                <a:gd name="T42" fmla="*/ 2147483647 w 148"/>
                <a:gd name="T43" fmla="*/ 2147483647 h 168"/>
                <a:gd name="T44" fmla="*/ 2147483647 w 148"/>
                <a:gd name="T45" fmla="*/ 2147483647 h 168"/>
                <a:gd name="T46" fmla="*/ 2147483647 w 148"/>
                <a:gd name="T47" fmla="*/ 2147483647 h 168"/>
                <a:gd name="T48" fmla="*/ 2147483647 w 148"/>
                <a:gd name="T49" fmla="*/ 2147483647 h 168"/>
                <a:gd name="T50" fmla="*/ 2147483647 w 148"/>
                <a:gd name="T51" fmla="*/ 2147483647 h 168"/>
                <a:gd name="T52" fmla="*/ 2147483647 w 148"/>
                <a:gd name="T53" fmla="*/ 2147483647 h 168"/>
                <a:gd name="T54" fmla="*/ 2147483647 w 148"/>
                <a:gd name="T55" fmla="*/ 2147483647 h 168"/>
                <a:gd name="T56" fmla="*/ 2147483647 w 148"/>
                <a:gd name="T57" fmla="*/ 2147483647 h 168"/>
                <a:gd name="T58" fmla="*/ 2147483647 w 148"/>
                <a:gd name="T59" fmla="*/ 2147483647 h 168"/>
                <a:gd name="T60" fmla="*/ 2147483647 w 148"/>
                <a:gd name="T61" fmla="*/ 2147483647 h 168"/>
                <a:gd name="T62" fmla="*/ 2147483647 w 148"/>
                <a:gd name="T63" fmla="*/ 2147483647 h 168"/>
                <a:gd name="T64" fmla="*/ 2147483647 w 148"/>
                <a:gd name="T65" fmla="*/ 2147483647 h 168"/>
                <a:gd name="T66" fmla="*/ 2147483647 w 148"/>
                <a:gd name="T67" fmla="*/ 2147483647 h 168"/>
                <a:gd name="T68" fmla="*/ 2147483647 w 148"/>
                <a:gd name="T69" fmla="*/ 2147483647 h 168"/>
                <a:gd name="T70" fmla="*/ 2147483647 w 148"/>
                <a:gd name="T71" fmla="*/ 2147483647 h 168"/>
                <a:gd name="T72" fmla="*/ 2147483647 w 148"/>
                <a:gd name="T73" fmla="*/ 2147483647 h 168"/>
                <a:gd name="T74" fmla="*/ 2147483647 w 148"/>
                <a:gd name="T75" fmla="*/ 2147483647 h 168"/>
                <a:gd name="T76" fmla="*/ 2147483647 w 148"/>
                <a:gd name="T77" fmla="*/ 2147483647 h 168"/>
                <a:gd name="T78" fmla="*/ 2147483647 w 148"/>
                <a:gd name="T79" fmla="*/ 2147483647 h 168"/>
                <a:gd name="T80" fmla="*/ 2147483647 w 148"/>
                <a:gd name="T81" fmla="*/ 2147483647 h 168"/>
                <a:gd name="T82" fmla="*/ 2147483647 w 148"/>
                <a:gd name="T83" fmla="*/ 2147483647 h 168"/>
                <a:gd name="T84" fmla="*/ 2147483647 w 148"/>
                <a:gd name="T85" fmla="*/ 2147483647 h 168"/>
                <a:gd name="T86" fmla="*/ 2147483647 w 148"/>
                <a:gd name="T87" fmla="*/ 2147483647 h 168"/>
                <a:gd name="T88" fmla="*/ 2147483647 w 148"/>
                <a:gd name="T89" fmla="*/ 2147483647 h 168"/>
                <a:gd name="T90" fmla="*/ 0 w 148"/>
                <a:gd name="T91" fmla="*/ 2147483647 h 168"/>
                <a:gd name="T92" fmla="*/ 0 w 148"/>
                <a:gd name="T93" fmla="*/ 2147483647 h 168"/>
                <a:gd name="T94" fmla="*/ 2147483647 w 148"/>
                <a:gd name="T95" fmla="*/ 2147483647 h 168"/>
                <a:gd name="T96" fmla="*/ 2147483647 w 148"/>
                <a:gd name="T97" fmla="*/ 2147483647 h 168"/>
                <a:gd name="T98" fmla="*/ 2147483647 w 148"/>
                <a:gd name="T99" fmla="*/ 2147483647 h 168"/>
                <a:gd name="T100" fmla="*/ 2147483647 w 148"/>
                <a:gd name="T101" fmla="*/ 2147483647 h 168"/>
                <a:gd name="T102" fmla="*/ 2147483647 w 148"/>
                <a:gd name="T103" fmla="*/ 2147483647 h 168"/>
                <a:gd name="T104" fmla="*/ 2147483647 w 148"/>
                <a:gd name="T105" fmla="*/ 2147483647 h 168"/>
                <a:gd name="T106" fmla="*/ 2147483647 w 148"/>
                <a:gd name="T107" fmla="*/ 2147483647 h 168"/>
                <a:gd name="T108" fmla="*/ 2147483647 w 148"/>
                <a:gd name="T109" fmla="*/ 0 h 168"/>
                <a:gd name="T110" fmla="*/ 2147483647 w 148"/>
                <a:gd name="T111" fmla="*/ 0 h 168"/>
                <a:gd name="T112" fmla="*/ 2147483647 w 148"/>
                <a:gd name="T113" fmla="*/ 2147483647 h 168"/>
                <a:gd name="T114" fmla="*/ 2147483647 w 148"/>
                <a:gd name="T115" fmla="*/ 2147483647 h 16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48"/>
                <a:gd name="T175" fmla="*/ 0 h 168"/>
                <a:gd name="T176" fmla="*/ 148 w 148"/>
                <a:gd name="T177" fmla="*/ 168 h 16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48" h="168">
                  <a:moveTo>
                    <a:pt x="94" y="8"/>
                  </a:moveTo>
                  <a:lnTo>
                    <a:pt x="98" y="14"/>
                  </a:lnTo>
                  <a:lnTo>
                    <a:pt x="100" y="18"/>
                  </a:lnTo>
                  <a:lnTo>
                    <a:pt x="102" y="20"/>
                  </a:lnTo>
                  <a:lnTo>
                    <a:pt x="100" y="22"/>
                  </a:lnTo>
                  <a:lnTo>
                    <a:pt x="102" y="26"/>
                  </a:lnTo>
                  <a:lnTo>
                    <a:pt x="106" y="32"/>
                  </a:lnTo>
                  <a:lnTo>
                    <a:pt x="112" y="36"/>
                  </a:lnTo>
                  <a:lnTo>
                    <a:pt x="120" y="42"/>
                  </a:lnTo>
                  <a:lnTo>
                    <a:pt x="124" y="46"/>
                  </a:lnTo>
                  <a:lnTo>
                    <a:pt x="126" y="52"/>
                  </a:lnTo>
                  <a:lnTo>
                    <a:pt x="128" y="62"/>
                  </a:lnTo>
                  <a:lnTo>
                    <a:pt x="128" y="68"/>
                  </a:lnTo>
                  <a:lnTo>
                    <a:pt x="132" y="70"/>
                  </a:lnTo>
                  <a:lnTo>
                    <a:pt x="136" y="72"/>
                  </a:lnTo>
                  <a:lnTo>
                    <a:pt x="140" y="74"/>
                  </a:lnTo>
                  <a:lnTo>
                    <a:pt x="144" y="74"/>
                  </a:lnTo>
                  <a:lnTo>
                    <a:pt x="148" y="80"/>
                  </a:lnTo>
                  <a:lnTo>
                    <a:pt x="140" y="84"/>
                  </a:lnTo>
                  <a:lnTo>
                    <a:pt x="134" y="88"/>
                  </a:lnTo>
                  <a:lnTo>
                    <a:pt x="126" y="100"/>
                  </a:lnTo>
                  <a:lnTo>
                    <a:pt x="116" y="112"/>
                  </a:lnTo>
                  <a:lnTo>
                    <a:pt x="106" y="122"/>
                  </a:lnTo>
                  <a:lnTo>
                    <a:pt x="104" y="124"/>
                  </a:lnTo>
                  <a:lnTo>
                    <a:pt x="100" y="126"/>
                  </a:lnTo>
                  <a:lnTo>
                    <a:pt x="98" y="128"/>
                  </a:lnTo>
                  <a:lnTo>
                    <a:pt x="94" y="132"/>
                  </a:lnTo>
                  <a:lnTo>
                    <a:pt x="92" y="138"/>
                  </a:lnTo>
                  <a:lnTo>
                    <a:pt x="88" y="142"/>
                  </a:lnTo>
                  <a:lnTo>
                    <a:pt x="84" y="146"/>
                  </a:lnTo>
                  <a:lnTo>
                    <a:pt x="78" y="148"/>
                  </a:lnTo>
                  <a:lnTo>
                    <a:pt x="72" y="146"/>
                  </a:lnTo>
                  <a:lnTo>
                    <a:pt x="68" y="142"/>
                  </a:lnTo>
                  <a:lnTo>
                    <a:pt x="62" y="140"/>
                  </a:lnTo>
                  <a:lnTo>
                    <a:pt x="56" y="138"/>
                  </a:lnTo>
                  <a:lnTo>
                    <a:pt x="52" y="142"/>
                  </a:lnTo>
                  <a:lnTo>
                    <a:pt x="44" y="150"/>
                  </a:lnTo>
                  <a:lnTo>
                    <a:pt x="36" y="162"/>
                  </a:lnTo>
                  <a:lnTo>
                    <a:pt x="28" y="168"/>
                  </a:lnTo>
                  <a:lnTo>
                    <a:pt x="12" y="168"/>
                  </a:lnTo>
                  <a:lnTo>
                    <a:pt x="14" y="160"/>
                  </a:lnTo>
                  <a:lnTo>
                    <a:pt x="16" y="152"/>
                  </a:lnTo>
                  <a:lnTo>
                    <a:pt x="16" y="146"/>
                  </a:lnTo>
                  <a:lnTo>
                    <a:pt x="14" y="142"/>
                  </a:lnTo>
                  <a:lnTo>
                    <a:pt x="6" y="134"/>
                  </a:lnTo>
                  <a:lnTo>
                    <a:pt x="0" y="132"/>
                  </a:lnTo>
                  <a:lnTo>
                    <a:pt x="0" y="78"/>
                  </a:lnTo>
                  <a:lnTo>
                    <a:pt x="20" y="78"/>
                  </a:lnTo>
                  <a:lnTo>
                    <a:pt x="20" y="10"/>
                  </a:lnTo>
                  <a:lnTo>
                    <a:pt x="42" y="8"/>
                  </a:lnTo>
                  <a:lnTo>
                    <a:pt x="60" y="6"/>
                  </a:lnTo>
                  <a:lnTo>
                    <a:pt x="64" y="12"/>
                  </a:lnTo>
                  <a:lnTo>
                    <a:pt x="78" y="6"/>
                  </a:lnTo>
                  <a:lnTo>
                    <a:pt x="82" y="2"/>
                  </a:lnTo>
                  <a:lnTo>
                    <a:pt x="88" y="0"/>
                  </a:lnTo>
                  <a:lnTo>
                    <a:pt x="92" y="0"/>
                  </a:lnTo>
                  <a:lnTo>
                    <a:pt x="94" y="2"/>
                  </a:lnTo>
                  <a:lnTo>
                    <a:pt x="94" y="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2" name="Freeform 135"/>
            <p:cNvSpPr/>
            <p:nvPr/>
          </p:nvSpPr>
          <p:spPr bwMode="auto">
            <a:xfrm>
              <a:off x="4242306" y="4092416"/>
              <a:ext cx="118770" cy="131417"/>
            </a:xfrm>
            <a:custGeom>
              <a:avLst/>
              <a:gdLst>
                <a:gd name="T0" fmla="*/ 2147483647 w 82"/>
                <a:gd name="T1" fmla="*/ 2147483647 h 82"/>
                <a:gd name="T2" fmla="*/ 2147483647 w 82"/>
                <a:gd name="T3" fmla="*/ 2147483647 h 82"/>
                <a:gd name="T4" fmla="*/ 2147483647 w 82"/>
                <a:gd name="T5" fmla="*/ 2147483647 h 82"/>
                <a:gd name="T6" fmla="*/ 2147483647 w 82"/>
                <a:gd name="T7" fmla="*/ 2147483647 h 82"/>
                <a:gd name="T8" fmla="*/ 2147483647 w 82"/>
                <a:gd name="T9" fmla="*/ 2147483647 h 82"/>
                <a:gd name="T10" fmla="*/ 2147483647 w 82"/>
                <a:gd name="T11" fmla="*/ 2147483647 h 82"/>
                <a:gd name="T12" fmla="*/ 2147483647 w 82"/>
                <a:gd name="T13" fmla="*/ 2147483647 h 82"/>
                <a:gd name="T14" fmla="*/ 2147483647 w 82"/>
                <a:gd name="T15" fmla="*/ 2147483647 h 82"/>
                <a:gd name="T16" fmla="*/ 2147483647 w 82"/>
                <a:gd name="T17" fmla="*/ 2147483647 h 82"/>
                <a:gd name="T18" fmla="*/ 2147483647 w 82"/>
                <a:gd name="T19" fmla="*/ 2147483647 h 82"/>
                <a:gd name="T20" fmla="*/ 2147483647 w 82"/>
                <a:gd name="T21" fmla="*/ 2147483647 h 82"/>
                <a:gd name="T22" fmla="*/ 2147483647 w 82"/>
                <a:gd name="T23" fmla="*/ 2147483647 h 82"/>
                <a:gd name="T24" fmla="*/ 2147483647 w 82"/>
                <a:gd name="T25" fmla="*/ 2147483647 h 82"/>
                <a:gd name="T26" fmla="*/ 2147483647 w 82"/>
                <a:gd name="T27" fmla="*/ 2147483647 h 82"/>
                <a:gd name="T28" fmla="*/ 2147483647 w 82"/>
                <a:gd name="T29" fmla="*/ 2147483647 h 82"/>
                <a:gd name="T30" fmla="*/ 2147483647 w 82"/>
                <a:gd name="T31" fmla="*/ 2147483647 h 82"/>
                <a:gd name="T32" fmla="*/ 2147483647 w 82"/>
                <a:gd name="T33" fmla="*/ 2147483647 h 82"/>
                <a:gd name="T34" fmla="*/ 2147483647 w 82"/>
                <a:gd name="T35" fmla="*/ 2147483647 h 82"/>
                <a:gd name="T36" fmla="*/ 2147483647 w 82"/>
                <a:gd name="T37" fmla="*/ 2147483647 h 82"/>
                <a:gd name="T38" fmla="*/ 2147483647 w 82"/>
                <a:gd name="T39" fmla="*/ 2147483647 h 82"/>
                <a:gd name="T40" fmla="*/ 2147483647 w 82"/>
                <a:gd name="T41" fmla="*/ 2147483647 h 82"/>
                <a:gd name="T42" fmla="*/ 2147483647 w 82"/>
                <a:gd name="T43" fmla="*/ 2147483647 h 82"/>
                <a:gd name="T44" fmla="*/ 2147483647 w 82"/>
                <a:gd name="T45" fmla="*/ 2147483647 h 82"/>
                <a:gd name="T46" fmla="*/ 2147483647 w 82"/>
                <a:gd name="T47" fmla="*/ 2147483647 h 82"/>
                <a:gd name="T48" fmla="*/ 0 w 82"/>
                <a:gd name="T49" fmla="*/ 2147483647 h 82"/>
                <a:gd name="T50" fmla="*/ 2147483647 w 82"/>
                <a:gd name="T51" fmla="*/ 2147483647 h 82"/>
                <a:gd name="T52" fmla="*/ 2147483647 w 82"/>
                <a:gd name="T53" fmla="*/ 2147483647 h 82"/>
                <a:gd name="T54" fmla="*/ 2147483647 w 82"/>
                <a:gd name="T55" fmla="*/ 2147483647 h 82"/>
                <a:gd name="T56" fmla="*/ 2147483647 w 82"/>
                <a:gd name="T57" fmla="*/ 2147483647 h 82"/>
                <a:gd name="T58" fmla="*/ 2147483647 w 82"/>
                <a:gd name="T59" fmla="*/ 2147483647 h 82"/>
                <a:gd name="T60" fmla="*/ 2147483647 w 82"/>
                <a:gd name="T61" fmla="*/ 2147483647 h 82"/>
                <a:gd name="T62" fmla="*/ 2147483647 w 82"/>
                <a:gd name="T63" fmla="*/ 2147483647 h 82"/>
                <a:gd name="T64" fmla="*/ 2147483647 w 82"/>
                <a:gd name="T65" fmla="*/ 0 h 82"/>
                <a:gd name="T66" fmla="*/ 2147483647 w 82"/>
                <a:gd name="T67" fmla="*/ 0 h 82"/>
                <a:gd name="T68" fmla="*/ 2147483647 w 82"/>
                <a:gd name="T69" fmla="*/ 2147483647 h 82"/>
                <a:gd name="T70" fmla="*/ 2147483647 w 82"/>
                <a:gd name="T71" fmla="*/ 2147483647 h 82"/>
                <a:gd name="T72" fmla="*/ 2147483647 w 82"/>
                <a:gd name="T73" fmla="*/ 2147483647 h 82"/>
                <a:gd name="T74" fmla="*/ 2147483647 w 82"/>
                <a:gd name="T75" fmla="*/ 2147483647 h 82"/>
                <a:gd name="T76" fmla="*/ 2147483647 w 82"/>
                <a:gd name="T77" fmla="*/ 2147483647 h 82"/>
                <a:gd name="T78" fmla="*/ 2147483647 w 82"/>
                <a:gd name="T79" fmla="*/ 2147483647 h 82"/>
                <a:gd name="T80" fmla="*/ 2147483647 w 82"/>
                <a:gd name="T81" fmla="*/ 2147483647 h 82"/>
                <a:gd name="T82" fmla="*/ 2147483647 w 82"/>
                <a:gd name="T83" fmla="*/ 2147483647 h 82"/>
                <a:gd name="T84" fmla="*/ 2147483647 w 82"/>
                <a:gd name="T85" fmla="*/ 2147483647 h 82"/>
                <a:gd name="T86" fmla="*/ 2147483647 w 82"/>
                <a:gd name="T87" fmla="*/ 2147483647 h 82"/>
                <a:gd name="T88" fmla="*/ 2147483647 w 82"/>
                <a:gd name="T89" fmla="*/ 2147483647 h 82"/>
                <a:gd name="T90" fmla="*/ 2147483647 w 82"/>
                <a:gd name="T91" fmla="*/ 2147483647 h 82"/>
                <a:gd name="T92" fmla="*/ 2147483647 w 82"/>
                <a:gd name="T93" fmla="*/ 2147483647 h 82"/>
                <a:gd name="T94" fmla="*/ 2147483647 w 82"/>
                <a:gd name="T95" fmla="*/ 2147483647 h 82"/>
                <a:gd name="T96" fmla="*/ 2147483647 w 82"/>
                <a:gd name="T97" fmla="*/ 2147483647 h 82"/>
                <a:gd name="T98" fmla="*/ 2147483647 w 82"/>
                <a:gd name="T99" fmla="*/ 2147483647 h 82"/>
                <a:gd name="T100" fmla="*/ 2147483647 w 82"/>
                <a:gd name="T101" fmla="*/ 2147483647 h 82"/>
                <a:gd name="T102" fmla="*/ 2147483647 w 82"/>
                <a:gd name="T103" fmla="*/ 2147483647 h 82"/>
                <a:gd name="T104" fmla="*/ 2147483647 w 82"/>
                <a:gd name="T105" fmla="*/ 2147483647 h 82"/>
                <a:gd name="T106" fmla="*/ 2147483647 w 82"/>
                <a:gd name="T107" fmla="*/ 2147483647 h 82"/>
                <a:gd name="T108" fmla="*/ 2147483647 w 82"/>
                <a:gd name="T109" fmla="*/ 2147483647 h 82"/>
                <a:gd name="T110" fmla="*/ 2147483647 w 82"/>
                <a:gd name="T111" fmla="*/ 2147483647 h 82"/>
                <a:gd name="T112" fmla="*/ 2147483647 w 82"/>
                <a:gd name="T113" fmla="*/ 2147483647 h 8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82"/>
                <a:gd name="T172" fmla="*/ 0 h 82"/>
                <a:gd name="T173" fmla="*/ 82 w 82"/>
                <a:gd name="T174" fmla="*/ 82 h 8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82" h="82">
                  <a:moveTo>
                    <a:pt x="6" y="78"/>
                  </a:moveTo>
                  <a:lnTo>
                    <a:pt x="4" y="74"/>
                  </a:lnTo>
                  <a:lnTo>
                    <a:pt x="4" y="68"/>
                  </a:lnTo>
                  <a:lnTo>
                    <a:pt x="4" y="62"/>
                  </a:lnTo>
                  <a:lnTo>
                    <a:pt x="16" y="62"/>
                  </a:lnTo>
                  <a:lnTo>
                    <a:pt x="28" y="60"/>
                  </a:lnTo>
                  <a:lnTo>
                    <a:pt x="28" y="58"/>
                  </a:lnTo>
                  <a:lnTo>
                    <a:pt x="34" y="60"/>
                  </a:lnTo>
                  <a:lnTo>
                    <a:pt x="42" y="62"/>
                  </a:lnTo>
                  <a:lnTo>
                    <a:pt x="46" y="60"/>
                  </a:lnTo>
                  <a:lnTo>
                    <a:pt x="50" y="58"/>
                  </a:lnTo>
                  <a:lnTo>
                    <a:pt x="38" y="56"/>
                  </a:lnTo>
                  <a:lnTo>
                    <a:pt x="32" y="54"/>
                  </a:lnTo>
                  <a:lnTo>
                    <a:pt x="30" y="50"/>
                  </a:lnTo>
                  <a:lnTo>
                    <a:pt x="26" y="52"/>
                  </a:lnTo>
                  <a:lnTo>
                    <a:pt x="24" y="54"/>
                  </a:lnTo>
                  <a:lnTo>
                    <a:pt x="22" y="56"/>
                  </a:lnTo>
                  <a:lnTo>
                    <a:pt x="18" y="58"/>
                  </a:lnTo>
                  <a:lnTo>
                    <a:pt x="6" y="56"/>
                  </a:lnTo>
                  <a:lnTo>
                    <a:pt x="6" y="52"/>
                  </a:lnTo>
                  <a:lnTo>
                    <a:pt x="8" y="46"/>
                  </a:lnTo>
                  <a:lnTo>
                    <a:pt x="6" y="40"/>
                  </a:lnTo>
                  <a:lnTo>
                    <a:pt x="4" y="36"/>
                  </a:lnTo>
                  <a:lnTo>
                    <a:pt x="2" y="32"/>
                  </a:lnTo>
                  <a:lnTo>
                    <a:pt x="0" y="30"/>
                  </a:lnTo>
                  <a:lnTo>
                    <a:pt x="2" y="24"/>
                  </a:lnTo>
                  <a:lnTo>
                    <a:pt x="4" y="16"/>
                  </a:lnTo>
                  <a:lnTo>
                    <a:pt x="10" y="4"/>
                  </a:lnTo>
                  <a:lnTo>
                    <a:pt x="14" y="4"/>
                  </a:lnTo>
                  <a:lnTo>
                    <a:pt x="16" y="4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6" y="0"/>
                  </a:lnTo>
                  <a:lnTo>
                    <a:pt x="30" y="0"/>
                  </a:lnTo>
                  <a:lnTo>
                    <a:pt x="38" y="2"/>
                  </a:lnTo>
                  <a:lnTo>
                    <a:pt x="46" y="6"/>
                  </a:lnTo>
                  <a:lnTo>
                    <a:pt x="52" y="8"/>
                  </a:lnTo>
                  <a:lnTo>
                    <a:pt x="54" y="14"/>
                  </a:lnTo>
                  <a:lnTo>
                    <a:pt x="64" y="28"/>
                  </a:lnTo>
                  <a:lnTo>
                    <a:pt x="68" y="32"/>
                  </a:lnTo>
                  <a:lnTo>
                    <a:pt x="74" y="36"/>
                  </a:lnTo>
                  <a:lnTo>
                    <a:pt x="72" y="36"/>
                  </a:lnTo>
                  <a:lnTo>
                    <a:pt x="76" y="48"/>
                  </a:lnTo>
                  <a:lnTo>
                    <a:pt x="80" y="58"/>
                  </a:lnTo>
                  <a:lnTo>
                    <a:pt x="82" y="66"/>
                  </a:lnTo>
                  <a:lnTo>
                    <a:pt x="82" y="72"/>
                  </a:lnTo>
                  <a:lnTo>
                    <a:pt x="82" y="80"/>
                  </a:lnTo>
                  <a:lnTo>
                    <a:pt x="80" y="80"/>
                  </a:lnTo>
                  <a:lnTo>
                    <a:pt x="74" y="82"/>
                  </a:lnTo>
                  <a:lnTo>
                    <a:pt x="68" y="80"/>
                  </a:lnTo>
                  <a:lnTo>
                    <a:pt x="62" y="78"/>
                  </a:lnTo>
                  <a:lnTo>
                    <a:pt x="56" y="76"/>
                  </a:lnTo>
                  <a:lnTo>
                    <a:pt x="50" y="74"/>
                  </a:lnTo>
                  <a:lnTo>
                    <a:pt x="38" y="74"/>
                  </a:lnTo>
                  <a:lnTo>
                    <a:pt x="26" y="76"/>
                  </a:lnTo>
                  <a:lnTo>
                    <a:pt x="18" y="78"/>
                  </a:lnTo>
                  <a:lnTo>
                    <a:pt x="6" y="7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3" name="Freeform 136"/>
            <p:cNvSpPr/>
            <p:nvPr/>
          </p:nvSpPr>
          <p:spPr bwMode="auto">
            <a:xfrm>
              <a:off x="4250377" y="4210559"/>
              <a:ext cx="65727" cy="37169"/>
            </a:xfrm>
            <a:custGeom>
              <a:avLst/>
              <a:gdLst>
                <a:gd name="T0" fmla="*/ 0 w 44"/>
                <a:gd name="T1" fmla="*/ 2147483647 h 24"/>
                <a:gd name="T2" fmla="*/ 2147483647 w 44"/>
                <a:gd name="T3" fmla="*/ 2147483647 h 24"/>
                <a:gd name="T4" fmla="*/ 2147483647 w 44"/>
                <a:gd name="T5" fmla="*/ 2147483647 h 24"/>
                <a:gd name="T6" fmla="*/ 2147483647 w 44"/>
                <a:gd name="T7" fmla="*/ 0 h 24"/>
                <a:gd name="T8" fmla="*/ 2147483647 w 44"/>
                <a:gd name="T9" fmla="*/ 0 h 24"/>
                <a:gd name="T10" fmla="*/ 2147483647 w 44"/>
                <a:gd name="T11" fmla="*/ 2147483647 h 24"/>
                <a:gd name="T12" fmla="*/ 2147483647 w 44"/>
                <a:gd name="T13" fmla="*/ 2147483647 h 24"/>
                <a:gd name="T14" fmla="*/ 2147483647 w 44"/>
                <a:gd name="T15" fmla="*/ 2147483647 h 24"/>
                <a:gd name="T16" fmla="*/ 2147483647 w 44"/>
                <a:gd name="T17" fmla="*/ 2147483647 h 24"/>
                <a:gd name="T18" fmla="*/ 2147483647 w 44"/>
                <a:gd name="T19" fmla="*/ 2147483647 h 24"/>
                <a:gd name="T20" fmla="*/ 2147483647 w 44"/>
                <a:gd name="T21" fmla="*/ 2147483647 h 24"/>
                <a:gd name="T22" fmla="*/ 2147483647 w 44"/>
                <a:gd name="T23" fmla="*/ 2147483647 h 24"/>
                <a:gd name="T24" fmla="*/ 2147483647 w 44"/>
                <a:gd name="T25" fmla="*/ 2147483647 h 24"/>
                <a:gd name="T26" fmla="*/ 2147483647 w 44"/>
                <a:gd name="T27" fmla="*/ 2147483647 h 24"/>
                <a:gd name="T28" fmla="*/ 2147483647 w 44"/>
                <a:gd name="T29" fmla="*/ 2147483647 h 24"/>
                <a:gd name="T30" fmla="*/ 2147483647 w 44"/>
                <a:gd name="T31" fmla="*/ 2147483647 h 24"/>
                <a:gd name="T32" fmla="*/ 2147483647 w 44"/>
                <a:gd name="T33" fmla="*/ 2147483647 h 24"/>
                <a:gd name="T34" fmla="*/ 2147483647 w 44"/>
                <a:gd name="T35" fmla="*/ 2147483647 h 24"/>
                <a:gd name="T36" fmla="*/ 2147483647 w 44"/>
                <a:gd name="T37" fmla="*/ 2147483647 h 24"/>
                <a:gd name="T38" fmla="*/ 0 w 44"/>
                <a:gd name="T39" fmla="*/ 2147483647 h 2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4"/>
                <a:gd name="T61" fmla="*/ 0 h 24"/>
                <a:gd name="T62" fmla="*/ 44 w 44"/>
                <a:gd name="T63" fmla="*/ 24 h 2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4" h="24">
                  <a:moveTo>
                    <a:pt x="0" y="4"/>
                  </a:moveTo>
                  <a:lnTo>
                    <a:pt x="12" y="4"/>
                  </a:lnTo>
                  <a:lnTo>
                    <a:pt x="20" y="2"/>
                  </a:lnTo>
                  <a:lnTo>
                    <a:pt x="32" y="0"/>
                  </a:lnTo>
                  <a:lnTo>
                    <a:pt x="44" y="0"/>
                  </a:lnTo>
                  <a:lnTo>
                    <a:pt x="44" y="4"/>
                  </a:lnTo>
                  <a:lnTo>
                    <a:pt x="44" y="8"/>
                  </a:lnTo>
                  <a:lnTo>
                    <a:pt x="40" y="8"/>
                  </a:lnTo>
                  <a:lnTo>
                    <a:pt x="42" y="12"/>
                  </a:lnTo>
                  <a:lnTo>
                    <a:pt x="44" y="12"/>
                  </a:lnTo>
                  <a:lnTo>
                    <a:pt x="44" y="16"/>
                  </a:lnTo>
                  <a:lnTo>
                    <a:pt x="38" y="18"/>
                  </a:lnTo>
                  <a:lnTo>
                    <a:pt x="34" y="20"/>
                  </a:lnTo>
                  <a:lnTo>
                    <a:pt x="30" y="22"/>
                  </a:lnTo>
                  <a:lnTo>
                    <a:pt x="26" y="24"/>
                  </a:lnTo>
                  <a:lnTo>
                    <a:pt x="20" y="16"/>
                  </a:lnTo>
                  <a:lnTo>
                    <a:pt x="18" y="14"/>
                  </a:lnTo>
                  <a:lnTo>
                    <a:pt x="16" y="12"/>
                  </a:lnTo>
                  <a:lnTo>
                    <a:pt x="8" y="8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4" name="Freeform 137"/>
            <p:cNvSpPr/>
            <p:nvPr/>
          </p:nvSpPr>
          <p:spPr bwMode="auto">
            <a:xfrm>
              <a:off x="4288430" y="4210559"/>
              <a:ext cx="161435" cy="150001"/>
            </a:xfrm>
            <a:custGeom>
              <a:avLst/>
              <a:gdLst>
                <a:gd name="T0" fmla="*/ 2147483647 w 110"/>
                <a:gd name="T1" fmla="*/ 2147483647 h 96"/>
                <a:gd name="T2" fmla="*/ 2147483647 w 110"/>
                <a:gd name="T3" fmla="*/ 2147483647 h 96"/>
                <a:gd name="T4" fmla="*/ 2147483647 w 110"/>
                <a:gd name="T5" fmla="*/ 2147483647 h 96"/>
                <a:gd name="T6" fmla="*/ 2147483647 w 110"/>
                <a:gd name="T7" fmla="*/ 2147483647 h 96"/>
                <a:gd name="T8" fmla="*/ 2147483647 w 110"/>
                <a:gd name="T9" fmla="*/ 2147483647 h 96"/>
                <a:gd name="T10" fmla="*/ 2147483647 w 110"/>
                <a:gd name="T11" fmla="*/ 2147483647 h 96"/>
                <a:gd name="T12" fmla="*/ 2147483647 w 110"/>
                <a:gd name="T13" fmla="*/ 2147483647 h 96"/>
                <a:gd name="T14" fmla="*/ 2147483647 w 110"/>
                <a:gd name="T15" fmla="*/ 2147483647 h 96"/>
                <a:gd name="T16" fmla="*/ 2147483647 w 110"/>
                <a:gd name="T17" fmla="*/ 2147483647 h 96"/>
                <a:gd name="T18" fmla="*/ 2147483647 w 110"/>
                <a:gd name="T19" fmla="*/ 2147483647 h 96"/>
                <a:gd name="T20" fmla="*/ 2147483647 w 110"/>
                <a:gd name="T21" fmla="*/ 2147483647 h 96"/>
                <a:gd name="T22" fmla="*/ 2147483647 w 110"/>
                <a:gd name="T23" fmla="*/ 2147483647 h 96"/>
                <a:gd name="T24" fmla="*/ 2147483647 w 110"/>
                <a:gd name="T25" fmla="*/ 2147483647 h 96"/>
                <a:gd name="T26" fmla="*/ 2147483647 w 110"/>
                <a:gd name="T27" fmla="*/ 2147483647 h 96"/>
                <a:gd name="T28" fmla="*/ 2147483647 w 110"/>
                <a:gd name="T29" fmla="*/ 2147483647 h 96"/>
                <a:gd name="T30" fmla="*/ 2147483647 w 110"/>
                <a:gd name="T31" fmla="*/ 2147483647 h 96"/>
                <a:gd name="T32" fmla="*/ 2147483647 w 110"/>
                <a:gd name="T33" fmla="*/ 2147483647 h 96"/>
                <a:gd name="T34" fmla="*/ 2147483647 w 110"/>
                <a:gd name="T35" fmla="*/ 2147483647 h 96"/>
                <a:gd name="T36" fmla="*/ 2147483647 w 110"/>
                <a:gd name="T37" fmla="*/ 2147483647 h 96"/>
                <a:gd name="T38" fmla="*/ 2147483647 w 110"/>
                <a:gd name="T39" fmla="*/ 2147483647 h 96"/>
                <a:gd name="T40" fmla="*/ 2147483647 w 110"/>
                <a:gd name="T41" fmla="*/ 2147483647 h 96"/>
                <a:gd name="T42" fmla="*/ 2147483647 w 110"/>
                <a:gd name="T43" fmla="*/ 2147483647 h 96"/>
                <a:gd name="T44" fmla="*/ 2147483647 w 110"/>
                <a:gd name="T45" fmla="*/ 2147483647 h 96"/>
                <a:gd name="T46" fmla="*/ 2147483647 w 110"/>
                <a:gd name="T47" fmla="*/ 2147483647 h 96"/>
                <a:gd name="T48" fmla="*/ 2147483647 w 110"/>
                <a:gd name="T49" fmla="*/ 2147483647 h 96"/>
                <a:gd name="T50" fmla="*/ 2147483647 w 110"/>
                <a:gd name="T51" fmla="*/ 2147483647 h 96"/>
                <a:gd name="T52" fmla="*/ 2147483647 w 110"/>
                <a:gd name="T53" fmla="*/ 2147483647 h 96"/>
                <a:gd name="T54" fmla="*/ 2147483647 w 110"/>
                <a:gd name="T55" fmla="*/ 2147483647 h 96"/>
                <a:gd name="T56" fmla="*/ 2147483647 w 110"/>
                <a:gd name="T57" fmla="*/ 2147483647 h 96"/>
                <a:gd name="T58" fmla="*/ 2147483647 w 110"/>
                <a:gd name="T59" fmla="*/ 2147483647 h 96"/>
                <a:gd name="T60" fmla="*/ 2147483647 w 110"/>
                <a:gd name="T61" fmla="*/ 2147483647 h 96"/>
                <a:gd name="T62" fmla="*/ 2147483647 w 110"/>
                <a:gd name="T63" fmla="*/ 2147483647 h 9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10"/>
                <a:gd name="T97" fmla="*/ 0 h 96"/>
                <a:gd name="T98" fmla="*/ 110 w 110"/>
                <a:gd name="T99" fmla="*/ 96 h 9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10" h="96">
                  <a:moveTo>
                    <a:pt x="28" y="66"/>
                  </a:moveTo>
                  <a:lnTo>
                    <a:pt x="32" y="60"/>
                  </a:lnTo>
                  <a:lnTo>
                    <a:pt x="38" y="54"/>
                  </a:lnTo>
                  <a:lnTo>
                    <a:pt x="44" y="48"/>
                  </a:lnTo>
                  <a:lnTo>
                    <a:pt x="50" y="46"/>
                  </a:lnTo>
                  <a:lnTo>
                    <a:pt x="56" y="48"/>
                  </a:lnTo>
                  <a:lnTo>
                    <a:pt x="60" y="50"/>
                  </a:lnTo>
                  <a:lnTo>
                    <a:pt x="62" y="54"/>
                  </a:lnTo>
                  <a:lnTo>
                    <a:pt x="64" y="60"/>
                  </a:lnTo>
                  <a:lnTo>
                    <a:pt x="66" y="68"/>
                  </a:lnTo>
                  <a:lnTo>
                    <a:pt x="70" y="78"/>
                  </a:lnTo>
                  <a:lnTo>
                    <a:pt x="74" y="76"/>
                  </a:lnTo>
                  <a:lnTo>
                    <a:pt x="76" y="74"/>
                  </a:lnTo>
                  <a:lnTo>
                    <a:pt x="84" y="78"/>
                  </a:lnTo>
                  <a:lnTo>
                    <a:pt x="84" y="90"/>
                  </a:lnTo>
                  <a:lnTo>
                    <a:pt x="86" y="96"/>
                  </a:lnTo>
                  <a:lnTo>
                    <a:pt x="90" y="96"/>
                  </a:lnTo>
                  <a:lnTo>
                    <a:pt x="96" y="96"/>
                  </a:lnTo>
                  <a:lnTo>
                    <a:pt x="100" y="96"/>
                  </a:lnTo>
                  <a:lnTo>
                    <a:pt x="102" y="96"/>
                  </a:lnTo>
                  <a:lnTo>
                    <a:pt x="104" y="92"/>
                  </a:lnTo>
                  <a:lnTo>
                    <a:pt x="106" y="84"/>
                  </a:lnTo>
                  <a:lnTo>
                    <a:pt x="106" y="82"/>
                  </a:lnTo>
                  <a:lnTo>
                    <a:pt x="104" y="80"/>
                  </a:lnTo>
                  <a:lnTo>
                    <a:pt x="102" y="78"/>
                  </a:lnTo>
                  <a:lnTo>
                    <a:pt x="102" y="76"/>
                  </a:lnTo>
                  <a:lnTo>
                    <a:pt x="106" y="74"/>
                  </a:lnTo>
                  <a:lnTo>
                    <a:pt x="110" y="72"/>
                  </a:lnTo>
                  <a:lnTo>
                    <a:pt x="108" y="68"/>
                  </a:lnTo>
                  <a:lnTo>
                    <a:pt x="106" y="64"/>
                  </a:lnTo>
                  <a:lnTo>
                    <a:pt x="104" y="52"/>
                  </a:lnTo>
                  <a:lnTo>
                    <a:pt x="106" y="46"/>
                  </a:lnTo>
                  <a:lnTo>
                    <a:pt x="106" y="44"/>
                  </a:lnTo>
                  <a:lnTo>
                    <a:pt x="110" y="44"/>
                  </a:lnTo>
                  <a:lnTo>
                    <a:pt x="104" y="42"/>
                  </a:lnTo>
                  <a:lnTo>
                    <a:pt x="102" y="40"/>
                  </a:lnTo>
                  <a:lnTo>
                    <a:pt x="98" y="26"/>
                  </a:lnTo>
                  <a:lnTo>
                    <a:pt x="94" y="14"/>
                  </a:lnTo>
                  <a:lnTo>
                    <a:pt x="90" y="8"/>
                  </a:lnTo>
                  <a:lnTo>
                    <a:pt x="84" y="6"/>
                  </a:lnTo>
                  <a:lnTo>
                    <a:pt x="82" y="8"/>
                  </a:lnTo>
                  <a:lnTo>
                    <a:pt x="80" y="10"/>
                  </a:lnTo>
                  <a:lnTo>
                    <a:pt x="74" y="10"/>
                  </a:lnTo>
                  <a:lnTo>
                    <a:pt x="60" y="8"/>
                  </a:lnTo>
                  <a:lnTo>
                    <a:pt x="50" y="6"/>
                  </a:lnTo>
                  <a:lnTo>
                    <a:pt x="48" y="6"/>
                  </a:lnTo>
                  <a:lnTo>
                    <a:pt x="42" y="8"/>
                  </a:lnTo>
                  <a:lnTo>
                    <a:pt x="36" y="6"/>
                  </a:lnTo>
                  <a:lnTo>
                    <a:pt x="30" y="4"/>
                  </a:lnTo>
                  <a:lnTo>
                    <a:pt x="24" y="2"/>
                  </a:lnTo>
                  <a:lnTo>
                    <a:pt x="18" y="0"/>
                  </a:lnTo>
                  <a:lnTo>
                    <a:pt x="18" y="4"/>
                  </a:lnTo>
                  <a:lnTo>
                    <a:pt x="18" y="8"/>
                  </a:lnTo>
                  <a:lnTo>
                    <a:pt x="14" y="8"/>
                  </a:lnTo>
                  <a:lnTo>
                    <a:pt x="16" y="12"/>
                  </a:lnTo>
                  <a:lnTo>
                    <a:pt x="18" y="12"/>
                  </a:lnTo>
                  <a:lnTo>
                    <a:pt x="18" y="16"/>
                  </a:lnTo>
                  <a:lnTo>
                    <a:pt x="12" y="18"/>
                  </a:lnTo>
                  <a:lnTo>
                    <a:pt x="8" y="20"/>
                  </a:lnTo>
                  <a:lnTo>
                    <a:pt x="4" y="22"/>
                  </a:lnTo>
                  <a:lnTo>
                    <a:pt x="0" y="24"/>
                  </a:lnTo>
                  <a:lnTo>
                    <a:pt x="16" y="42"/>
                  </a:lnTo>
                  <a:lnTo>
                    <a:pt x="22" y="52"/>
                  </a:lnTo>
                  <a:lnTo>
                    <a:pt x="28" y="6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5" name="Freeform 138"/>
            <p:cNvSpPr/>
            <p:nvPr/>
          </p:nvSpPr>
          <p:spPr bwMode="auto">
            <a:xfrm>
              <a:off x="4329942" y="4282241"/>
              <a:ext cx="62268" cy="88938"/>
            </a:xfrm>
            <a:custGeom>
              <a:avLst/>
              <a:gdLst>
                <a:gd name="T0" fmla="*/ 2147483647 w 42"/>
                <a:gd name="T1" fmla="*/ 2147483647 h 56"/>
                <a:gd name="T2" fmla="*/ 2147483647 w 42"/>
                <a:gd name="T3" fmla="*/ 2147483647 h 56"/>
                <a:gd name="T4" fmla="*/ 2147483647 w 42"/>
                <a:gd name="T5" fmla="*/ 2147483647 h 56"/>
                <a:gd name="T6" fmla="*/ 2147483647 w 42"/>
                <a:gd name="T7" fmla="*/ 2147483647 h 56"/>
                <a:gd name="T8" fmla="*/ 2147483647 w 42"/>
                <a:gd name="T9" fmla="*/ 2147483647 h 56"/>
                <a:gd name="T10" fmla="*/ 0 w 42"/>
                <a:gd name="T11" fmla="*/ 2147483647 h 56"/>
                <a:gd name="T12" fmla="*/ 2147483647 w 42"/>
                <a:gd name="T13" fmla="*/ 2147483647 h 56"/>
                <a:gd name="T14" fmla="*/ 2147483647 w 42"/>
                <a:gd name="T15" fmla="*/ 2147483647 h 56"/>
                <a:gd name="T16" fmla="*/ 2147483647 w 42"/>
                <a:gd name="T17" fmla="*/ 2147483647 h 56"/>
                <a:gd name="T18" fmla="*/ 2147483647 w 42"/>
                <a:gd name="T19" fmla="*/ 0 h 56"/>
                <a:gd name="T20" fmla="*/ 2147483647 w 42"/>
                <a:gd name="T21" fmla="*/ 2147483647 h 56"/>
                <a:gd name="T22" fmla="*/ 2147483647 w 42"/>
                <a:gd name="T23" fmla="*/ 2147483647 h 56"/>
                <a:gd name="T24" fmla="*/ 2147483647 w 42"/>
                <a:gd name="T25" fmla="*/ 2147483647 h 56"/>
                <a:gd name="T26" fmla="*/ 2147483647 w 42"/>
                <a:gd name="T27" fmla="*/ 2147483647 h 56"/>
                <a:gd name="T28" fmla="*/ 2147483647 w 42"/>
                <a:gd name="T29" fmla="*/ 2147483647 h 56"/>
                <a:gd name="T30" fmla="*/ 2147483647 w 42"/>
                <a:gd name="T31" fmla="*/ 2147483647 h 56"/>
                <a:gd name="T32" fmla="*/ 2147483647 w 42"/>
                <a:gd name="T33" fmla="*/ 2147483647 h 56"/>
                <a:gd name="T34" fmla="*/ 2147483647 w 42"/>
                <a:gd name="T35" fmla="*/ 2147483647 h 56"/>
                <a:gd name="T36" fmla="*/ 2147483647 w 42"/>
                <a:gd name="T37" fmla="*/ 2147483647 h 56"/>
                <a:gd name="T38" fmla="*/ 2147483647 w 42"/>
                <a:gd name="T39" fmla="*/ 2147483647 h 56"/>
                <a:gd name="T40" fmla="*/ 2147483647 w 42"/>
                <a:gd name="T41" fmla="*/ 2147483647 h 5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2"/>
                <a:gd name="T64" fmla="*/ 0 h 56"/>
                <a:gd name="T65" fmla="*/ 42 w 42"/>
                <a:gd name="T66" fmla="*/ 56 h 5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2" h="56">
                  <a:moveTo>
                    <a:pt x="24" y="56"/>
                  </a:moveTo>
                  <a:lnTo>
                    <a:pt x="18" y="50"/>
                  </a:lnTo>
                  <a:lnTo>
                    <a:pt x="12" y="46"/>
                  </a:lnTo>
                  <a:lnTo>
                    <a:pt x="6" y="38"/>
                  </a:lnTo>
                  <a:lnTo>
                    <a:pt x="2" y="30"/>
                  </a:lnTo>
                  <a:lnTo>
                    <a:pt x="0" y="20"/>
                  </a:lnTo>
                  <a:lnTo>
                    <a:pt x="4" y="14"/>
                  </a:lnTo>
                  <a:lnTo>
                    <a:pt x="10" y="8"/>
                  </a:lnTo>
                  <a:lnTo>
                    <a:pt x="16" y="2"/>
                  </a:lnTo>
                  <a:lnTo>
                    <a:pt x="22" y="0"/>
                  </a:lnTo>
                  <a:lnTo>
                    <a:pt x="28" y="2"/>
                  </a:lnTo>
                  <a:lnTo>
                    <a:pt x="32" y="4"/>
                  </a:lnTo>
                  <a:lnTo>
                    <a:pt x="34" y="8"/>
                  </a:lnTo>
                  <a:lnTo>
                    <a:pt x="36" y="14"/>
                  </a:lnTo>
                  <a:lnTo>
                    <a:pt x="38" y="22"/>
                  </a:lnTo>
                  <a:lnTo>
                    <a:pt x="42" y="32"/>
                  </a:lnTo>
                  <a:lnTo>
                    <a:pt x="40" y="36"/>
                  </a:lnTo>
                  <a:lnTo>
                    <a:pt x="38" y="42"/>
                  </a:lnTo>
                  <a:lnTo>
                    <a:pt x="34" y="48"/>
                  </a:lnTo>
                  <a:lnTo>
                    <a:pt x="28" y="52"/>
                  </a:lnTo>
                  <a:lnTo>
                    <a:pt x="24" y="5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6" name="Freeform 139"/>
            <p:cNvSpPr/>
            <p:nvPr/>
          </p:nvSpPr>
          <p:spPr bwMode="auto">
            <a:xfrm>
              <a:off x="4364536" y="4328702"/>
              <a:ext cx="93402" cy="111506"/>
            </a:xfrm>
            <a:custGeom>
              <a:avLst/>
              <a:gdLst>
                <a:gd name="T0" fmla="*/ 2147483647 w 64"/>
                <a:gd name="T1" fmla="*/ 2147483647 h 72"/>
                <a:gd name="T2" fmla="*/ 2147483647 w 64"/>
                <a:gd name="T3" fmla="*/ 2147483647 h 72"/>
                <a:gd name="T4" fmla="*/ 2147483647 w 64"/>
                <a:gd name="T5" fmla="*/ 2147483647 h 72"/>
                <a:gd name="T6" fmla="*/ 2147483647 w 64"/>
                <a:gd name="T7" fmla="*/ 2147483647 h 72"/>
                <a:gd name="T8" fmla="*/ 2147483647 w 64"/>
                <a:gd name="T9" fmla="*/ 2147483647 h 72"/>
                <a:gd name="T10" fmla="*/ 0 w 64"/>
                <a:gd name="T11" fmla="*/ 2147483647 h 72"/>
                <a:gd name="T12" fmla="*/ 2147483647 w 64"/>
                <a:gd name="T13" fmla="*/ 2147483647 h 72"/>
                <a:gd name="T14" fmla="*/ 2147483647 w 64"/>
                <a:gd name="T15" fmla="*/ 2147483647 h 72"/>
                <a:gd name="T16" fmla="*/ 2147483647 w 64"/>
                <a:gd name="T17" fmla="*/ 2147483647 h 72"/>
                <a:gd name="T18" fmla="*/ 2147483647 w 64"/>
                <a:gd name="T19" fmla="*/ 2147483647 h 72"/>
                <a:gd name="T20" fmla="*/ 2147483647 w 64"/>
                <a:gd name="T21" fmla="*/ 2147483647 h 72"/>
                <a:gd name="T22" fmla="*/ 2147483647 w 64"/>
                <a:gd name="T23" fmla="*/ 2147483647 h 72"/>
                <a:gd name="T24" fmla="*/ 2147483647 w 64"/>
                <a:gd name="T25" fmla="*/ 2147483647 h 72"/>
                <a:gd name="T26" fmla="*/ 2147483647 w 64"/>
                <a:gd name="T27" fmla="*/ 0 h 72"/>
                <a:gd name="T28" fmla="*/ 2147483647 w 64"/>
                <a:gd name="T29" fmla="*/ 2147483647 h 72"/>
                <a:gd name="T30" fmla="*/ 2147483647 w 64"/>
                <a:gd name="T31" fmla="*/ 2147483647 h 72"/>
                <a:gd name="T32" fmla="*/ 2147483647 w 64"/>
                <a:gd name="T33" fmla="*/ 2147483647 h 72"/>
                <a:gd name="T34" fmla="*/ 2147483647 w 64"/>
                <a:gd name="T35" fmla="*/ 2147483647 h 72"/>
                <a:gd name="T36" fmla="*/ 2147483647 w 64"/>
                <a:gd name="T37" fmla="*/ 2147483647 h 72"/>
                <a:gd name="T38" fmla="*/ 2147483647 w 64"/>
                <a:gd name="T39" fmla="*/ 2147483647 h 72"/>
                <a:gd name="T40" fmla="*/ 2147483647 w 64"/>
                <a:gd name="T41" fmla="*/ 2147483647 h 72"/>
                <a:gd name="T42" fmla="*/ 2147483647 w 64"/>
                <a:gd name="T43" fmla="*/ 2147483647 h 72"/>
                <a:gd name="T44" fmla="*/ 2147483647 w 64"/>
                <a:gd name="T45" fmla="*/ 2147483647 h 72"/>
                <a:gd name="T46" fmla="*/ 2147483647 w 64"/>
                <a:gd name="T47" fmla="*/ 2147483647 h 72"/>
                <a:gd name="T48" fmla="*/ 2147483647 w 64"/>
                <a:gd name="T49" fmla="*/ 2147483647 h 72"/>
                <a:gd name="T50" fmla="*/ 2147483647 w 64"/>
                <a:gd name="T51" fmla="*/ 2147483647 h 72"/>
                <a:gd name="T52" fmla="*/ 2147483647 w 64"/>
                <a:gd name="T53" fmla="*/ 2147483647 h 72"/>
                <a:gd name="T54" fmla="*/ 2147483647 w 64"/>
                <a:gd name="T55" fmla="*/ 2147483647 h 72"/>
                <a:gd name="T56" fmla="*/ 2147483647 w 64"/>
                <a:gd name="T57" fmla="*/ 2147483647 h 72"/>
                <a:gd name="T58" fmla="*/ 2147483647 w 64"/>
                <a:gd name="T59" fmla="*/ 2147483647 h 72"/>
                <a:gd name="T60" fmla="*/ 2147483647 w 64"/>
                <a:gd name="T61" fmla="*/ 2147483647 h 7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64"/>
                <a:gd name="T94" fmla="*/ 0 h 72"/>
                <a:gd name="T95" fmla="*/ 64 w 64"/>
                <a:gd name="T96" fmla="*/ 72 h 7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64" h="72">
                  <a:moveTo>
                    <a:pt x="62" y="72"/>
                  </a:moveTo>
                  <a:lnTo>
                    <a:pt x="54" y="70"/>
                  </a:lnTo>
                  <a:lnTo>
                    <a:pt x="50" y="66"/>
                  </a:lnTo>
                  <a:lnTo>
                    <a:pt x="40" y="56"/>
                  </a:lnTo>
                  <a:lnTo>
                    <a:pt x="20" y="44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4" y="24"/>
                  </a:lnTo>
                  <a:lnTo>
                    <a:pt x="10" y="20"/>
                  </a:lnTo>
                  <a:lnTo>
                    <a:pt x="14" y="14"/>
                  </a:lnTo>
                  <a:lnTo>
                    <a:pt x="16" y="8"/>
                  </a:lnTo>
                  <a:lnTo>
                    <a:pt x="18" y="4"/>
                  </a:lnTo>
                  <a:lnTo>
                    <a:pt x="22" y="2"/>
                  </a:lnTo>
                  <a:lnTo>
                    <a:pt x="24" y="0"/>
                  </a:lnTo>
                  <a:lnTo>
                    <a:pt x="32" y="4"/>
                  </a:lnTo>
                  <a:lnTo>
                    <a:pt x="32" y="16"/>
                  </a:lnTo>
                  <a:lnTo>
                    <a:pt x="34" y="22"/>
                  </a:lnTo>
                  <a:lnTo>
                    <a:pt x="38" y="22"/>
                  </a:lnTo>
                  <a:lnTo>
                    <a:pt x="44" y="22"/>
                  </a:lnTo>
                  <a:lnTo>
                    <a:pt x="50" y="22"/>
                  </a:lnTo>
                  <a:lnTo>
                    <a:pt x="50" y="24"/>
                  </a:lnTo>
                  <a:lnTo>
                    <a:pt x="50" y="28"/>
                  </a:lnTo>
                  <a:lnTo>
                    <a:pt x="50" y="34"/>
                  </a:lnTo>
                  <a:lnTo>
                    <a:pt x="50" y="38"/>
                  </a:lnTo>
                  <a:lnTo>
                    <a:pt x="50" y="42"/>
                  </a:lnTo>
                  <a:lnTo>
                    <a:pt x="56" y="46"/>
                  </a:lnTo>
                  <a:lnTo>
                    <a:pt x="62" y="48"/>
                  </a:lnTo>
                  <a:lnTo>
                    <a:pt x="64" y="52"/>
                  </a:lnTo>
                  <a:lnTo>
                    <a:pt x="64" y="54"/>
                  </a:lnTo>
                  <a:lnTo>
                    <a:pt x="62" y="70"/>
                  </a:lnTo>
                  <a:lnTo>
                    <a:pt x="62" y="7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7" name="Freeform 140"/>
            <p:cNvSpPr/>
            <p:nvPr/>
          </p:nvSpPr>
          <p:spPr bwMode="auto">
            <a:xfrm>
              <a:off x="4499449" y="4138877"/>
              <a:ext cx="177579" cy="156638"/>
            </a:xfrm>
            <a:custGeom>
              <a:avLst/>
              <a:gdLst>
                <a:gd name="T0" fmla="*/ 2147483647 w 122"/>
                <a:gd name="T1" fmla="*/ 2147483647 h 98"/>
                <a:gd name="T2" fmla="*/ 2147483647 w 122"/>
                <a:gd name="T3" fmla="*/ 2147483647 h 98"/>
                <a:gd name="T4" fmla="*/ 2147483647 w 122"/>
                <a:gd name="T5" fmla="*/ 2147483647 h 98"/>
                <a:gd name="T6" fmla="*/ 2147483647 w 122"/>
                <a:gd name="T7" fmla="*/ 2147483647 h 98"/>
                <a:gd name="T8" fmla="*/ 2147483647 w 122"/>
                <a:gd name="T9" fmla="*/ 2147483647 h 98"/>
                <a:gd name="T10" fmla="*/ 2147483647 w 122"/>
                <a:gd name="T11" fmla="*/ 2147483647 h 98"/>
                <a:gd name="T12" fmla="*/ 2147483647 w 122"/>
                <a:gd name="T13" fmla="*/ 2147483647 h 98"/>
                <a:gd name="T14" fmla="*/ 2147483647 w 122"/>
                <a:gd name="T15" fmla="*/ 2147483647 h 98"/>
                <a:gd name="T16" fmla="*/ 2147483647 w 122"/>
                <a:gd name="T17" fmla="*/ 2147483647 h 98"/>
                <a:gd name="T18" fmla="*/ 2147483647 w 122"/>
                <a:gd name="T19" fmla="*/ 2147483647 h 98"/>
                <a:gd name="T20" fmla="*/ 2147483647 w 122"/>
                <a:gd name="T21" fmla="*/ 2147483647 h 98"/>
                <a:gd name="T22" fmla="*/ 2147483647 w 122"/>
                <a:gd name="T23" fmla="*/ 2147483647 h 98"/>
                <a:gd name="T24" fmla="*/ 2147483647 w 122"/>
                <a:gd name="T25" fmla="*/ 0 h 98"/>
                <a:gd name="T26" fmla="*/ 2147483647 w 122"/>
                <a:gd name="T27" fmla="*/ 2147483647 h 98"/>
                <a:gd name="T28" fmla="*/ 2147483647 w 122"/>
                <a:gd name="T29" fmla="*/ 2147483647 h 98"/>
                <a:gd name="T30" fmla="*/ 2147483647 w 122"/>
                <a:gd name="T31" fmla="*/ 2147483647 h 98"/>
                <a:gd name="T32" fmla="*/ 2147483647 w 122"/>
                <a:gd name="T33" fmla="*/ 2147483647 h 98"/>
                <a:gd name="T34" fmla="*/ 2147483647 w 122"/>
                <a:gd name="T35" fmla="*/ 2147483647 h 98"/>
                <a:gd name="T36" fmla="*/ 2147483647 w 122"/>
                <a:gd name="T37" fmla="*/ 2147483647 h 98"/>
                <a:gd name="T38" fmla="*/ 2147483647 w 122"/>
                <a:gd name="T39" fmla="*/ 2147483647 h 98"/>
                <a:gd name="T40" fmla="*/ 2147483647 w 122"/>
                <a:gd name="T41" fmla="*/ 2147483647 h 98"/>
                <a:gd name="T42" fmla="*/ 2147483647 w 122"/>
                <a:gd name="T43" fmla="*/ 2147483647 h 98"/>
                <a:gd name="T44" fmla="*/ 2147483647 w 122"/>
                <a:gd name="T45" fmla="*/ 2147483647 h 98"/>
                <a:gd name="T46" fmla="*/ 2147483647 w 122"/>
                <a:gd name="T47" fmla="*/ 2147483647 h 98"/>
                <a:gd name="T48" fmla="*/ 2147483647 w 122"/>
                <a:gd name="T49" fmla="*/ 2147483647 h 98"/>
                <a:gd name="T50" fmla="*/ 2147483647 w 122"/>
                <a:gd name="T51" fmla="*/ 2147483647 h 98"/>
                <a:gd name="T52" fmla="*/ 2147483647 w 122"/>
                <a:gd name="T53" fmla="*/ 2147483647 h 98"/>
                <a:gd name="T54" fmla="*/ 2147483647 w 122"/>
                <a:gd name="T55" fmla="*/ 2147483647 h 98"/>
                <a:gd name="T56" fmla="*/ 2147483647 w 122"/>
                <a:gd name="T57" fmla="*/ 2147483647 h 98"/>
                <a:gd name="T58" fmla="*/ 2147483647 w 122"/>
                <a:gd name="T59" fmla="*/ 2147483647 h 98"/>
                <a:gd name="T60" fmla="*/ 0 w 122"/>
                <a:gd name="T61" fmla="*/ 2147483647 h 98"/>
                <a:gd name="T62" fmla="*/ 2147483647 w 122"/>
                <a:gd name="T63" fmla="*/ 2147483647 h 98"/>
                <a:gd name="T64" fmla="*/ 2147483647 w 122"/>
                <a:gd name="T65" fmla="*/ 2147483647 h 98"/>
                <a:gd name="T66" fmla="*/ 2147483647 w 122"/>
                <a:gd name="T67" fmla="*/ 2147483647 h 98"/>
                <a:gd name="T68" fmla="*/ 2147483647 w 122"/>
                <a:gd name="T69" fmla="*/ 2147483647 h 98"/>
                <a:gd name="T70" fmla="*/ 2147483647 w 122"/>
                <a:gd name="T71" fmla="*/ 2147483647 h 98"/>
                <a:gd name="T72" fmla="*/ 2147483647 w 122"/>
                <a:gd name="T73" fmla="*/ 2147483647 h 98"/>
                <a:gd name="T74" fmla="*/ 2147483647 w 122"/>
                <a:gd name="T75" fmla="*/ 2147483647 h 98"/>
                <a:gd name="T76" fmla="*/ 2147483647 w 122"/>
                <a:gd name="T77" fmla="*/ 2147483647 h 98"/>
                <a:gd name="T78" fmla="*/ 2147483647 w 122"/>
                <a:gd name="T79" fmla="*/ 2147483647 h 98"/>
                <a:gd name="T80" fmla="*/ 2147483647 w 122"/>
                <a:gd name="T81" fmla="*/ 2147483647 h 98"/>
                <a:gd name="T82" fmla="*/ 2147483647 w 122"/>
                <a:gd name="T83" fmla="*/ 2147483647 h 98"/>
                <a:gd name="T84" fmla="*/ 2147483647 w 122"/>
                <a:gd name="T85" fmla="*/ 2147483647 h 98"/>
                <a:gd name="T86" fmla="*/ 2147483647 w 122"/>
                <a:gd name="T87" fmla="*/ 2147483647 h 98"/>
                <a:gd name="T88" fmla="*/ 2147483647 w 122"/>
                <a:gd name="T89" fmla="*/ 2147483647 h 98"/>
                <a:gd name="T90" fmla="*/ 2147483647 w 122"/>
                <a:gd name="T91" fmla="*/ 2147483647 h 98"/>
                <a:gd name="T92" fmla="*/ 2147483647 w 122"/>
                <a:gd name="T93" fmla="*/ 2147483647 h 98"/>
                <a:gd name="T94" fmla="*/ 2147483647 w 122"/>
                <a:gd name="T95" fmla="*/ 2147483647 h 98"/>
                <a:gd name="T96" fmla="*/ 2147483647 w 122"/>
                <a:gd name="T97" fmla="*/ 2147483647 h 98"/>
                <a:gd name="T98" fmla="*/ 2147483647 w 122"/>
                <a:gd name="T99" fmla="*/ 2147483647 h 98"/>
                <a:gd name="T100" fmla="*/ 2147483647 w 122"/>
                <a:gd name="T101" fmla="*/ 2147483647 h 98"/>
                <a:gd name="T102" fmla="*/ 2147483647 w 122"/>
                <a:gd name="T103" fmla="*/ 2147483647 h 98"/>
                <a:gd name="T104" fmla="*/ 2147483647 w 122"/>
                <a:gd name="T105" fmla="*/ 2147483647 h 98"/>
                <a:gd name="T106" fmla="*/ 2147483647 w 122"/>
                <a:gd name="T107" fmla="*/ 2147483647 h 98"/>
                <a:gd name="T108" fmla="*/ 2147483647 w 122"/>
                <a:gd name="T109" fmla="*/ 2147483647 h 98"/>
                <a:gd name="T110" fmla="*/ 2147483647 w 122"/>
                <a:gd name="T111" fmla="*/ 2147483647 h 98"/>
                <a:gd name="T112" fmla="*/ 2147483647 w 122"/>
                <a:gd name="T113" fmla="*/ 2147483647 h 9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22"/>
                <a:gd name="T172" fmla="*/ 0 h 98"/>
                <a:gd name="T173" fmla="*/ 122 w 122"/>
                <a:gd name="T174" fmla="*/ 98 h 98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22" h="98">
                  <a:moveTo>
                    <a:pt x="122" y="48"/>
                  </a:moveTo>
                  <a:lnTo>
                    <a:pt x="120" y="44"/>
                  </a:lnTo>
                  <a:lnTo>
                    <a:pt x="114" y="42"/>
                  </a:lnTo>
                  <a:lnTo>
                    <a:pt x="108" y="42"/>
                  </a:lnTo>
                  <a:lnTo>
                    <a:pt x="104" y="38"/>
                  </a:lnTo>
                  <a:lnTo>
                    <a:pt x="104" y="34"/>
                  </a:lnTo>
                  <a:lnTo>
                    <a:pt x="104" y="30"/>
                  </a:lnTo>
                  <a:lnTo>
                    <a:pt x="104" y="26"/>
                  </a:lnTo>
                  <a:lnTo>
                    <a:pt x="102" y="22"/>
                  </a:lnTo>
                  <a:lnTo>
                    <a:pt x="98" y="18"/>
                  </a:lnTo>
                  <a:lnTo>
                    <a:pt x="94" y="16"/>
                  </a:lnTo>
                  <a:lnTo>
                    <a:pt x="90" y="10"/>
                  </a:lnTo>
                  <a:lnTo>
                    <a:pt x="90" y="0"/>
                  </a:lnTo>
                  <a:lnTo>
                    <a:pt x="68" y="6"/>
                  </a:lnTo>
                  <a:lnTo>
                    <a:pt x="46" y="14"/>
                  </a:lnTo>
                  <a:lnTo>
                    <a:pt x="42" y="16"/>
                  </a:lnTo>
                  <a:lnTo>
                    <a:pt x="40" y="18"/>
                  </a:lnTo>
                  <a:lnTo>
                    <a:pt x="38" y="24"/>
                  </a:lnTo>
                  <a:lnTo>
                    <a:pt x="34" y="30"/>
                  </a:lnTo>
                  <a:lnTo>
                    <a:pt x="32" y="30"/>
                  </a:lnTo>
                  <a:lnTo>
                    <a:pt x="28" y="30"/>
                  </a:lnTo>
                  <a:lnTo>
                    <a:pt x="20" y="30"/>
                  </a:lnTo>
                  <a:lnTo>
                    <a:pt x="20" y="40"/>
                  </a:lnTo>
                  <a:lnTo>
                    <a:pt x="20" y="46"/>
                  </a:lnTo>
                  <a:lnTo>
                    <a:pt x="18" y="50"/>
                  </a:lnTo>
                  <a:lnTo>
                    <a:pt x="12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6"/>
                  </a:lnTo>
                  <a:lnTo>
                    <a:pt x="2" y="74"/>
                  </a:lnTo>
                  <a:lnTo>
                    <a:pt x="0" y="80"/>
                  </a:lnTo>
                  <a:lnTo>
                    <a:pt x="4" y="84"/>
                  </a:lnTo>
                  <a:lnTo>
                    <a:pt x="8" y="90"/>
                  </a:lnTo>
                  <a:lnTo>
                    <a:pt x="12" y="94"/>
                  </a:lnTo>
                  <a:lnTo>
                    <a:pt x="18" y="96"/>
                  </a:lnTo>
                  <a:lnTo>
                    <a:pt x="22" y="96"/>
                  </a:lnTo>
                  <a:lnTo>
                    <a:pt x="24" y="94"/>
                  </a:lnTo>
                  <a:lnTo>
                    <a:pt x="28" y="92"/>
                  </a:lnTo>
                  <a:lnTo>
                    <a:pt x="32" y="92"/>
                  </a:lnTo>
                  <a:lnTo>
                    <a:pt x="36" y="92"/>
                  </a:lnTo>
                  <a:lnTo>
                    <a:pt x="38" y="94"/>
                  </a:lnTo>
                  <a:lnTo>
                    <a:pt x="40" y="98"/>
                  </a:lnTo>
                  <a:lnTo>
                    <a:pt x="42" y="98"/>
                  </a:lnTo>
                  <a:lnTo>
                    <a:pt x="42" y="86"/>
                  </a:lnTo>
                  <a:lnTo>
                    <a:pt x="42" y="72"/>
                  </a:lnTo>
                  <a:lnTo>
                    <a:pt x="50" y="72"/>
                  </a:lnTo>
                  <a:lnTo>
                    <a:pt x="58" y="72"/>
                  </a:lnTo>
                  <a:lnTo>
                    <a:pt x="76" y="72"/>
                  </a:lnTo>
                  <a:lnTo>
                    <a:pt x="106" y="72"/>
                  </a:lnTo>
                  <a:lnTo>
                    <a:pt x="106" y="68"/>
                  </a:lnTo>
                  <a:lnTo>
                    <a:pt x="108" y="66"/>
                  </a:lnTo>
                  <a:lnTo>
                    <a:pt x="114" y="64"/>
                  </a:lnTo>
                  <a:lnTo>
                    <a:pt x="122" y="60"/>
                  </a:lnTo>
                  <a:lnTo>
                    <a:pt x="122" y="58"/>
                  </a:lnTo>
                  <a:lnTo>
                    <a:pt x="122" y="56"/>
                  </a:lnTo>
                  <a:lnTo>
                    <a:pt x="122" y="50"/>
                  </a:lnTo>
                  <a:lnTo>
                    <a:pt x="122" y="4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8" name="Freeform 141"/>
            <p:cNvSpPr/>
            <p:nvPr/>
          </p:nvSpPr>
          <p:spPr bwMode="auto">
            <a:xfrm>
              <a:off x="4439488" y="4266311"/>
              <a:ext cx="129148" cy="173895"/>
            </a:xfrm>
            <a:custGeom>
              <a:avLst/>
              <a:gdLst>
                <a:gd name="T0" fmla="*/ 2147483647 w 90"/>
                <a:gd name="T1" fmla="*/ 2147483647 h 110"/>
                <a:gd name="T2" fmla="*/ 2147483647 w 90"/>
                <a:gd name="T3" fmla="*/ 2147483647 h 110"/>
                <a:gd name="T4" fmla="*/ 0 w 90"/>
                <a:gd name="T5" fmla="*/ 2147483647 h 110"/>
                <a:gd name="T6" fmla="*/ 2147483647 w 90"/>
                <a:gd name="T7" fmla="*/ 2147483647 h 110"/>
                <a:gd name="T8" fmla="*/ 2147483647 w 90"/>
                <a:gd name="T9" fmla="*/ 2147483647 h 110"/>
                <a:gd name="T10" fmla="*/ 2147483647 w 90"/>
                <a:gd name="T11" fmla="*/ 2147483647 h 110"/>
                <a:gd name="T12" fmla="*/ 2147483647 w 90"/>
                <a:gd name="T13" fmla="*/ 2147483647 h 110"/>
                <a:gd name="T14" fmla="*/ 2147483647 w 90"/>
                <a:gd name="T15" fmla="*/ 2147483647 h 110"/>
                <a:gd name="T16" fmla="*/ 2147483647 w 90"/>
                <a:gd name="T17" fmla="*/ 2147483647 h 110"/>
                <a:gd name="T18" fmla="*/ 2147483647 w 90"/>
                <a:gd name="T19" fmla="*/ 0 h 110"/>
                <a:gd name="T20" fmla="*/ 2147483647 w 90"/>
                <a:gd name="T21" fmla="*/ 2147483647 h 110"/>
                <a:gd name="T22" fmla="*/ 2147483647 w 90"/>
                <a:gd name="T23" fmla="*/ 2147483647 h 110"/>
                <a:gd name="T24" fmla="*/ 2147483647 w 90"/>
                <a:gd name="T25" fmla="*/ 2147483647 h 110"/>
                <a:gd name="T26" fmla="*/ 2147483647 w 90"/>
                <a:gd name="T27" fmla="*/ 2147483647 h 110"/>
                <a:gd name="T28" fmla="*/ 2147483647 w 90"/>
                <a:gd name="T29" fmla="*/ 2147483647 h 110"/>
                <a:gd name="T30" fmla="*/ 2147483647 w 90"/>
                <a:gd name="T31" fmla="*/ 2147483647 h 110"/>
                <a:gd name="T32" fmla="*/ 2147483647 w 90"/>
                <a:gd name="T33" fmla="*/ 2147483647 h 110"/>
                <a:gd name="T34" fmla="*/ 2147483647 w 90"/>
                <a:gd name="T35" fmla="*/ 2147483647 h 110"/>
                <a:gd name="T36" fmla="*/ 2147483647 w 90"/>
                <a:gd name="T37" fmla="*/ 2147483647 h 110"/>
                <a:gd name="T38" fmla="*/ 2147483647 w 90"/>
                <a:gd name="T39" fmla="*/ 2147483647 h 110"/>
                <a:gd name="T40" fmla="*/ 2147483647 w 90"/>
                <a:gd name="T41" fmla="*/ 2147483647 h 110"/>
                <a:gd name="T42" fmla="*/ 2147483647 w 90"/>
                <a:gd name="T43" fmla="*/ 2147483647 h 110"/>
                <a:gd name="T44" fmla="*/ 2147483647 w 90"/>
                <a:gd name="T45" fmla="*/ 2147483647 h 110"/>
                <a:gd name="T46" fmla="*/ 2147483647 w 90"/>
                <a:gd name="T47" fmla="*/ 2147483647 h 110"/>
                <a:gd name="T48" fmla="*/ 2147483647 w 90"/>
                <a:gd name="T49" fmla="*/ 2147483647 h 110"/>
                <a:gd name="T50" fmla="*/ 2147483647 w 90"/>
                <a:gd name="T51" fmla="*/ 2147483647 h 110"/>
                <a:gd name="T52" fmla="*/ 2147483647 w 90"/>
                <a:gd name="T53" fmla="*/ 2147483647 h 110"/>
                <a:gd name="T54" fmla="*/ 2147483647 w 90"/>
                <a:gd name="T55" fmla="*/ 2147483647 h 110"/>
                <a:gd name="T56" fmla="*/ 0 w 90"/>
                <a:gd name="T57" fmla="*/ 2147483647 h 110"/>
                <a:gd name="T58" fmla="*/ 0 w 90"/>
                <a:gd name="T59" fmla="*/ 2147483647 h 110"/>
                <a:gd name="T60" fmla="*/ 0 w 90"/>
                <a:gd name="T61" fmla="*/ 2147483647 h 110"/>
                <a:gd name="T62" fmla="*/ 2147483647 w 90"/>
                <a:gd name="T63" fmla="*/ 2147483647 h 11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90"/>
                <a:gd name="T97" fmla="*/ 0 h 110"/>
                <a:gd name="T98" fmla="*/ 90 w 90"/>
                <a:gd name="T99" fmla="*/ 110 h 11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90" h="110">
                  <a:moveTo>
                    <a:pt x="2" y="56"/>
                  </a:moveTo>
                  <a:lnTo>
                    <a:pt x="4" y="48"/>
                  </a:lnTo>
                  <a:lnTo>
                    <a:pt x="4" y="46"/>
                  </a:lnTo>
                  <a:lnTo>
                    <a:pt x="2" y="44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4" y="38"/>
                  </a:lnTo>
                  <a:lnTo>
                    <a:pt x="8" y="36"/>
                  </a:lnTo>
                  <a:lnTo>
                    <a:pt x="6" y="32"/>
                  </a:lnTo>
                  <a:lnTo>
                    <a:pt x="4" y="28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4" y="8"/>
                  </a:lnTo>
                  <a:lnTo>
                    <a:pt x="8" y="8"/>
                  </a:lnTo>
                  <a:lnTo>
                    <a:pt x="14" y="6"/>
                  </a:lnTo>
                  <a:lnTo>
                    <a:pt x="20" y="4"/>
                  </a:lnTo>
                  <a:lnTo>
                    <a:pt x="28" y="2"/>
                  </a:lnTo>
                  <a:lnTo>
                    <a:pt x="32" y="8"/>
                  </a:lnTo>
                  <a:lnTo>
                    <a:pt x="38" y="4"/>
                  </a:lnTo>
                  <a:lnTo>
                    <a:pt x="42" y="0"/>
                  </a:lnTo>
                  <a:lnTo>
                    <a:pt x="46" y="4"/>
                  </a:lnTo>
                  <a:lnTo>
                    <a:pt x="50" y="10"/>
                  </a:lnTo>
                  <a:lnTo>
                    <a:pt x="54" y="14"/>
                  </a:lnTo>
                  <a:lnTo>
                    <a:pt x="60" y="16"/>
                  </a:lnTo>
                  <a:lnTo>
                    <a:pt x="64" y="16"/>
                  </a:lnTo>
                  <a:lnTo>
                    <a:pt x="66" y="14"/>
                  </a:lnTo>
                  <a:lnTo>
                    <a:pt x="70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80" y="14"/>
                  </a:lnTo>
                  <a:lnTo>
                    <a:pt x="82" y="18"/>
                  </a:lnTo>
                  <a:lnTo>
                    <a:pt x="84" y="18"/>
                  </a:lnTo>
                  <a:lnTo>
                    <a:pt x="88" y="28"/>
                  </a:lnTo>
                  <a:lnTo>
                    <a:pt x="90" y="32"/>
                  </a:lnTo>
                  <a:lnTo>
                    <a:pt x="90" y="36"/>
                  </a:lnTo>
                  <a:lnTo>
                    <a:pt x="88" y="46"/>
                  </a:lnTo>
                  <a:lnTo>
                    <a:pt x="84" y="54"/>
                  </a:lnTo>
                  <a:lnTo>
                    <a:pt x="82" y="60"/>
                  </a:lnTo>
                  <a:lnTo>
                    <a:pt x="80" y="70"/>
                  </a:lnTo>
                  <a:lnTo>
                    <a:pt x="82" y="86"/>
                  </a:lnTo>
                  <a:lnTo>
                    <a:pt x="84" y="92"/>
                  </a:lnTo>
                  <a:lnTo>
                    <a:pt x="88" y="98"/>
                  </a:lnTo>
                  <a:lnTo>
                    <a:pt x="88" y="104"/>
                  </a:lnTo>
                  <a:lnTo>
                    <a:pt x="78" y="98"/>
                  </a:lnTo>
                  <a:lnTo>
                    <a:pt x="70" y="96"/>
                  </a:lnTo>
                  <a:lnTo>
                    <a:pt x="62" y="96"/>
                  </a:lnTo>
                  <a:lnTo>
                    <a:pt x="54" y="96"/>
                  </a:lnTo>
                  <a:lnTo>
                    <a:pt x="48" y="98"/>
                  </a:lnTo>
                  <a:lnTo>
                    <a:pt x="36" y="102"/>
                  </a:lnTo>
                  <a:lnTo>
                    <a:pt x="26" y="108"/>
                  </a:lnTo>
                  <a:lnTo>
                    <a:pt x="20" y="110"/>
                  </a:lnTo>
                  <a:lnTo>
                    <a:pt x="12" y="110"/>
                  </a:lnTo>
                  <a:lnTo>
                    <a:pt x="14" y="92"/>
                  </a:lnTo>
                  <a:lnTo>
                    <a:pt x="14" y="90"/>
                  </a:lnTo>
                  <a:lnTo>
                    <a:pt x="12" y="86"/>
                  </a:lnTo>
                  <a:lnTo>
                    <a:pt x="6" y="84"/>
                  </a:lnTo>
                  <a:lnTo>
                    <a:pt x="0" y="80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6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0" y="58"/>
                  </a:lnTo>
                  <a:lnTo>
                    <a:pt x="2" y="5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9" name="Freeform 142"/>
            <p:cNvSpPr/>
            <p:nvPr/>
          </p:nvSpPr>
          <p:spPr bwMode="auto">
            <a:xfrm>
              <a:off x="4554799" y="4254364"/>
              <a:ext cx="102627" cy="176550"/>
            </a:xfrm>
            <a:custGeom>
              <a:avLst/>
              <a:gdLst>
                <a:gd name="T0" fmla="*/ 2147483647 w 70"/>
                <a:gd name="T1" fmla="*/ 2147483647 h 112"/>
                <a:gd name="T2" fmla="*/ 2147483647 w 70"/>
                <a:gd name="T3" fmla="*/ 2147483647 h 112"/>
                <a:gd name="T4" fmla="*/ 2147483647 w 70"/>
                <a:gd name="T5" fmla="*/ 2147483647 h 112"/>
                <a:gd name="T6" fmla="*/ 2147483647 w 70"/>
                <a:gd name="T7" fmla="*/ 2147483647 h 112"/>
                <a:gd name="T8" fmla="*/ 2147483647 w 70"/>
                <a:gd name="T9" fmla="*/ 2147483647 h 112"/>
                <a:gd name="T10" fmla="*/ 2147483647 w 70"/>
                <a:gd name="T11" fmla="*/ 2147483647 h 112"/>
                <a:gd name="T12" fmla="*/ 2147483647 w 70"/>
                <a:gd name="T13" fmla="*/ 2147483647 h 112"/>
                <a:gd name="T14" fmla="*/ 2147483647 w 70"/>
                <a:gd name="T15" fmla="*/ 2147483647 h 112"/>
                <a:gd name="T16" fmla="*/ 0 w 70"/>
                <a:gd name="T17" fmla="*/ 2147483647 h 112"/>
                <a:gd name="T18" fmla="*/ 2147483647 w 70"/>
                <a:gd name="T19" fmla="*/ 2147483647 h 112"/>
                <a:gd name="T20" fmla="*/ 2147483647 w 70"/>
                <a:gd name="T21" fmla="*/ 2147483647 h 112"/>
                <a:gd name="T22" fmla="*/ 2147483647 w 70"/>
                <a:gd name="T23" fmla="*/ 2147483647 h 112"/>
                <a:gd name="T24" fmla="*/ 2147483647 w 70"/>
                <a:gd name="T25" fmla="*/ 2147483647 h 112"/>
                <a:gd name="T26" fmla="*/ 2147483647 w 70"/>
                <a:gd name="T27" fmla="*/ 2147483647 h 112"/>
                <a:gd name="T28" fmla="*/ 2147483647 w 70"/>
                <a:gd name="T29" fmla="*/ 2147483647 h 112"/>
                <a:gd name="T30" fmla="*/ 2147483647 w 70"/>
                <a:gd name="T31" fmla="*/ 2147483647 h 112"/>
                <a:gd name="T32" fmla="*/ 2147483647 w 70"/>
                <a:gd name="T33" fmla="*/ 2147483647 h 112"/>
                <a:gd name="T34" fmla="*/ 2147483647 w 70"/>
                <a:gd name="T35" fmla="*/ 0 h 112"/>
                <a:gd name="T36" fmla="*/ 2147483647 w 70"/>
                <a:gd name="T37" fmla="*/ 0 h 112"/>
                <a:gd name="T38" fmla="*/ 2147483647 w 70"/>
                <a:gd name="T39" fmla="*/ 0 h 112"/>
                <a:gd name="T40" fmla="*/ 2147483647 w 70"/>
                <a:gd name="T41" fmla="*/ 0 h 112"/>
                <a:gd name="T42" fmla="*/ 2147483647 w 70"/>
                <a:gd name="T43" fmla="*/ 0 h 112"/>
                <a:gd name="T44" fmla="*/ 2147483647 w 70"/>
                <a:gd name="T45" fmla="*/ 2147483647 h 112"/>
                <a:gd name="T46" fmla="*/ 2147483647 w 70"/>
                <a:gd name="T47" fmla="*/ 2147483647 h 112"/>
                <a:gd name="T48" fmla="*/ 2147483647 w 70"/>
                <a:gd name="T49" fmla="*/ 2147483647 h 112"/>
                <a:gd name="T50" fmla="*/ 2147483647 w 70"/>
                <a:gd name="T51" fmla="*/ 2147483647 h 112"/>
                <a:gd name="T52" fmla="*/ 2147483647 w 70"/>
                <a:gd name="T53" fmla="*/ 2147483647 h 112"/>
                <a:gd name="T54" fmla="*/ 2147483647 w 70"/>
                <a:gd name="T55" fmla="*/ 2147483647 h 112"/>
                <a:gd name="T56" fmla="*/ 2147483647 w 70"/>
                <a:gd name="T57" fmla="*/ 2147483647 h 112"/>
                <a:gd name="T58" fmla="*/ 2147483647 w 70"/>
                <a:gd name="T59" fmla="*/ 2147483647 h 112"/>
                <a:gd name="T60" fmla="*/ 2147483647 w 70"/>
                <a:gd name="T61" fmla="*/ 2147483647 h 112"/>
                <a:gd name="T62" fmla="*/ 2147483647 w 70"/>
                <a:gd name="T63" fmla="*/ 2147483647 h 112"/>
                <a:gd name="T64" fmla="*/ 2147483647 w 70"/>
                <a:gd name="T65" fmla="*/ 2147483647 h 112"/>
                <a:gd name="T66" fmla="*/ 2147483647 w 70"/>
                <a:gd name="T67" fmla="*/ 2147483647 h 112"/>
                <a:gd name="T68" fmla="*/ 2147483647 w 70"/>
                <a:gd name="T69" fmla="*/ 2147483647 h 112"/>
                <a:gd name="T70" fmla="*/ 2147483647 w 70"/>
                <a:gd name="T71" fmla="*/ 2147483647 h 112"/>
                <a:gd name="T72" fmla="*/ 2147483647 w 70"/>
                <a:gd name="T73" fmla="*/ 2147483647 h 112"/>
                <a:gd name="T74" fmla="*/ 2147483647 w 70"/>
                <a:gd name="T75" fmla="*/ 2147483647 h 11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70"/>
                <a:gd name="T115" fmla="*/ 0 h 112"/>
                <a:gd name="T116" fmla="*/ 70 w 70"/>
                <a:gd name="T117" fmla="*/ 112 h 11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70" h="112">
                  <a:moveTo>
                    <a:pt x="68" y="92"/>
                  </a:moveTo>
                  <a:lnTo>
                    <a:pt x="60" y="94"/>
                  </a:lnTo>
                  <a:lnTo>
                    <a:pt x="50" y="98"/>
                  </a:lnTo>
                  <a:lnTo>
                    <a:pt x="34" y="108"/>
                  </a:lnTo>
                  <a:lnTo>
                    <a:pt x="28" y="110"/>
                  </a:lnTo>
                  <a:lnTo>
                    <a:pt x="16" y="112"/>
                  </a:lnTo>
                  <a:lnTo>
                    <a:pt x="8" y="112"/>
                  </a:lnTo>
                  <a:lnTo>
                    <a:pt x="2" y="94"/>
                  </a:lnTo>
                  <a:lnTo>
                    <a:pt x="0" y="78"/>
                  </a:lnTo>
                  <a:lnTo>
                    <a:pt x="2" y="68"/>
                  </a:lnTo>
                  <a:lnTo>
                    <a:pt x="4" y="62"/>
                  </a:lnTo>
                  <a:lnTo>
                    <a:pt x="8" y="54"/>
                  </a:lnTo>
                  <a:lnTo>
                    <a:pt x="10" y="44"/>
                  </a:lnTo>
                  <a:lnTo>
                    <a:pt x="10" y="40"/>
                  </a:lnTo>
                  <a:lnTo>
                    <a:pt x="8" y="36"/>
                  </a:lnTo>
                  <a:lnTo>
                    <a:pt x="4" y="26"/>
                  </a:lnTo>
                  <a:lnTo>
                    <a:pt x="4" y="14"/>
                  </a:lnTo>
                  <a:lnTo>
                    <a:pt x="4" y="0"/>
                  </a:lnTo>
                  <a:lnTo>
                    <a:pt x="12" y="0"/>
                  </a:lnTo>
                  <a:lnTo>
                    <a:pt x="20" y="0"/>
                  </a:lnTo>
                  <a:lnTo>
                    <a:pt x="38" y="0"/>
                  </a:lnTo>
                  <a:lnTo>
                    <a:pt x="50" y="0"/>
                  </a:lnTo>
                  <a:lnTo>
                    <a:pt x="52" y="6"/>
                  </a:lnTo>
                  <a:lnTo>
                    <a:pt x="54" y="12"/>
                  </a:lnTo>
                  <a:lnTo>
                    <a:pt x="56" y="14"/>
                  </a:lnTo>
                  <a:lnTo>
                    <a:pt x="56" y="20"/>
                  </a:lnTo>
                  <a:lnTo>
                    <a:pt x="56" y="26"/>
                  </a:lnTo>
                  <a:lnTo>
                    <a:pt x="56" y="28"/>
                  </a:lnTo>
                  <a:lnTo>
                    <a:pt x="56" y="30"/>
                  </a:lnTo>
                  <a:lnTo>
                    <a:pt x="58" y="36"/>
                  </a:lnTo>
                  <a:lnTo>
                    <a:pt x="58" y="40"/>
                  </a:lnTo>
                  <a:lnTo>
                    <a:pt x="58" y="44"/>
                  </a:lnTo>
                  <a:lnTo>
                    <a:pt x="60" y="50"/>
                  </a:lnTo>
                  <a:lnTo>
                    <a:pt x="60" y="74"/>
                  </a:lnTo>
                  <a:lnTo>
                    <a:pt x="56" y="76"/>
                  </a:lnTo>
                  <a:lnTo>
                    <a:pt x="62" y="84"/>
                  </a:lnTo>
                  <a:lnTo>
                    <a:pt x="70" y="92"/>
                  </a:lnTo>
                  <a:lnTo>
                    <a:pt x="68" y="9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0" name="Freeform 143"/>
            <p:cNvSpPr/>
            <p:nvPr/>
          </p:nvSpPr>
          <p:spPr bwMode="auto">
            <a:xfrm>
              <a:off x="4628598" y="4254364"/>
              <a:ext cx="42665" cy="146019"/>
            </a:xfrm>
            <a:custGeom>
              <a:avLst/>
              <a:gdLst>
                <a:gd name="T0" fmla="*/ 2147483647 w 30"/>
                <a:gd name="T1" fmla="*/ 2147483647 h 92"/>
                <a:gd name="T2" fmla="*/ 2147483647 w 30"/>
                <a:gd name="T3" fmla="*/ 2147483647 h 92"/>
                <a:gd name="T4" fmla="*/ 2147483647 w 30"/>
                <a:gd name="T5" fmla="*/ 2147483647 h 92"/>
                <a:gd name="T6" fmla="*/ 2147483647 w 30"/>
                <a:gd name="T7" fmla="*/ 2147483647 h 92"/>
                <a:gd name="T8" fmla="*/ 2147483647 w 30"/>
                <a:gd name="T9" fmla="*/ 2147483647 h 92"/>
                <a:gd name="T10" fmla="*/ 2147483647 w 30"/>
                <a:gd name="T11" fmla="*/ 2147483647 h 92"/>
                <a:gd name="T12" fmla="*/ 2147483647 w 30"/>
                <a:gd name="T13" fmla="*/ 2147483647 h 92"/>
                <a:gd name="T14" fmla="*/ 2147483647 w 30"/>
                <a:gd name="T15" fmla="*/ 2147483647 h 92"/>
                <a:gd name="T16" fmla="*/ 2147483647 w 30"/>
                <a:gd name="T17" fmla="*/ 2147483647 h 92"/>
                <a:gd name="T18" fmla="*/ 2147483647 w 30"/>
                <a:gd name="T19" fmla="*/ 2147483647 h 92"/>
                <a:gd name="T20" fmla="*/ 2147483647 w 30"/>
                <a:gd name="T21" fmla="*/ 2147483647 h 92"/>
                <a:gd name="T22" fmla="*/ 2147483647 w 30"/>
                <a:gd name="T23" fmla="*/ 2147483647 h 92"/>
                <a:gd name="T24" fmla="*/ 2147483647 w 30"/>
                <a:gd name="T25" fmla="*/ 2147483647 h 92"/>
                <a:gd name="T26" fmla="*/ 2147483647 w 30"/>
                <a:gd name="T27" fmla="*/ 2147483647 h 92"/>
                <a:gd name="T28" fmla="*/ 2147483647 w 30"/>
                <a:gd name="T29" fmla="*/ 2147483647 h 92"/>
                <a:gd name="T30" fmla="*/ 0 w 30"/>
                <a:gd name="T31" fmla="*/ 0 h 92"/>
                <a:gd name="T32" fmla="*/ 2147483647 w 30"/>
                <a:gd name="T33" fmla="*/ 0 h 92"/>
                <a:gd name="T34" fmla="*/ 2147483647 w 30"/>
                <a:gd name="T35" fmla="*/ 2147483647 h 92"/>
                <a:gd name="T36" fmla="*/ 2147483647 w 30"/>
                <a:gd name="T37" fmla="*/ 2147483647 h 92"/>
                <a:gd name="T38" fmla="*/ 2147483647 w 30"/>
                <a:gd name="T39" fmla="*/ 2147483647 h 92"/>
                <a:gd name="T40" fmla="*/ 2147483647 w 30"/>
                <a:gd name="T41" fmla="*/ 2147483647 h 92"/>
                <a:gd name="T42" fmla="*/ 2147483647 w 30"/>
                <a:gd name="T43" fmla="*/ 2147483647 h 92"/>
                <a:gd name="T44" fmla="*/ 2147483647 w 30"/>
                <a:gd name="T45" fmla="*/ 2147483647 h 92"/>
                <a:gd name="T46" fmla="*/ 2147483647 w 30"/>
                <a:gd name="T47" fmla="*/ 2147483647 h 92"/>
                <a:gd name="T48" fmla="*/ 2147483647 w 30"/>
                <a:gd name="T49" fmla="*/ 2147483647 h 92"/>
                <a:gd name="T50" fmla="*/ 2147483647 w 30"/>
                <a:gd name="T51" fmla="*/ 2147483647 h 92"/>
                <a:gd name="T52" fmla="*/ 2147483647 w 30"/>
                <a:gd name="T53" fmla="*/ 2147483647 h 92"/>
                <a:gd name="T54" fmla="*/ 2147483647 w 30"/>
                <a:gd name="T55" fmla="*/ 2147483647 h 92"/>
                <a:gd name="T56" fmla="*/ 2147483647 w 30"/>
                <a:gd name="T57" fmla="*/ 2147483647 h 92"/>
                <a:gd name="T58" fmla="*/ 2147483647 w 30"/>
                <a:gd name="T59" fmla="*/ 2147483647 h 9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0"/>
                <a:gd name="T91" fmla="*/ 0 h 92"/>
                <a:gd name="T92" fmla="*/ 30 w 30"/>
                <a:gd name="T93" fmla="*/ 92 h 9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0" h="92">
                  <a:moveTo>
                    <a:pt x="20" y="92"/>
                  </a:moveTo>
                  <a:lnTo>
                    <a:pt x="12" y="84"/>
                  </a:lnTo>
                  <a:lnTo>
                    <a:pt x="6" y="76"/>
                  </a:lnTo>
                  <a:lnTo>
                    <a:pt x="10" y="74"/>
                  </a:lnTo>
                  <a:lnTo>
                    <a:pt x="10" y="50"/>
                  </a:lnTo>
                  <a:lnTo>
                    <a:pt x="8" y="44"/>
                  </a:lnTo>
                  <a:lnTo>
                    <a:pt x="8" y="40"/>
                  </a:lnTo>
                  <a:lnTo>
                    <a:pt x="8" y="36"/>
                  </a:lnTo>
                  <a:lnTo>
                    <a:pt x="6" y="30"/>
                  </a:lnTo>
                  <a:lnTo>
                    <a:pt x="6" y="28"/>
                  </a:lnTo>
                  <a:lnTo>
                    <a:pt x="6" y="26"/>
                  </a:lnTo>
                  <a:lnTo>
                    <a:pt x="6" y="20"/>
                  </a:lnTo>
                  <a:lnTo>
                    <a:pt x="6" y="14"/>
                  </a:lnTo>
                  <a:lnTo>
                    <a:pt x="4" y="12"/>
                  </a:lnTo>
                  <a:lnTo>
                    <a:pt x="2" y="6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4" y="4"/>
                  </a:lnTo>
                  <a:lnTo>
                    <a:pt x="14" y="10"/>
                  </a:lnTo>
                  <a:lnTo>
                    <a:pt x="14" y="12"/>
                  </a:lnTo>
                  <a:lnTo>
                    <a:pt x="16" y="16"/>
                  </a:lnTo>
                  <a:lnTo>
                    <a:pt x="24" y="22"/>
                  </a:lnTo>
                  <a:lnTo>
                    <a:pt x="24" y="26"/>
                  </a:lnTo>
                  <a:lnTo>
                    <a:pt x="24" y="40"/>
                  </a:lnTo>
                  <a:lnTo>
                    <a:pt x="26" y="52"/>
                  </a:lnTo>
                  <a:lnTo>
                    <a:pt x="26" y="64"/>
                  </a:lnTo>
                  <a:lnTo>
                    <a:pt x="28" y="84"/>
                  </a:lnTo>
                  <a:lnTo>
                    <a:pt x="28" y="86"/>
                  </a:lnTo>
                  <a:lnTo>
                    <a:pt x="30" y="88"/>
                  </a:lnTo>
                  <a:lnTo>
                    <a:pt x="20" y="9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1" name="Freeform 144"/>
            <p:cNvSpPr/>
            <p:nvPr/>
          </p:nvSpPr>
          <p:spPr bwMode="auto">
            <a:xfrm>
              <a:off x="4649354" y="4218523"/>
              <a:ext cx="68033" cy="175222"/>
            </a:xfrm>
            <a:custGeom>
              <a:avLst/>
              <a:gdLst>
                <a:gd name="T0" fmla="*/ 2147483647 w 46"/>
                <a:gd name="T1" fmla="*/ 2147483647 h 110"/>
                <a:gd name="T2" fmla="*/ 2147483647 w 46"/>
                <a:gd name="T3" fmla="*/ 2147483647 h 110"/>
                <a:gd name="T4" fmla="*/ 2147483647 w 46"/>
                <a:gd name="T5" fmla="*/ 2147483647 h 110"/>
                <a:gd name="T6" fmla="*/ 2147483647 w 46"/>
                <a:gd name="T7" fmla="*/ 2147483647 h 110"/>
                <a:gd name="T8" fmla="*/ 2147483647 w 46"/>
                <a:gd name="T9" fmla="*/ 2147483647 h 110"/>
                <a:gd name="T10" fmla="*/ 2147483647 w 46"/>
                <a:gd name="T11" fmla="*/ 2147483647 h 110"/>
                <a:gd name="T12" fmla="*/ 2147483647 w 46"/>
                <a:gd name="T13" fmla="*/ 2147483647 h 110"/>
                <a:gd name="T14" fmla="*/ 2147483647 w 46"/>
                <a:gd name="T15" fmla="*/ 2147483647 h 110"/>
                <a:gd name="T16" fmla="*/ 2147483647 w 46"/>
                <a:gd name="T17" fmla="*/ 2147483647 h 110"/>
                <a:gd name="T18" fmla="*/ 2147483647 w 46"/>
                <a:gd name="T19" fmla="*/ 0 h 110"/>
                <a:gd name="T20" fmla="*/ 2147483647 w 46"/>
                <a:gd name="T21" fmla="*/ 2147483647 h 110"/>
                <a:gd name="T22" fmla="*/ 2147483647 w 46"/>
                <a:gd name="T23" fmla="*/ 0 h 110"/>
                <a:gd name="T24" fmla="*/ 2147483647 w 46"/>
                <a:gd name="T25" fmla="*/ 2147483647 h 110"/>
                <a:gd name="T26" fmla="*/ 2147483647 w 46"/>
                <a:gd name="T27" fmla="*/ 2147483647 h 110"/>
                <a:gd name="T28" fmla="*/ 2147483647 w 46"/>
                <a:gd name="T29" fmla="*/ 2147483647 h 110"/>
                <a:gd name="T30" fmla="*/ 2147483647 w 46"/>
                <a:gd name="T31" fmla="*/ 2147483647 h 110"/>
                <a:gd name="T32" fmla="*/ 2147483647 w 46"/>
                <a:gd name="T33" fmla="*/ 2147483647 h 110"/>
                <a:gd name="T34" fmla="*/ 2147483647 w 46"/>
                <a:gd name="T35" fmla="*/ 2147483647 h 110"/>
                <a:gd name="T36" fmla="*/ 2147483647 w 46"/>
                <a:gd name="T37" fmla="*/ 2147483647 h 110"/>
                <a:gd name="T38" fmla="*/ 0 w 46"/>
                <a:gd name="T39" fmla="*/ 2147483647 h 110"/>
                <a:gd name="T40" fmla="*/ 0 w 46"/>
                <a:gd name="T41" fmla="*/ 2147483647 h 110"/>
                <a:gd name="T42" fmla="*/ 0 w 46"/>
                <a:gd name="T43" fmla="*/ 2147483647 h 110"/>
                <a:gd name="T44" fmla="*/ 2147483647 w 46"/>
                <a:gd name="T45" fmla="*/ 2147483647 h 110"/>
                <a:gd name="T46" fmla="*/ 2147483647 w 46"/>
                <a:gd name="T47" fmla="*/ 2147483647 h 110"/>
                <a:gd name="T48" fmla="*/ 2147483647 w 46"/>
                <a:gd name="T49" fmla="*/ 2147483647 h 110"/>
                <a:gd name="T50" fmla="*/ 2147483647 w 46"/>
                <a:gd name="T51" fmla="*/ 2147483647 h 110"/>
                <a:gd name="T52" fmla="*/ 2147483647 w 46"/>
                <a:gd name="T53" fmla="*/ 2147483647 h 110"/>
                <a:gd name="T54" fmla="*/ 2147483647 w 46"/>
                <a:gd name="T55" fmla="*/ 2147483647 h 110"/>
                <a:gd name="T56" fmla="*/ 2147483647 w 46"/>
                <a:gd name="T57" fmla="*/ 2147483647 h 110"/>
                <a:gd name="T58" fmla="*/ 2147483647 w 46"/>
                <a:gd name="T59" fmla="*/ 2147483647 h 11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46"/>
                <a:gd name="T91" fmla="*/ 0 h 110"/>
                <a:gd name="T92" fmla="*/ 46 w 46"/>
                <a:gd name="T93" fmla="*/ 110 h 110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46" h="110">
                  <a:moveTo>
                    <a:pt x="16" y="110"/>
                  </a:moveTo>
                  <a:lnTo>
                    <a:pt x="30" y="104"/>
                  </a:lnTo>
                  <a:lnTo>
                    <a:pt x="30" y="60"/>
                  </a:lnTo>
                  <a:lnTo>
                    <a:pt x="40" y="46"/>
                  </a:lnTo>
                  <a:lnTo>
                    <a:pt x="44" y="36"/>
                  </a:lnTo>
                  <a:lnTo>
                    <a:pt x="46" y="30"/>
                  </a:lnTo>
                  <a:lnTo>
                    <a:pt x="44" y="18"/>
                  </a:lnTo>
                  <a:lnTo>
                    <a:pt x="40" y="10"/>
                  </a:lnTo>
                  <a:lnTo>
                    <a:pt x="34" y="6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20" y="0"/>
                  </a:lnTo>
                  <a:lnTo>
                    <a:pt x="20" y="6"/>
                  </a:lnTo>
                  <a:lnTo>
                    <a:pt x="20" y="8"/>
                  </a:lnTo>
                  <a:lnTo>
                    <a:pt x="20" y="10"/>
                  </a:lnTo>
                  <a:lnTo>
                    <a:pt x="12" y="14"/>
                  </a:lnTo>
                  <a:lnTo>
                    <a:pt x="6" y="16"/>
                  </a:lnTo>
                  <a:lnTo>
                    <a:pt x="4" y="18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0" y="34"/>
                  </a:lnTo>
                  <a:lnTo>
                    <a:pt x="2" y="38"/>
                  </a:lnTo>
                  <a:lnTo>
                    <a:pt x="10" y="44"/>
                  </a:lnTo>
                  <a:lnTo>
                    <a:pt x="10" y="48"/>
                  </a:lnTo>
                  <a:lnTo>
                    <a:pt x="10" y="62"/>
                  </a:lnTo>
                  <a:lnTo>
                    <a:pt x="12" y="74"/>
                  </a:lnTo>
                  <a:lnTo>
                    <a:pt x="12" y="86"/>
                  </a:lnTo>
                  <a:lnTo>
                    <a:pt x="14" y="106"/>
                  </a:lnTo>
                  <a:lnTo>
                    <a:pt x="16" y="11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2" name="Freeform 145"/>
            <p:cNvSpPr/>
            <p:nvPr/>
          </p:nvSpPr>
          <p:spPr bwMode="auto">
            <a:xfrm>
              <a:off x="4693172" y="4172063"/>
              <a:ext cx="275593" cy="274780"/>
            </a:xfrm>
            <a:custGeom>
              <a:avLst/>
              <a:gdLst>
                <a:gd name="T0" fmla="*/ 2147483647 w 189"/>
                <a:gd name="T1" fmla="*/ 2147483647 h 174"/>
                <a:gd name="T2" fmla="*/ 2147483647 w 189"/>
                <a:gd name="T3" fmla="*/ 2147483647 h 174"/>
                <a:gd name="T4" fmla="*/ 2147483647 w 189"/>
                <a:gd name="T5" fmla="*/ 2147483647 h 174"/>
                <a:gd name="T6" fmla="*/ 2147483647 w 189"/>
                <a:gd name="T7" fmla="*/ 2147483647 h 174"/>
                <a:gd name="T8" fmla="*/ 2147483647 w 189"/>
                <a:gd name="T9" fmla="*/ 2147483647 h 174"/>
                <a:gd name="T10" fmla="*/ 0 w 189"/>
                <a:gd name="T11" fmla="*/ 2147483647 h 174"/>
                <a:gd name="T12" fmla="*/ 2147483647 w 189"/>
                <a:gd name="T13" fmla="*/ 2147483647 h 174"/>
                <a:gd name="T14" fmla="*/ 2147483647 w 189"/>
                <a:gd name="T15" fmla="*/ 2147483647 h 174"/>
                <a:gd name="T16" fmla="*/ 2147483647 w 189"/>
                <a:gd name="T17" fmla="*/ 2147483647 h 174"/>
                <a:gd name="T18" fmla="*/ 2147483647 w 189"/>
                <a:gd name="T19" fmla="*/ 2147483647 h 174"/>
                <a:gd name="T20" fmla="*/ 2147483647 w 189"/>
                <a:gd name="T21" fmla="*/ 0 h 174"/>
                <a:gd name="T22" fmla="*/ 2147483647 w 189"/>
                <a:gd name="T23" fmla="*/ 0 h 174"/>
                <a:gd name="T24" fmla="*/ 2147483647 w 189"/>
                <a:gd name="T25" fmla="*/ 2147483647 h 174"/>
                <a:gd name="T26" fmla="*/ 2147483647 w 189"/>
                <a:gd name="T27" fmla="*/ 2147483647 h 174"/>
                <a:gd name="T28" fmla="*/ 2147483647 w 189"/>
                <a:gd name="T29" fmla="*/ 2147483647 h 174"/>
                <a:gd name="T30" fmla="*/ 2147483647 w 189"/>
                <a:gd name="T31" fmla="*/ 2147483647 h 174"/>
                <a:gd name="T32" fmla="*/ 2147483647 w 189"/>
                <a:gd name="T33" fmla="*/ 2147483647 h 174"/>
                <a:gd name="T34" fmla="*/ 2147483647 w 189"/>
                <a:gd name="T35" fmla="*/ 2147483647 h 174"/>
                <a:gd name="T36" fmla="*/ 2147483647 w 189"/>
                <a:gd name="T37" fmla="*/ 2147483647 h 174"/>
                <a:gd name="T38" fmla="*/ 2147483647 w 189"/>
                <a:gd name="T39" fmla="*/ 2147483647 h 174"/>
                <a:gd name="T40" fmla="*/ 2147483647 w 189"/>
                <a:gd name="T41" fmla="*/ 2147483647 h 174"/>
                <a:gd name="T42" fmla="*/ 2147483647 w 189"/>
                <a:gd name="T43" fmla="*/ 2147483647 h 174"/>
                <a:gd name="T44" fmla="*/ 2147483647 w 189"/>
                <a:gd name="T45" fmla="*/ 2147483647 h 174"/>
                <a:gd name="T46" fmla="*/ 2147483647 w 189"/>
                <a:gd name="T47" fmla="*/ 0 h 174"/>
                <a:gd name="T48" fmla="*/ 2147483647 w 189"/>
                <a:gd name="T49" fmla="*/ 2147483647 h 174"/>
                <a:gd name="T50" fmla="*/ 2147483647 w 189"/>
                <a:gd name="T51" fmla="*/ 2147483647 h 174"/>
                <a:gd name="T52" fmla="*/ 2147483647 w 189"/>
                <a:gd name="T53" fmla="*/ 2147483647 h 174"/>
                <a:gd name="T54" fmla="*/ 2147483647 w 189"/>
                <a:gd name="T55" fmla="*/ 2147483647 h 174"/>
                <a:gd name="T56" fmla="*/ 2147483647 w 189"/>
                <a:gd name="T57" fmla="*/ 2147483647 h 174"/>
                <a:gd name="T58" fmla="*/ 2147483647 w 189"/>
                <a:gd name="T59" fmla="*/ 2147483647 h 174"/>
                <a:gd name="T60" fmla="*/ 2147483647 w 189"/>
                <a:gd name="T61" fmla="*/ 2147483647 h 174"/>
                <a:gd name="T62" fmla="*/ 2147483647 w 189"/>
                <a:gd name="T63" fmla="*/ 2147483647 h 174"/>
                <a:gd name="T64" fmla="*/ 2147483647 w 189"/>
                <a:gd name="T65" fmla="*/ 2147483647 h 174"/>
                <a:gd name="T66" fmla="*/ 2147483647 w 189"/>
                <a:gd name="T67" fmla="*/ 2147483647 h 174"/>
                <a:gd name="T68" fmla="*/ 2147483647 w 189"/>
                <a:gd name="T69" fmla="*/ 2147483647 h 174"/>
                <a:gd name="T70" fmla="*/ 2147483647 w 189"/>
                <a:gd name="T71" fmla="*/ 2147483647 h 174"/>
                <a:gd name="T72" fmla="*/ 2147483647 w 189"/>
                <a:gd name="T73" fmla="*/ 2147483647 h 174"/>
                <a:gd name="T74" fmla="*/ 2147483647 w 189"/>
                <a:gd name="T75" fmla="*/ 2147483647 h 174"/>
                <a:gd name="T76" fmla="*/ 2147483647 w 189"/>
                <a:gd name="T77" fmla="*/ 2147483647 h 174"/>
                <a:gd name="T78" fmla="*/ 2147483647 w 189"/>
                <a:gd name="T79" fmla="*/ 2147483647 h 174"/>
                <a:gd name="T80" fmla="*/ 2147483647 w 189"/>
                <a:gd name="T81" fmla="*/ 2147483647 h 17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89"/>
                <a:gd name="T124" fmla="*/ 0 h 174"/>
                <a:gd name="T125" fmla="*/ 189 w 189"/>
                <a:gd name="T126" fmla="*/ 174 h 17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89" h="174">
                  <a:moveTo>
                    <a:pt x="90" y="168"/>
                  </a:moveTo>
                  <a:lnTo>
                    <a:pt x="74" y="170"/>
                  </a:lnTo>
                  <a:lnTo>
                    <a:pt x="58" y="174"/>
                  </a:lnTo>
                  <a:lnTo>
                    <a:pt x="52" y="172"/>
                  </a:lnTo>
                  <a:lnTo>
                    <a:pt x="46" y="166"/>
                  </a:lnTo>
                  <a:lnTo>
                    <a:pt x="40" y="152"/>
                  </a:lnTo>
                  <a:lnTo>
                    <a:pt x="36" y="146"/>
                  </a:lnTo>
                  <a:lnTo>
                    <a:pt x="32" y="138"/>
                  </a:lnTo>
                  <a:lnTo>
                    <a:pt x="24" y="134"/>
                  </a:lnTo>
                  <a:lnTo>
                    <a:pt x="18" y="132"/>
                  </a:lnTo>
                  <a:lnTo>
                    <a:pt x="0" y="134"/>
                  </a:lnTo>
                  <a:lnTo>
                    <a:pt x="0" y="90"/>
                  </a:lnTo>
                  <a:lnTo>
                    <a:pt x="10" y="76"/>
                  </a:lnTo>
                  <a:lnTo>
                    <a:pt x="14" y="66"/>
                  </a:lnTo>
                  <a:lnTo>
                    <a:pt x="16" y="60"/>
                  </a:lnTo>
                  <a:lnTo>
                    <a:pt x="14" y="48"/>
                  </a:lnTo>
                  <a:lnTo>
                    <a:pt x="10" y="40"/>
                  </a:lnTo>
                  <a:lnTo>
                    <a:pt x="14" y="26"/>
                  </a:lnTo>
                  <a:lnTo>
                    <a:pt x="18" y="12"/>
                  </a:lnTo>
                  <a:lnTo>
                    <a:pt x="22" y="8"/>
                  </a:lnTo>
                  <a:lnTo>
                    <a:pt x="28" y="4"/>
                  </a:lnTo>
                  <a:lnTo>
                    <a:pt x="34" y="0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50" y="2"/>
                  </a:lnTo>
                  <a:lnTo>
                    <a:pt x="56" y="8"/>
                  </a:lnTo>
                  <a:lnTo>
                    <a:pt x="62" y="12"/>
                  </a:lnTo>
                  <a:lnTo>
                    <a:pt x="64" y="14"/>
                  </a:lnTo>
                  <a:lnTo>
                    <a:pt x="68" y="16"/>
                  </a:lnTo>
                  <a:lnTo>
                    <a:pt x="72" y="14"/>
                  </a:lnTo>
                  <a:lnTo>
                    <a:pt x="72" y="12"/>
                  </a:lnTo>
                  <a:lnTo>
                    <a:pt x="74" y="10"/>
                  </a:lnTo>
                  <a:lnTo>
                    <a:pt x="78" y="10"/>
                  </a:lnTo>
                  <a:lnTo>
                    <a:pt x="86" y="10"/>
                  </a:lnTo>
                  <a:lnTo>
                    <a:pt x="90" y="14"/>
                  </a:lnTo>
                  <a:lnTo>
                    <a:pt x="94" y="16"/>
                  </a:lnTo>
                  <a:lnTo>
                    <a:pt x="100" y="18"/>
                  </a:lnTo>
                  <a:lnTo>
                    <a:pt x="108" y="16"/>
                  </a:lnTo>
                  <a:lnTo>
                    <a:pt x="114" y="12"/>
                  </a:lnTo>
                  <a:lnTo>
                    <a:pt x="120" y="10"/>
                  </a:lnTo>
                  <a:lnTo>
                    <a:pt x="128" y="8"/>
                  </a:lnTo>
                  <a:lnTo>
                    <a:pt x="134" y="8"/>
                  </a:lnTo>
                  <a:lnTo>
                    <a:pt x="138" y="10"/>
                  </a:lnTo>
                  <a:lnTo>
                    <a:pt x="142" y="10"/>
                  </a:lnTo>
                  <a:lnTo>
                    <a:pt x="151" y="12"/>
                  </a:lnTo>
                  <a:lnTo>
                    <a:pt x="155" y="10"/>
                  </a:lnTo>
                  <a:lnTo>
                    <a:pt x="161" y="8"/>
                  </a:lnTo>
                  <a:lnTo>
                    <a:pt x="171" y="0"/>
                  </a:lnTo>
                  <a:lnTo>
                    <a:pt x="175" y="6"/>
                  </a:lnTo>
                  <a:lnTo>
                    <a:pt x="179" y="10"/>
                  </a:lnTo>
                  <a:lnTo>
                    <a:pt x="183" y="22"/>
                  </a:lnTo>
                  <a:lnTo>
                    <a:pt x="185" y="26"/>
                  </a:lnTo>
                  <a:lnTo>
                    <a:pt x="189" y="30"/>
                  </a:lnTo>
                  <a:lnTo>
                    <a:pt x="187" y="46"/>
                  </a:lnTo>
                  <a:lnTo>
                    <a:pt x="183" y="46"/>
                  </a:lnTo>
                  <a:lnTo>
                    <a:pt x="179" y="46"/>
                  </a:lnTo>
                  <a:lnTo>
                    <a:pt x="175" y="60"/>
                  </a:lnTo>
                  <a:lnTo>
                    <a:pt x="171" y="70"/>
                  </a:lnTo>
                  <a:lnTo>
                    <a:pt x="165" y="82"/>
                  </a:lnTo>
                  <a:lnTo>
                    <a:pt x="161" y="92"/>
                  </a:lnTo>
                  <a:lnTo>
                    <a:pt x="159" y="94"/>
                  </a:lnTo>
                  <a:lnTo>
                    <a:pt x="157" y="96"/>
                  </a:lnTo>
                  <a:lnTo>
                    <a:pt x="155" y="98"/>
                  </a:lnTo>
                  <a:lnTo>
                    <a:pt x="153" y="98"/>
                  </a:lnTo>
                  <a:lnTo>
                    <a:pt x="151" y="108"/>
                  </a:lnTo>
                  <a:lnTo>
                    <a:pt x="146" y="120"/>
                  </a:lnTo>
                  <a:lnTo>
                    <a:pt x="142" y="130"/>
                  </a:lnTo>
                  <a:lnTo>
                    <a:pt x="138" y="134"/>
                  </a:lnTo>
                  <a:lnTo>
                    <a:pt x="134" y="136"/>
                  </a:lnTo>
                  <a:lnTo>
                    <a:pt x="132" y="134"/>
                  </a:lnTo>
                  <a:lnTo>
                    <a:pt x="130" y="132"/>
                  </a:lnTo>
                  <a:lnTo>
                    <a:pt x="128" y="124"/>
                  </a:lnTo>
                  <a:lnTo>
                    <a:pt x="122" y="126"/>
                  </a:lnTo>
                  <a:lnTo>
                    <a:pt x="116" y="130"/>
                  </a:lnTo>
                  <a:lnTo>
                    <a:pt x="110" y="134"/>
                  </a:lnTo>
                  <a:lnTo>
                    <a:pt x="104" y="138"/>
                  </a:lnTo>
                  <a:lnTo>
                    <a:pt x="100" y="146"/>
                  </a:lnTo>
                  <a:lnTo>
                    <a:pt x="98" y="150"/>
                  </a:lnTo>
                  <a:lnTo>
                    <a:pt x="96" y="158"/>
                  </a:lnTo>
                  <a:lnTo>
                    <a:pt x="96" y="168"/>
                  </a:lnTo>
                  <a:lnTo>
                    <a:pt x="94" y="168"/>
                  </a:lnTo>
                  <a:lnTo>
                    <a:pt x="90" y="16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3" name="Freeform 146"/>
            <p:cNvSpPr/>
            <p:nvPr/>
          </p:nvSpPr>
          <p:spPr bwMode="auto">
            <a:xfrm>
              <a:off x="4824626" y="4186665"/>
              <a:ext cx="185651" cy="329206"/>
            </a:xfrm>
            <a:custGeom>
              <a:avLst/>
              <a:gdLst>
                <a:gd name="T0" fmla="*/ 2147483647 w 127"/>
                <a:gd name="T1" fmla="*/ 2147483647 h 208"/>
                <a:gd name="T2" fmla="*/ 2147483647 w 127"/>
                <a:gd name="T3" fmla="*/ 2147483647 h 208"/>
                <a:gd name="T4" fmla="*/ 2147483647 w 127"/>
                <a:gd name="T5" fmla="*/ 2147483647 h 208"/>
                <a:gd name="T6" fmla="*/ 2147483647 w 127"/>
                <a:gd name="T7" fmla="*/ 2147483647 h 208"/>
                <a:gd name="T8" fmla="*/ 2147483647 w 127"/>
                <a:gd name="T9" fmla="*/ 2147483647 h 208"/>
                <a:gd name="T10" fmla="*/ 2147483647 w 127"/>
                <a:gd name="T11" fmla="*/ 2147483647 h 208"/>
                <a:gd name="T12" fmla="*/ 2147483647 w 127"/>
                <a:gd name="T13" fmla="*/ 2147483647 h 208"/>
                <a:gd name="T14" fmla="*/ 2147483647 w 127"/>
                <a:gd name="T15" fmla="*/ 2147483647 h 208"/>
                <a:gd name="T16" fmla="*/ 2147483647 w 127"/>
                <a:gd name="T17" fmla="*/ 2147483647 h 208"/>
                <a:gd name="T18" fmla="*/ 2147483647 w 127"/>
                <a:gd name="T19" fmla="*/ 2147483647 h 208"/>
                <a:gd name="T20" fmla="*/ 2147483647 w 127"/>
                <a:gd name="T21" fmla="*/ 2147483647 h 208"/>
                <a:gd name="T22" fmla="*/ 2147483647 w 127"/>
                <a:gd name="T23" fmla="*/ 2147483647 h 208"/>
                <a:gd name="T24" fmla="*/ 2147483647 w 127"/>
                <a:gd name="T25" fmla="*/ 2147483647 h 208"/>
                <a:gd name="T26" fmla="*/ 2147483647 w 127"/>
                <a:gd name="T27" fmla="*/ 2147483647 h 208"/>
                <a:gd name="T28" fmla="*/ 2147483647 w 127"/>
                <a:gd name="T29" fmla="*/ 2147483647 h 208"/>
                <a:gd name="T30" fmla="*/ 2147483647 w 127"/>
                <a:gd name="T31" fmla="*/ 2147483647 h 208"/>
                <a:gd name="T32" fmla="*/ 2147483647 w 127"/>
                <a:gd name="T33" fmla="*/ 2147483647 h 208"/>
                <a:gd name="T34" fmla="*/ 2147483647 w 127"/>
                <a:gd name="T35" fmla="*/ 2147483647 h 208"/>
                <a:gd name="T36" fmla="*/ 2147483647 w 127"/>
                <a:gd name="T37" fmla="*/ 2147483647 h 208"/>
                <a:gd name="T38" fmla="*/ 2147483647 w 127"/>
                <a:gd name="T39" fmla="*/ 2147483647 h 208"/>
                <a:gd name="T40" fmla="*/ 2147483647 w 127"/>
                <a:gd name="T41" fmla="*/ 2147483647 h 208"/>
                <a:gd name="T42" fmla="*/ 2147483647 w 127"/>
                <a:gd name="T43" fmla="*/ 2147483647 h 208"/>
                <a:gd name="T44" fmla="*/ 2147483647 w 127"/>
                <a:gd name="T45" fmla="*/ 2147483647 h 208"/>
                <a:gd name="T46" fmla="*/ 2147483647 w 127"/>
                <a:gd name="T47" fmla="*/ 2147483647 h 208"/>
                <a:gd name="T48" fmla="*/ 2147483647 w 127"/>
                <a:gd name="T49" fmla="*/ 2147483647 h 208"/>
                <a:gd name="T50" fmla="*/ 2147483647 w 127"/>
                <a:gd name="T51" fmla="*/ 2147483647 h 208"/>
                <a:gd name="T52" fmla="*/ 2147483647 w 127"/>
                <a:gd name="T53" fmla="*/ 2147483647 h 208"/>
                <a:gd name="T54" fmla="*/ 2147483647 w 127"/>
                <a:gd name="T55" fmla="*/ 2147483647 h 208"/>
                <a:gd name="T56" fmla="*/ 2147483647 w 127"/>
                <a:gd name="T57" fmla="*/ 2147483647 h 208"/>
                <a:gd name="T58" fmla="*/ 2147483647 w 127"/>
                <a:gd name="T59" fmla="*/ 2147483647 h 208"/>
                <a:gd name="T60" fmla="*/ 2147483647 w 127"/>
                <a:gd name="T61" fmla="*/ 2147483647 h 208"/>
                <a:gd name="T62" fmla="*/ 2147483647 w 127"/>
                <a:gd name="T63" fmla="*/ 2147483647 h 208"/>
                <a:gd name="T64" fmla="*/ 2147483647 w 127"/>
                <a:gd name="T65" fmla="*/ 2147483647 h 208"/>
                <a:gd name="T66" fmla="*/ 2147483647 w 127"/>
                <a:gd name="T67" fmla="*/ 2147483647 h 208"/>
                <a:gd name="T68" fmla="*/ 2147483647 w 127"/>
                <a:gd name="T69" fmla="*/ 2147483647 h 208"/>
                <a:gd name="T70" fmla="*/ 2147483647 w 127"/>
                <a:gd name="T71" fmla="*/ 2147483647 h 208"/>
                <a:gd name="T72" fmla="*/ 2147483647 w 127"/>
                <a:gd name="T73" fmla="*/ 2147483647 h 208"/>
                <a:gd name="T74" fmla="*/ 2147483647 w 127"/>
                <a:gd name="T75" fmla="*/ 2147483647 h 208"/>
                <a:gd name="T76" fmla="*/ 0 w 127"/>
                <a:gd name="T77" fmla="*/ 2147483647 h 20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27"/>
                <a:gd name="T118" fmla="*/ 0 h 208"/>
                <a:gd name="T119" fmla="*/ 127 w 127"/>
                <a:gd name="T120" fmla="*/ 208 h 20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27" h="208">
                  <a:moveTo>
                    <a:pt x="6" y="158"/>
                  </a:moveTo>
                  <a:lnTo>
                    <a:pt x="6" y="148"/>
                  </a:lnTo>
                  <a:lnTo>
                    <a:pt x="8" y="140"/>
                  </a:lnTo>
                  <a:lnTo>
                    <a:pt x="10" y="136"/>
                  </a:lnTo>
                  <a:lnTo>
                    <a:pt x="14" y="128"/>
                  </a:lnTo>
                  <a:lnTo>
                    <a:pt x="20" y="124"/>
                  </a:lnTo>
                  <a:lnTo>
                    <a:pt x="26" y="120"/>
                  </a:lnTo>
                  <a:lnTo>
                    <a:pt x="32" y="116"/>
                  </a:lnTo>
                  <a:lnTo>
                    <a:pt x="38" y="114"/>
                  </a:lnTo>
                  <a:lnTo>
                    <a:pt x="40" y="122"/>
                  </a:lnTo>
                  <a:lnTo>
                    <a:pt x="42" y="124"/>
                  </a:lnTo>
                  <a:lnTo>
                    <a:pt x="44" y="126"/>
                  </a:lnTo>
                  <a:lnTo>
                    <a:pt x="48" y="124"/>
                  </a:lnTo>
                  <a:lnTo>
                    <a:pt x="52" y="120"/>
                  </a:lnTo>
                  <a:lnTo>
                    <a:pt x="56" y="110"/>
                  </a:lnTo>
                  <a:lnTo>
                    <a:pt x="61" y="98"/>
                  </a:lnTo>
                  <a:lnTo>
                    <a:pt x="63" y="88"/>
                  </a:lnTo>
                  <a:lnTo>
                    <a:pt x="65" y="88"/>
                  </a:lnTo>
                  <a:lnTo>
                    <a:pt x="67" y="86"/>
                  </a:lnTo>
                  <a:lnTo>
                    <a:pt x="69" y="84"/>
                  </a:lnTo>
                  <a:lnTo>
                    <a:pt x="71" y="82"/>
                  </a:lnTo>
                  <a:lnTo>
                    <a:pt x="75" y="72"/>
                  </a:lnTo>
                  <a:lnTo>
                    <a:pt x="81" y="60"/>
                  </a:lnTo>
                  <a:lnTo>
                    <a:pt x="85" y="50"/>
                  </a:lnTo>
                  <a:lnTo>
                    <a:pt x="89" y="36"/>
                  </a:lnTo>
                  <a:lnTo>
                    <a:pt x="93" y="36"/>
                  </a:lnTo>
                  <a:lnTo>
                    <a:pt x="97" y="36"/>
                  </a:lnTo>
                  <a:lnTo>
                    <a:pt x="99" y="20"/>
                  </a:lnTo>
                  <a:lnTo>
                    <a:pt x="95" y="16"/>
                  </a:lnTo>
                  <a:lnTo>
                    <a:pt x="93" y="12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0"/>
                  </a:lnTo>
                  <a:lnTo>
                    <a:pt x="97" y="6"/>
                  </a:lnTo>
                  <a:lnTo>
                    <a:pt x="103" y="14"/>
                  </a:lnTo>
                  <a:lnTo>
                    <a:pt x="107" y="20"/>
                  </a:lnTo>
                  <a:lnTo>
                    <a:pt x="109" y="26"/>
                  </a:lnTo>
                  <a:lnTo>
                    <a:pt x="107" y="44"/>
                  </a:lnTo>
                  <a:lnTo>
                    <a:pt x="109" y="50"/>
                  </a:lnTo>
                  <a:lnTo>
                    <a:pt x="109" y="54"/>
                  </a:lnTo>
                  <a:lnTo>
                    <a:pt x="117" y="60"/>
                  </a:lnTo>
                  <a:lnTo>
                    <a:pt x="99" y="60"/>
                  </a:lnTo>
                  <a:lnTo>
                    <a:pt x="93" y="62"/>
                  </a:lnTo>
                  <a:lnTo>
                    <a:pt x="91" y="64"/>
                  </a:lnTo>
                  <a:lnTo>
                    <a:pt x="89" y="66"/>
                  </a:lnTo>
                  <a:lnTo>
                    <a:pt x="93" y="70"/>
                  </a:lnTo>
                  <a:lnTo>
                    <a:pt x="101" y="78"/>
                  </a:lnTo>
                  <a:lnTo>
                    <a:pt x="111" y="88"/>
                  </a:lnTo>
                  <a:lnTo>
                    <a:pt x="115" y="96"/>
                  </a:lnTo>
                  <a:lnTo>
                    <a:pt x="117" y="106"/>
                  </a:lnTo>
                  <a:lnTo>
                    <a:pt x="113" y="110"/>
                  </a:lnTo>
                  <a:lnTo>
                    <a:pt x="107" y="116"/>
                  </a:lnTo>
                  <a:lnTo>
                    <a:pt x="101" y="126"/>
                  </a:lnTo>
                  <a:lnTo>
                    <a:pt x="99" y="136"/>
                  </a:lnTo>
                  <a:lnTo>
                    <a:pt x="99" y="144"/>
                  </a:lnTo>
                  <a:lnTo>
                    <a:pt x="101" y="154"/>
                  </a:lnTo>
                  <a:lnTo>
                    <a:pt x="109" y="168"/>
                  </a:lnTo>
                  <a:lnTo>
                    <a:pt x="119" y="182"/>
                  </a:lnTo>
                  <a:lnTo>
                    <a:pt x="127" y="194"/>
                  </a:lnTo>
                  <a:lnTo>
                    <a:pt x="127" y="208"/>
                  </a:lnTo>
                  <a:lnTo>
                    <a:pt x="121" y="208"/>
                  </a:lnTo>
                  <a:lnTo>
                    <a:pt x="111" y="208"/>
                  </a:lnTo>
                  <a:lnTo>
                    <a:pt x="107" y="206"/>
                  </a:lnTo>
                  <a:lnTo>
                    <a:pt x="103" y="204"/>
                  </a:lnTo>
                  <a:lnTo>
                    <a:pt x="81" y="204"/>
                  </a:lnTo>
                  <a:lnTo>
                    <a:pt x="81" y="202"/>
                  </a:lnTo>
                  <a:lnTo>
                    <a:pt x="46" y="200"/>
                  </a:lnTo>
                  <a:lnTo>
                    <a:pt x="46" y="204"/>
                  </a:lnTo>
                  <a:lnTo>
                    <a:pt x="22" y="202"/>
                  </a:lnTo>
                  <a:lnTo>
                    <a:pt x="24" y="198"/>
                  </a:lnTo>
                  <a:lnTo>
                    <a:pt x="24" y="188"/>
                  </a:lnTo>
                  <a:lnTo>
                    <a:pt x="22" y="182"/>
                  </a:lnTo>
                  <a:lnTo>
                    <a:pt x="22" y="174"/>
                  </a:lnTo>
                  <a:lnTo>
                    <a:pt x="24" y="168"/>
                  </a:lnTo>
                  <a:lnTo>
                    <a:pt x="14" y="166"/>
                  </a:lnTo>
                  <a:lnTo>
                    <a:pt x="10" y="164"/>
                  </a:lnTo>
                  <a:lnTo>
                    <a:pt x="6" y="160"/>
                  </a:lnTo>
                  <a:lnTo>
                    <a:pt x="0" y="158"/>
                  </a:lnTo>
                  <a:lnTo>
                    <a:pt x="6" y="15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4" name="Freeform 147"/>
            <p:cNvSpPr/>
            <p:nvPr/>
          </p:nvSpPr>
          <p:spPr bwMode="auto">
            <a:xfrm>
              <a:off x="4838464" y="4503924"/>
              <a:ext cx="130301" cy="175222"/>
            </a:xfrm>
            <a:custGeom>
              <a:avLst/>
              <a:gdLst>
                <a:gd name="T0" fmla="*/ 2147483647 w 89"/>
                <a:gd name="T1" fmla="*/ 2147483647 h 110"/>
                <a:gd name="T2" fmla="*/ 2147483647 w 89"/>
                <a:gd name="T3" fmla="*/ 2147483647 h 110"/>
                <a:gd name="T4" fmla="*/ 2147483647 w 89"/>
                <a:gd name="T5" fmla="*/ 2147483647 h 110"/>
                <a:gd name="T6" fmla="*/ 2147483647 w 89"/>
                <a:gd name="T7" fmla="*/ 2147483647 h 110"/>
                <a:gd name="T8" fmla="*/ 2147483647 w 89"/>
                <a:gd name="T9" fmla="*/ 2147483647 h 110"/>
                <a:gd name="T10" fmla="*/ 2147483647 w 89"/>
                <a:gd name="T11" fmla="*/ 2147483647 h 110"/>
                <a:gd name="T12" fmla="*/ 0 w 89"/>
                <a:gd name="T13" fmla="*/ 2147483647 h 110"/>
                <a:gd name="T14" fmla="*/ 0 w 89"/>
                <a:gd name="T15" fmla="*/ 2147483647 h 110"/>
                <a:gd name="T16" fmla="*/ 2147483647 w 89"/>
                <a:gd name="T17" fmla="*/ 2147483647 h 110"/>
                <a:gd name="T18" fmla="*/ 2147483647 w 89"/>
                <a:gd name="T19" fmla="*/ 2147483647 h 110"/>
                <a:gd name="T20" fmla="*/ 2147483647 w 89"/>
                <a:gd name="T21" fmla="*/ 2147483647 h 110"/>
                <a:gd name="T22" fmla="*/ 2147483647 w 89"/>
                <a:gd name="T23" fmla="*/ 2147483647 h 110"/>
                <a:gd name="T24" fmla="*/ 2147483647 w 89"/>
                <a:gd name="T25" fmla="*/ 2147483647 h 110"/>
                <a:gd name="T26" fmla="*/ 2147483647 w 89"/>
                <a:gd name="T27" fmla="*/ 2147483647 h 110"/>
                <a:gd name="T28" fmla="*/ 2147483647 w 89"/>
                <a:gd name="T29" fmla="*/ 2147483647 h 110"/>
                <a:gd name="T30" fmla="*/ 2147483647 w 89"/>
                <a:gd name="T31" fmla="*/ 2147483647 h 110"/>
                <a:gd name="T32" fmla="*/ 2147483647 w 89"/>
                <a:gd name="T33" fmla="*/ 2147483647 h 110"/>
                <a:gd name="T34" fmla="*/ 2147483647 w 89"/>
                <a:gd name="T35" fmla="*/ 2147483647 h 110"/>
                <a:gd name="T36" fmla="*/ 2147483647 w 89"/>
                <a:gd name="T37" fmla="*/ 2147483647 h 110"/>
                <a:gd name="T38" fmla="*/ 2147483647 w 89"/>
                <a:gd name="T39" fmla="*/ 2147483647 h 110"/>
                <a:gd name="T40" fmla="*/ 2147483647 w 89"/>
                <a:gd name="T41" fmla="*/ 2147483647 h 110"/>
                <a:gd name="T42" fmla="*/ 2147483647 w 89"/>
                <a:gd name="T43" fmla="*/ 2147483647 h 110"/>
                <a:gd name="T44" fmla="*/ 2147483647 w 89"/>
                <a:gd name="T45" fmla="*/ 2147483647 h 110"/>
                <a:gd name="T46" fmla="*/ 2147483647 w 89"/>
                <a:gd name="T47" fmla="*/ 2147483647 h 110"/>
                <a:gd name="T48" fmla="*/ 2147483647 w 89"/>
                <a:gd name="T49" fmla="*/ 2147483647 h 110"/>
                <a:gd name="T50" fmla="*/ 2147483647 w 89"/>
                <a:gd name="T51" fmla="*/ 2147483647 h 110"/>
                <a:gd name="T52" fmla="*/ 2147483647 w 89"/>
                <a:gd name="T53" fmla="*/ 2147483647 h 110"/>
                <a:gd name="T54" fmla="*/ 2147483647 w 89"/>
                <a:gd name="T55" fmla="*/ 2147483647 h 110"/>
                <a:gd name="T56" fmla="*/ 2147483647 w 89"/>
                <a:gd name="T57" fmla="*/ 2147483647 h 110"/>
                <a:gd name="T58" fmla="*/ 2147483647 w 89"/>
                <a:gd name="T59" fmla="*/ 2147483647 h 110"/>
                <a:gd name="T60" fmla="*/ 2147483647 w 89"/>
                <a:gd name="T61" fmla="*/ 2147483647 h 110"/>
                <a:gd name="T62" fmla="*/ 2147483647 w 89"/>
                <a:gd name="T63" fmla="*/ 2147483647 h 110"/>
                <a:gd name="T64" fmla="*/ 2147483647 w 89"/>
                <a:gd name="T65" fmla="*/ 2147483647 h 110"/>
                <a:gd name="T66" fmla="*/ 2147483647 w 89"/>
                <a:gd name="T67" fmla="*/ 2147483647 h 110"/>
                <a:gd name="T68" fmla="*/ 2147483647 w 89"/>
                <a:gd name="T69" fmla="*/ 2147483647 h 110"/>
                <a:gd name="T70" fmla="*/ 2147483647 w 89"/>
                <a:gd name="T71" fmla="*/ 2147483647 h 110"/>
                <a:gd name="T72" fmla="*/ 2147483647 w 89"/>
                <a:gd name="T73" fmla="*/ 2147483647 h 110"/>
                <a:gd name="T74" fmla="*/ 2147483647 w 89"/>
                <a:gd name="T75" fmla="*/ 2147483647 h 110"/>
                <a:gd name="T76" fmla="*/ 2147483647 w 89"/>
                <a:gd name="T77" fmla="*/ 2147483647 h 110"/>
                <a:gd name="T78" fmla="*/ 2147483647 w 89"/>
                <a:gd name="T79" fmla="*/ 2147483647 h 110"/>
                <a:gd name="T80" fmla="*/ 2147483647 w 89"/>
                <a:gd name="T81" fmla="*/ 2147483647 h 110"/>
                <a:gd name="T82" fmla="*/ 2147483647 w 89"/>
                <a:gd name="T83" fmla="*/ 2147483647 h 110"/>
                <a:gd name="T84" fmla="*/ 2147483647 w 89"/>
                <a:gd name="T85" fmla="*/ 2147483647 h 110"/>
                <a:gd name="T86" fmla="*/ 2147483647 w 89"/>
                <a:gd name="T87" fmla="*/ 2147483647 h 110"/>
                <a:gd name="T88" fmla="*/ 2147483647 w 89"/>
                <a:gd name="T89" fmla="*/ 2147483647 h 110"/>
                <a:gd name="T90" fmla="*/ 2147483647 w 89"/>
                <a:gd name="T91" fmla="*/ 2147483647 h 110"/>
                <a:gd name="T92" fmla="*/ 2147483647 w 89"/>
                <a:gd name="T93" fmla="*/ 2147483647 h 110"/>
                <a:gd name="T94" fmla="*/ 2147483647 w 89"/>
                <a:gd name="T95" fmla="*/ 2147483647 h 110"/>
                <a:gd name="T96" fmla="*/ 2147483647 w 89"/>
                <a:gd name="T97" fmla="*/ 2147483647 h 110"/>
                <a:gd name="T98" fmla="*/ 2147483647 w 89"/>
                <a:gd name="T99" fmla="*/ 2147483647 h 110"/>
                <a:gd name="T100" fmla="*/ 2147483647 w 89"/>
                <a:gd name="T101" fmla="*/ 0 h 110"/>
                <a:gd name="T102" fmla="*/ 2147483647 w 89"/>
                <a:gd name="T103" fmla="*/ 2147483647 h 11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9"/>
                <a:gd name="T157" fmla="*/ 0 h 110"/>
                <a:gd name="T158" fmla="*/ 89 w 89"/>
                <a:gd name="T159" fmla="*/ 110 h 11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9" h="110">
                  <a:moveTo>
                    <a:pt x="36" y="24"/>
                  </a:moveTo>
                  <a:lnTo>
                    <a:pt x="26" y="24"/>
                  </a:lnTo>
                  <a:lnTo>
                    <a:pt x="20" y="24"/>
                  </a:lnTo>
                  <a:lnTo>
                    <a:pt x="8" y="22"/>
                  </a:lnTo>
                  <a:lnTo>
                    <a:pt x="2" y="44"/>
                  </a:lnTo>
                  <a:lnTo>
                    <a:pt x="2" y="50"/>
                  </a:lnTo>
                  <a:lnTo>
                    <a:pt x="0" y="58"/>
                  </a:lnTo>
                  <a:lnTo>
                    <a:pt x="0" y="70"/>
                  </a:lnTo>
                  <a:lnTo>
                    <a:pt x="4" y="76"/>
                  </a:lnTo>
                  <a:lnTo>
                    <a:pt x="8" y="82"/>
                  </a:lnTo>
                  <a:lnTo>
                    <a:pt x="14" y="88"/>
                  </a:lnTo>
                  <a:lnTo>
                    <a:pt x="30" y="100"/>
                  </a:lnTo>
                  <a:lnTo>
                    <a:pt x="34" y="104"/>
                  </a:lnTo>
                  <a:lnTo>
                    <a:pt x="38" y="110"/>
                  </a:lnTo>
                  <a:lnTo>
                    <a:pt x="42" y="108"/>
                  </a:lnTo>
                  <a:lnTo>
                    <a:pt x="44" y="106"/>
                  </a:lnTo>
                  <a:lnTo>
                    <a:pt x="46" y="104"/>
                  </a:lnTo>
                  <a:lnTo>
                    <a:pt x="44" y="100"/>
                  </a:lnTo>
                  <a:lnTo>
                    <a:pt x="42" y="98"/>
                  </a:lnTo>
                  <a:lnTo>
                    <a:pt x="42" y="96"/>
                  </a:lnTo>
                  <a:lnTo>
                    <a:pt x="44" y="90"/>
                  </a:lnTo>
                  <a:lnTo>
                    <a:pt x="46" y="88"/>
                  </a:lnTo>
                  <a:lnTo>
                    <a:pt x="55" y="84"/>
                  </a:lnTo>
                  <a:lnTo>
                    <a:pt x="55" y="80"/>
                  </a:lnTo>
                  <a:lnTo>
                    <a:pt x="59" y="76"/>
                  </a:lnTo>
                  <a:lnTo>
                    <a:pt x="63" y="78"/>
                  </a:lnTo>
                  <a:lnTo>
                    <a:pt x="65" y="82"/>
                  </a:lnTo>
                  <a:lnTo>
                    <a:pt x="67" y="86"/>
                  </a:lnTo>
                  <a:lnTo>
                    <a:pt x="71" y="88"/>
                  </a:lnTo>
                  <a:lnTo>
                    <a:pt x="75" y="86"/>
                  </a:lnTo>
                  <a:lnTo>
                    <a:pt x="79" y="84"/>
                  </a:lnTo>
                  <a:lnTo>
                    <a:pt x="81" y="86"/>
                  </a:lnTo>
                  <a:lnTo>
                    <a:pt x="83" y="86"/>
                  </a:lnTo>
                  <a:lnTo>
                    <a:pt x="85" y="84"/>
                  </a:lnTo>
                  <a:lnTo>
                    <a:pt x="85" y="80"/>
                  </a:lnTo>
                  <a:lnTo>
                    <a:pt x="87" y="74"/>
                  </a:lnTo>
                  <a:lnTo>
                    <a:pt x="87" y="52"/>
                  </a:lnTo>
                  <a:lnTo>
                    <a:pt x="83" y="50"/>
                  </a:lnTo>
                  <a:lnTo>
                    <a:pt x="83" y="46"/>
                  </a:lnTo>
                  <a:lnTo>
                    <a:pt x="81" y="44"/>
                  </a:lnTo>
                  <a:lnTo>
                    <a:pt x="81" y="40"/>
                  </a:lnTo>
                  <a:lnTo>
                    <a:pt x="83" y="36"/>
                  </a:lnTo>
                  <a:lnTo>
                    <a:pt x="83" y="32"/>
                  </a:lnTo>
                  <a:lnTo>
                    <a:pt x="87" y="30"/>
                  </a:lnTo>
                  <a:lnTo>
                    <a:pt x="89" y="26"/>
                  </a:lnTo>
                  <a:lnTo>
                    <a:pt x="87" y="20"/>
                  </a:lnTo>
                  <a:lnTo>
                    <a:pt x="83" y="18"/>
                  </a:lnTo>
                  <a:lnTo>
                    <a:pt x="77" y="18"/>
                  </a:lnTo>
                  <a:lnTo>
                    <a:pt x="69" y="18"/>
                  </a:lnTo>
                  <a:lnTo>
                    <a:pt x="71" y="2"/>
                  </a:lnTo>
                  <a:lnTo>
                    <a:pt x="36" y="0"/>
                  </a:lnTo>
                  <a:lnTo>
                    <a:pt x="36" y="2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5" name="Freeform 148"/>
            <p:cNvSpPr/>
            <p:nvPr/>
          </p:nvSpPr>
          <p:spPr bwMode="auto">
            <a:xfrm>
              <a:off x="4894966" y="4469410"/>
              <a:ext cx="170660" cy="242922"/>
            </a:xfrm>
            <a:custGeom>
              <a:avLst/>
              <a:gdLst>
                <a:gd name="T0" fmla="*/ 2147483647 w 117"/>
                <a:gd name="T1" fmla="*/ 2147483647 h 154"/>
                <a:gd name="T2" fmla="*/ 2147483647 w 117"/>
                <a:gd name="T3" fmla="*/ 2147483647 h 154"/>
                <a:gd name="T4" fmla="*/ 2147483647 w 117"/>
                <a:gd name="T5" fmla="*/ 2147483647 h 154"/>
                <a:gd name="T6" fmla="*/ 0 w 117"/>
                <a:gd name="T7" fmla="*/ 2147483647 h 154"/>
                <a:gd name="T8" fmla="*/ 2147483647 w 117"/>
                <a:gd name="T9" fmla="*/ 2147483647 h 154"/>
                <a:gd name="T10" fmla="*/ 2147483647 w 117"/>
                <a:gd name="T11" fmla="*/ 2147483647 h 154"/>
                <a:gd name="T12" fmla="*/ 2147483647 w 117"/>
                <a:gd name="T13" fmla="*/ 2147483647 h 154"/>
                <a:gd name="T14" fmla="*/ 2147483647 w 117"/>
                <a:gd name="T15" fmla="*/ 2147483647 h 154"/>
                <a:gd name="T16" fmla="*/ 2147483647 w 117"/>
                <a:gd name="T17" fmla="*/ 2147483647 h 154"/>
                <a:gd name="T18" fmla="*/ 2147483647 w 117"/>
                <a:gd name="T19" fmla="*/ 2147483647 h 154"/>
                <a:gd name="T20" fmla="*/ 2147483647 w 117"/>
                <a:gd name="T21" fmla="*/ 2147483647 h 154"/>
                <a:gd name="T22" fmla="*/ 2147483647 w 117"/>
                <a:gd name="T23" fmla="*/ 2147483647 h 154"/>
                <a:gd name="T24" fmla="*/ 2147483647 w 117"/>
                <a:gd name="T25" fmla="*/ 2147483647 h 154"/>
                <a:gd name="T26" fmla="*/ 2147483647 w 117"/>
                <a:gd name="T27" fmla="*/ 2147483647 h 154"/>
                <a:gd name="T28" fmla="*/ 2147483647 w 117"/>
                <a:gd name="T29" fmla="*/ 2147483647 h 154"/>
                <a:gd name="T30" fmla="*/ 2147483647 w 117"/>
                <a:gd name="T31" fmla="*/ 2147483647 h 154"/>
                <a:gd name="T32" fmla="*/ 2147483647 w 117"/>
                <a:gd name="T33" fmla="*/ 2147483647 h 154"/>
                <a:gd name="T34" fmla="*/ 2147483647 w 117"/>
                <a:gd name="T35" fmla="*/ 2147483647 h 154"/>
                <a:gd name="T36" fmla="*/ 2147483647 w 117"/>
                <a:gd name="T37" fmla="*/ 2147483647 h 154"/>
                <a:gd name="T38" fmla="*/ 2147483647 w 117"/>
                <a:gd name="T39" fmla="*/ 2147483647 h 154"/>
                <a:gd name="T40" fmla="*/ 2147483647 w 117"/>
                <a:gd name="T41" fmla="*/ 2147483647 h 154"/>
                <a:gd name="T42" fmla="*/ 2147483647 w 117"/>
                <a:gd name="T43" fmla="*/ 2147483647 h 154"/>
                <a:gd name="T44" fmla="*/ 2147483647 w 117"/>
                <a:gd name="T45" fmla="*/ 2147483647 h 154"/>
                <a:gd name="T46" fmla="*/ 2147483647 w 117"/>
                <a:gd name="T47" fmla="*/ 2147483647 h 154"/>
                <a:gd name="T48" fmla="*/ 2147483647 w 117"/>
                <a:gd name="T49" fmla="*/ 2147483647 h 154"/>
                <a:gd name="T50" fmla="*/ 2147483647 w 117"/>
                <a:gd name="T51" fmla="*/ 2147483647 h 154"/>
                <a:gd name="T52" fmla="*/ 2147483647 w 117"/>
                <a:gd name="T53" fmla="*/ 0 h 154"/>
                <a:gd name="T54" fmla="*/ 2147483647 w 117"/>
                <a:gd name="T55" fmla="*/ 2147483647 h 154"/>
                <a:gd name="T56" fmla="*/ 2147483647 w 117"/>
                <a:gd name="T57" fmla="*/ 2147483647 h 154"/>
                <a:gd name="T58" fmla="*/ 2147483647 w 117"/>
                <a:gd name="T59" fmla="*/ 2147483647 h 154"/>
                <a:gd name="T60" fmla="*/ 2147483647 w 117"/>
                <a:gd name="T61" fmla="*/ 2147483647 h 154"/>
                <a:gd name="T62" fmla="*/ 2147483647 w 117"/>
                <a:gd name="T63" fmla="*/ 2147483647 h 154"/>
                <a:gd name="T64" fmla="*/ 2147483647 w 117"/>
                <a:gd name="T65" fmla="*/ 2147483647 h 154"/>
                <a:gd name="T66" fmla="*/ 2147483647 w 117"/>
                <a:gd name="T67" fmla="*/ 2147483647 h 154"/>
                <a:gd name="T68" fmla="*/ 2147483647 w 117"/>
                <a:gd name="T69" fmla="*/ 2147483647 h 154"/>
                <a:gd name="T70" fmla="*/ 2147483647 w 117"/>
                <a:gd name="T71" fmla="*/ 2147483647 h 154"/>
                <a:gd name="T72" fmla="*/ 2147483647 w 117"/>
                <a:gd name="T73" fmla="*/ 2147483647 h 154"/>
                <a:gd name="T74" fmla="*/ 2147483647 w 117"/>
                <a:gd name="T75" fmla="*/ 2147483647 h 154"/>
                <a:gd name="T76" fmla="*/ 2147483647 w 117"/>
                <a:gd name="T77" fmla="*/ 2147483647 h 154"/>
                <a:gd name="T78" fmla="*/ 2147483647 w 117"/>
                <a:gd name="T79" fmla="*/ 2147483647 h 154"/>
                <a:gd name="T80" fmla="*/ 2147483647 w 117"/>
                <a:gd name="T81" fmla="*/ 2147483647 h 154"/>
                <a:gd name="T82" fmla="*/ 2147483647 w 117"/>
                <a:gd name="T83" fmla="*/ 2147483647 h 154"/>
                <a:gd name="T84" fmla="*/ 2147483647 w 117"/>
                <a:gd name="T85" fmla="*/ 2147483647 h 154"/>
                <a:gd name="T86" fmla="*/ 2147483647 w 117"/>
                <a:gd name="T87" fmla="*/ 2147483647 h 15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17"/>
                <a:gd name="T133" fmla="*/ 0 h 154"/>
                <a:gd name="T134" fmla="*/ 117 w 117"/>
                <a:gd name="T135" fmla="*/ 154 h 15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17" h="154">
                  <a:moveTo>
                    <a:pt x="27" y="150"/>
                  </a:moveTo>
                  <a:lnTo>
                    <a:pt x="27" y="148"/>
                  </a:lnTo>
                  <a:lnTo>
                    <a:pt x="25" y="146"/>
                  </a:lnTo>
                  <a:lnTo>
                    <a:pt x="21" y="148"/>
                  </a:lnTo>
                  <a:lnTo>
                    <a:pt x="17" y="150"/>
                  </a:lnTo>
                  <a:lnTo>
                    <a:pt x="13" y="154"/>
                  </a:lnTo>
                  <a:lnTo>
                    <a:pt x="4" y="136"/>
                  </a:lnTo>
                  <a:lnTo>
                    <a:pt x="0" y="132"/>
                  </a:lnTo>
                  <a:lnTo>
                    <a:pt x="4" y="130"/>
                  </a:lnTo>
                  <a:lnTo>
                    <a:pt x="6" y="128"/>
                  </a:lnTo>
                  <a:lnTo>
                    <a:pt x="8" y="126"/>
                  </a:lnTo>
                  <a:lnTo>
                    <a:pt x="6" y="122"/>
                  </a:lnTo>
                  <a:lnTo>
                    <a:pt x="4" y="120"/>
                  </a:lnTo>
                  <a:lnTo>
                    <a:pt x="4" y="118"/>
                  </a:lnTo>
                  <a:lnTo>
                    <a:pt x="6" y="112"/>
                  </a:lnTo>
                  <a:lnTo>
                    <a:pt x="8" y="110"/>
                  </a:lnTo>
                  <a:lnTo>
                    <a:pt x="17" y="106"/>
                  </a:lnTo>
                  <a:lnTo>
                    <a:pt x="17" y="102"/>
                  </a:lnTo>
                  <a:lnTo>
                    <a:pt x="21" y="98"/>
                  </a:lnTo>
                  <a:lnTo>
                    <a:pt x="25" y="100"/>
                  </a:lnTo>
                  <a:lnTo>
                    <a:pt x="27" y="104"/>
                  </a:lnTo>
                  <a:lnTo>
                    <a:pt x="29" y="108"/>
                  </a:lnTo>
                  <a:lnTo>
                    <a:pt x="33" y="110"/>
                  </a:lnTo>
                  <a:lnTo>
                    <a:pt x="37" y="108"/>
                  </a:lnTo>
                  <a:lnTo>
                    <a:pt x="41" y="106"/>
                  </a:lnTo>
                  <a:lnTo>
                    <a:pt x="43" y="108"/>
                  </a:lnTo>
                  <a:lnTo>
                    <a:pt x="45" y="108"/>
                  </a:lnTo>
                  <a:lnTo>
                    <a:pt x="47" y="106"/>
                  </a:lnTo>
                  <a:lnTo>
                    <a:pt x="47" y="102"/>
                  </a:lnTo>
                  <a:lnTo>
                    <a:pt x="49" y="96"/>
                  </a:lnTo>
                  <a:lnTo>
                    <a:pt x="49" y="74"/>
                  </a:lnTo>
                  <a:lnTo>
                    <a:pt x="45" y="72"/>
                  </a:lnTo>
                  <a:lnTo>
                    <a:pt x="45" y="68"/>
                  </a:lnTo>
                  <a:lnTo>
                    <a:pt x="43" y="66"/>
                  </a:lnTo>
                  <a:lnTo>
                    <a:pt x="43" y="62"/>
                  </a:lnTo>
                  <a:lnTo>
                    <a:pt x="45" y="58"/>
                  </a:lnTo>
                  <a:lnTo>
                    <a:pt x="45" y="54"/>
                  </a:lnTo>
                  <a:lnTo>
                    <a:pt x="49" y="52"/>
                  </a:lnTo>
                  <a:lnTo>
                    <a:pt x="51" y="48"/>
                  </a:lnTo>
                  <a:lnTo>
                    <a:pt x="49" y="42"/>
                  </a:lnTo>
                  <a:lnTo>
                    <a:pt x="45" y="40"/>
                  </a:lnTo>
                  <a:lnTo>
                    <a:pt x="39" y="40"/>
                  </a:lnTo>
                  <a:lnTo>
                    <a:pt x="31" y="40"/>
                  </a:lnTo>
                  <a:lnTo>
                    <a:pt x="33" y="26"/>
                  </a:lnTo>
                  <a:lnTo>
                    <a:pt x="55" y="26"/>
                  </a:lnTo>
                  <a:lnTo>
                    <a:pt x="59" y="28"/>
                  </a:lnTo>
                  <a:lnTo>
                    <a:pt x="63" y="30"/>
                  </a:lnTo>
                  <a:lnTo>
                    <a:pt x="73" y="30"/>
                  </a:lnTo>
                  <a:lnTo>
                    <a:pt x="79" y="30"/>
                  </a:lnTo>
                  <a:lnTo>
                    <a:pt x="79" y="16"/>
                  </a:lnTo>
                  <a:lnTo>
                    <a:pt x="83" y="10"/>
                  </a:lnTo>
                  <a:lnTo>
                    <a:pt x="87" y="4"/>
                  </a:lnTo>
                  <a:lnTo>
                    <a:pt x="93" y="0"/>
                  </a:lnTo>
                  <a:lnTo>
                    <a:pt x="103" y="0"/>
                  </a:lnTo>
                  <a:lnTo>
                    <a:pt x="113" y="0"/>
                  </a:lnTo>
                  <a:lnTo>
                    <a:pt x="113" y="2"/>
                  </a:lnTo>
                  <a:lnTo>
                    <a:pt x="115" y="4"/>
                  </a:lnTo>
                  <a:lnTo>
                    <a:pt x="115" y="6"/>
                  </a:lnTo>
                  <a:lnTo>
                    <a:pt x="117" y="10"/>
                  </a:lnTo>
                  <a:lnTo>
                    <a:pt x="115" y="20"/>
                  </a:lnTo>
                  <a:lnTo>
                    <a:pt x="111" y="34"/>
                  </a:lnTo>
                  <a:lnTo>
                    <a:pt x="99" y="64"/>
                  </a:lnTo>
                  <a:lnTo>
                    <a:pt x="99" y="68"/>
                  </a:lnTo>
                  <a:lnTo>
                    <a:pt x="99" y="70"/>
                  </a:lnTo>
                  <a:lnTo>
                    <a:pt x="101" y="74"/>
                  </a:lnTo>
                  <a:lnTo>
                    <a:pt x="99" y="78"/>
                  </a:lnTo>
                  <a:lnTo>
                    <a:pt x="97" y="82"/>
                  </a:lnTo>
                  <a:lnTo>
                    <a:pt x="93" y="84"/>
                  </a:lnTo>
                  <a:lnTo>
                    <a:pt x="89" y="88"/>
                  </a:lnTo>
                  <a:lnTo>
                    <a:pt x="85" y="92"/>
                  </a:lnTo>
                  <a:lnTo>
                    <a:pt x="83" y="102"/>
                  </a:lnTo>
                  <a:lnTo>
                    <a:pt x="79" y="106"/>
                  </a:lnTo>
                  <a:lnTo>
                    <a:pt x="75" y="108"/>
                  </a:lnTo>
                  <a:lnTo>
                    <a:pt x="75" y="122"/>
                  </a:lnTo>
                  <a:lnTo>
                    <a:pt x="71" y="134"/>
                  </a:lnTo>
                  <a:lnTo>
                    <a:pt x="69" y="142"/>
                  </a:lnTo>
                  <a:lnTo>
                    <a:pt x="65" y="148"/>
                  </a:lnTo>
                  <a:lnTo>
                    <a:pt x="61" y="150"/>
                  </a:lnTo>
                  <a:lnTo>
                    <a:pt x="55" y="150"/>
                  </a:lnTo>
                  <a:lnTo>
                    <a:pt x="51" y="150"/>
                  </a:lnTo>
                  <a:lnTo>
                    <a:pt x="49" y="150"/>
                  </a:lnTo>
                  <a:lnTo>
                    <a:pt x="49" y="146"/>
                  </a:lnTo>
                  <a:lnTo>
                    <a:pt x="45" y="146"/>
                  </a:lnTo>
                  <a:lnTo>
                    <a:pt x="43" y="146"/>
                  </a:lnTo>
                  <a:lnTo>
                    <a:pt x="41" y="148"/>
                  </a:lnTo>
                  <a:lnTo>
                    <a:pt x="39" y="150"/>
                  </a:lnTo>
                  <a:lnTo>
                    <a:pt x="35" y="150"/>
                  </a:lnTo>
                  <a:lnTo>
                    <a:pt x="33" y="150"/>
                  </a:lnTo>
                  <a:lnTo>
                    <a:pt x="27" y="15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6" name="Freeform 149"/>
            <p:cNvSpPr/>
            <p:nvPr/>
          </p:nvSpPr>
          <p:spPr bwMode="auto">
            <a:xfrm>
              <a:off x="4904191" y="5065432"/>
              <a:ext cx="307880" cy="342480"/>
            </a:xfrm>
            <a:custGeom>
              <a:avLst/>
              <a:gdLst>
                <a:gd name="T0" fmla="*/ 2147483647 w 211"/>
                <a:gd name="T1" fmla="*/ 2147483647 h 216"/>
                <a:gd name="T2" fmla="*/ 2147483647 w 211"/>
                <a:gd name="T3" fmla="*/ 2147483647 h 216"/>
                <a:gd name="T4" fmla="*/ 2147483647 w 211"/>
                <a:gd name="T5" fmla="*/ 2147483647 h 216"/>
                <a:gd name="T6" fmla="*/ 2147483647 w 211"/>
                <a:gd name="T7" fmla="*/ 2147483647 h 216"/>
                <a:gd name="T8" fmla="*/ 2147483647 w 211"/>
                <a:gd name="T9" fmla="*/ 2147483647 h 216"/>
                <a:gd name="T10" fmla="*/ 2147483647 w 211"/>
                <a:gd name="T11" fmla="*/ 2147483647 h 216"/>
                <a:gd name="T12" fmla="*/ 2147483647 w 211"/>
                <a:gd name="T13" fmla="*/ 2147483647 h 216"/>
                <a:gd name="T14" fmla="*/ 2147483647 w 211"/>
                <a:gd name="T15" fmla="*/ 2147483647 h 216"/>
                <a:gd name="T16" fmla="*/ 2147483647 w 211"/>
                <a:gd name="T17" fmla="*/ 0 h 216"/>
                <a:gd name="T18" fmla="*/ 2147483647 w 211"/>
                <a:gd name="T19" fmla="*/ 0 h 216"/>
                <a:gd name="T20" fmla="*/ 2147483647 w 211"/>
                <a:gd name="T21" fmla="*/ 2147483647 h 216"/>
                <a:gd name="T22" fmla="*/ 2147483647 w 211"/>
                <a:gd name="T23" fmla="*/ 2147483647 h 216"/>
                <a:gd name="T24" fmla="*/ 0 w 211"/>
                <a:gd name="T25" fmla="*/ 0 h 216"/>
                <a:gd name="T26" fmla="*/ 2147483647 w 211"/>
                <a:gd name="T27" fmla="*/ 2147483647 h 216"/>
                <a:gd name="T28" fmla="*/ 2147483647 w 211"/>
                <a:gd name="T29" fmla="*/ 2147483647 h 216"/>
                <a:gd name="T30" fmla="*/ 2147483647 w 211"/>
                <a:gd name="T31" fmla="*/ 2147483647 h 216"/>
                <a:gd name="T32" fmla="*/ 2147483647 w 211"/>
                <a:gd name="T33" fmla="*/ 2147483647 h 216"/>
                <a:gd name="T34" fmla="*/ 2147483647 w 211"/>
                <a:gd name="T35" fmla="*/ 2147483647 h 216"/>
                <a:gd name="T36" fmla="*/ 2147483647 w 211"/>
                <a:gd name="T37" fmla="*/ 2147483647 h 216"/>
                <a:gd name="T38" fmla="*/ 2147483647 w 211"/>
                <a:gd name="T39" fmla="*/ 2147483647 h 216"/>
                <a:gd name="T40" fmla="*/ 2147483647 w 211"/>
                <a:gd name="T41" fmla="*/ 2147483647 h 216"/>
                <a:gd name="T42" fmla="*/ 2147483647 w 211"/>
                <a:gd name="T43" fmla="*/ 2147483647 h 216"/>
                <a:gd name="T44" fmla="*/ 2147483647 w 211"/>
                <a:gd name="T45" fmla="*/ 2147483647 h 216"/>
                <a:gd name="T46" fmla="*/ 2147483647 w 211"/>
                <a:gd name="T47" fmla="*/ 2147483647 h 216"/>
                <a:gd name="T48" fmla="*/ 2147483647 w 211"/>
                <a:gd name="T49" fmla="*/ 2147483647 h 216"/>
                <a:gd name="T50" fmla="*/ 2147483647 w 211"/>
                <a:gd name="T51" fmla="*/ 2147483647 h 216"/>
                <a:gd name="T52" fmla="*/ 2147483647 w 211"/>
                <a:gd name="T53" fmla="*/ 2147483647 h 216"/>
                <a:gd name="T54" fmla="*/ 2147483647 w 211"/>
                <a:gd name="T55" fmla="*/ 2147483647 h 216"/>
                <a:gd name="T56" fmla="*/ 2147483647 w 211"/>
                <a:gd name="T57" fmla="*/ 2147483647 h 216"/>
                <a:gd name="T58" fmla="*/ 2147483647 w 211"/>
                <a:gd name="T59" fmla="*/ 2147483647 h 216"/>
                <a:gd name="T60" fmla="*/ 2147483647 w 211"/>
                <a:gd name="T61" fmla="*/ 2147483647 h 216"/>
                <a:gd name="T62" fmla="*/ 2147483647 w 211"/>
                <a:gd name="T63" fmla="*/ 2147483647 h 216"/>
                <a:gd name="T64" fmla="*/ 2147483647 w 211"/>
                <a:gd name="T65" fmla="*/ 2147483647 h 216"/>
                <a:gd name="T66" fmla="*/ 2147483647 w 211"/>
                <a:gd name="T67" fmla="*/ 2147483647 h 216"/>
                <a:gd name="T68" fmla="*/ 2147483647 w 211"/>
                <a:gd name="T69" fmla="*/ 2147483647 h 216"/>
                <a:gd name="T70" fmla="*/ 2147483647 w 211"/>
                <a:gd name="T71" fmla="*/ 2147483647 h 216"/>
                <a:gd name="T72" fmla="*/ 2147483647 w 211"/>
                <a:gd name="T73" fmla="*/ 2147483647 h 216"/>
                <a:gd name="T74" fmla="*/ 2147483647 w 211"/>
                <a:gd name="T75" fmla="*/ 2147483647 h 216"/>
                <a:gd name="T76" fmla="*/ 2147483647 w 211"/>
                <a:gd name="T77" fmla="*/ 2147483647 h 216"/>
                <a:gd name="T78" fmla="*/ 2147483647 w 211"/>
                <a:gd name="T79" fmla="*/ 2147483647 h 216"/>
                <a:gd name="T80" fmla="*/ 2147483647 w 211"/>
                <a:gd name="T81" fmla="*/ 2147483647 h 216"/>
                <a:gd name="T82" fmla="*/ 2147483647 w 211"/>
                <a:gd name="T83" fmla="*/ 2147483647 h 216"/>
                <a:gd name="T84" fmla="*/ 2147483647 w 211"/>
                <a:gd name="T85" fmla="*/ 2147483647 h 216"/>
                <a:gd name="T86" fmla="*/ 2147483647 w 211"/>
                <a:gd name="T87" fmla="*/ 2147483647 h 216"/>
                <a:gd name="T88" fmla="*/ 2147483647 w 211"/>
                <a:gd name="T89" fmla="*/ 2147483647 h 216"/>
                <a:gd name="T90" fmla="*/ 2147483647 w 211"/>
                <a:gd name="T91" fmla="*/ 2147483647 h 216"/>
                <a:gd name="T92" fmla="*/ 2147483647 w 211"/>
                <a:gd name="T93" fmla="*/ 2147483647 h 216"/>
                <a:gd name="T94" fmla="*/ 2147483647 w 211"/>
                <a:gd name="T95" fmla="*/ 2147483647 h 216"/>
                <a:gd name="T96" fmla="*/ 2147483647 w 211"/>
                <a:gd name="T97" fmla="*/ 2147483647 h 216"/>
                <a:gd name="T98" fmla="*/ 2147483647 w 211"/>
                <a:gd name="T99" fmla="*/ 2147483647 h 216"/>
                <a:gd name="T100" fmla="*/ 2147483647 w 211"/>
                <a:gd name="T101" fmla="*/ 2147483647 h 216"/>
                <a:gd name="T102" fmla="*/ 2147483647 w 211"/>
                <a:gd name="T103" fmla="*/ 2147483647 h 216"/>
                <a:gd name="T104" fmla="*/ 2147483647 w 211"/>
                <a:gd name="T105" fmla="*/ 2147483647 h 216"/>
                <a:gd name="T106" fmla="*/ 2147483647 w 211"/>
                <a:gd name="T107" fmla="*/ 2147483647 h 216"/>
                <a:gd name="T108" fmla="*/ 2147483647 w 211"/>
                <a:gd name="T109" fmla="*/ 2147483647 h 216"/>
                <a:gd name="T110" fmla="*/ 2147483647 w 211"/>
                <a:gd name="T111" fmla="*/ 2147483647 h 21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11"/>
                <a:gd name="T169" fmla="*/ 0 h 216"/>
                <a:gd name="T170" fmla="*/ 211 w 211"/>
                <a:gd name="T171" fmla="*/ 216 h 21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11" h="216">
                  <a:moveTo>
                    <a:pt x="181" y="8"/>
                  </a:moveTo>
                  <a:lnTo>
                    <a:pt x="159" y="16"/>
                  </a:lnTo>
                  <a:lnTo>
                    <a:pt x="117" y="16"/>
                  </a:lnTo>
                  <a:lnTo>
                    <a:pt x="107" y="12"/>
                  </a:lnTo>
                  <a:lnTo>
                    <a:pt x="105" y="10"/>
                  </a:lnTo>
                  <a:lnTo>
                    <a:pt x="101" y="6"/>
                  </a:lnTo>
                  <a:lnTo>
                    <a:pt x="33" y="6"/>
                  </a:lnTo>
                  <a:lnTo>
                    <a:pt x="27" y="2"/>
                  </a:lnTo>
                  <a:lnTo>
                    <a:pt x="25" y="0"/>
                  </a:lnTo>
                  <a:lnTo>
                    <a:pt x="21" y="0"/>
                  </a:lnTo>
                  <a:lnTo>
                    <a:pt x="11" y="2"/>
                  </a:lnTo>
                  <a:lnTo>
                    <a:pt x="4" y="2"/>
                  </a:lnTo>
                  <a:lnTo>
                    <a:pt x="0" y="0"/>
                  </a:lnTo>
                  <a:lnTo>
                    <a:pt x="2" y="16"/>
                  </a:lnTo>
                  <a:lnTo>
                    <a:pt x="7" y="30"/>
                  </a:lnTo>
                  <a:lnTo>
                    <a:pt x="13" y="42"/>
                  </a:lnTo>
                  <a:lnTo>
                    <a:pt x="21" y="54"/>
                  </a:lnTo>
                  <a:lnTo>
                    <a:pt x="29" y="66"/>
                  </a:lnTo>
                  <a:lnTo>
                    <a:pt x="37" y="76"/>
                  </a:lnTo>
                  <a:lnTo>
                    <a:pt x="39" y="90"/>
                  </a:lnTo>
                  <a:lnTo>
                    <a:pt x="41" y="104"/>
                  </a:lnTo>
                  <a:lnTo>
                    <a:pt x="41" y="126"/>
                  </a:lnTo>
                  <a:lnTo>
                    <a:pt x="43" y="152"/>
                  </a:lnTo>
                  <a:lnTo>
                    <a:pt x="45" y="174"/>
                  </a:lnTo>
                  <a:lnTo>
                    <a:pt x="49" y="184"/>
                  </a:lnTo>
                  <a:lnTo>
                    <a:pt x="53" y="194"/>
                  </a:lnTo>
                  <a:lnTo>
                    <a:pt x="61" y="204"/>
                  </a:lnTo>
                  <a:lnTo>
                    <a:pt x="69" y="212"/>
                  </a:lnTo>
                  <a:lnTo>
                    <a:pt x="73" y="208"/>
                  </a:lnTo>
                  <a:lnTo>
                    <a:pt x="75" y="204"/>
                  </a:lnTo>
                  <a:lnTo>
                    <a:pt x="79" y="204"/>
                  </a:lnTo>
                  <a:lnTo>
                    <a:pt x="83" y="210"/>
                  </a:lnTo>
                  <a:lnTo>
                    <a:pt x="89" y="214"/>
                  </a:lnTo>
                  <a:lnTo>
                    <a:pt x="93" y="216"/>
                  </a:lnTo>
                  <a:lnTo>
                    <a:pt x="101" y="216"/>
                  </a:lnTo>
                  <a:lnTo>
                    <a:pt x="111" y="216"/>
                  </a:lnTo>
                  <a:lnTo>
                    <a:pt x="117" y="212"/>
                  </a:lnTo>
                  <a:lnTo>
                    <a:pt x="121" y="208"/>
                  </a:lnTo>
                  <a:lnTo>
                    <a:pt x="125" y="206"/>
                  </a:lnTo>
                  <a:lnTo>
                    <a:pt x="123" y="144"/>
                  </a:lnTo>
                  <a:lnTo>
                    <a:pt x="123" y="90"/>
                  </a:lnTo>
                  <a:lnTo>
                    <a:pt x="143" y="90"/>
                  </a:lnTo>
                  <a:lnTo>
                    <a:pt x="143" y="22"/>
                  </a:lnTo>
                  <a:lnTo>
                    <a:pt x="165" y="20"/>
                  </a:lnTo>
                  <a:lnTo>
                    <a:pt x="183" y="18"/>
                  </a:lnTo>
                  <a:lnTo>
                    <a:pt x="187" y="24"/>
                  </a:lnTo>
                  <a:lnTo>
                    <a:pt x="201" y="18"/>
                  </a:lnTo>
                  <a:lnTo>
                    <a:pt x="205" y="14"/>
                  </a:lnTo>
                  <a:lnTo>
                    <a:pt x="211" y="12"/>
                  </a:lnTo>
                  <a:lnTo>
                    <a:pt x="205" y="8"/>
                  </a:lnTo>
                  <a:lnTo>
                    <a:pt x="201" y="6"/>
                  </a:lnTo>
                  <a:lnTo>
                    <a:pt x="193" y="8"/>
                  </a:lnTo>
                  <a:lnTo>
                    <a:pt x="187" y="10"/>
                  </a:lnTo>
                  <a:lnTo>
                    <a:pt x="183" y="8"/>
                  </a:lnTo>
                  <a:lnTo>
                    <a:pt x="181" y="6"/>
                  </a:lnTo>
                  <a:lnTo>
                    <a:pt x="181" y="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7" name="Freeform 150"/>
            <p:cNvSpPr/>
            <p:nvPr/>
          </p:nvSpPr>
          <p:spPr bwMode="auto">
            <a:xfrm>
              <a:off x="5478438" y="4049938"/>
              <a:ext cx="154517" cy="156638"/>
            </a:xfrm>
            <a:custGeom>
              <a:avLst/>
              <a:gdLst>
                <a:gd name="T0" fmla="*/ 2147483647 w 106"/>
                <a:gd name="T1" fmla="*/ 0 h 98"/>
                <a:gd name="T2" fmla="*/ 2147483647 w 106"/>
                <a:gd name="T3" fmla="*/ 2147483647 h 98"/>
                <a:gd name="T4" fmla="*/ 2147483647 w 106"/>
                <a:gd name="T5" fmla="*/ 2147483647 h 98"/>
                <a:gd name="T6" fmla="*/ 2147483647 w 106"/>
                <a:gd name="T7" fmla="*/ 2147483647 h 98"/>
                <a:gd name="T8" fmla="*/ 2147483647 w 106"/>
                <a:gd name="T9" fmla="*/ 2147483647 h 98"/>
                <a:gd name="T10" fmla="*/ 2147483647 w 106"/>
                <a:gd name="T11" fmla="*/ 2147483647 h 98"/>
                <a:gd name="T12" fmla="*/ 2147483647 w 106"/>
                <a:gd name="T13" fmla="*/ 2147483647 h 98"/>
                <a:gd name="T14" fmla="*/ 0 w 106"/>
                <a:gd name="T15" fmla="*/ 2147483647 h 98"/>
                <a:gd name="T16" fmla="*/ 0 w 106"/>
                <a:gd name="T17" fmla="*/ 2147483647 h 98"/>
                <a:gd name="T18" fmla="*/ 2147483647 w 106"/>
                <a:gd name="T19" fmla="*/ 2147483647 h 98"/>
                <a:gd name="T20" fmla="*/ 2147483647 w 106"/>
                <a:gd name="T21" fmla="*/ 2147483647 h 98"/>
                <a:gd name="T22" fmla="*/ 2147483647 w 106"/>
                <a:gd name="T23" fmla="*/ 2147483647 h 98"/>
                <a:gd name="T24" fmla="*/ 2147483647 w 106"/>
                <a:gd name="T25" fmla="*/ 2147483647 h 98"/>
                <a:gd name="T26" fmla="*/ 2147483647 w 106"/>
                <a:gd name="T27" fmla="*/ 2147483647 h 98"/>
                <a:gd name="T28" fmla="*/ 2147483647 w 106"/>
                <a:gd name="T29" fmla="*/ 2147483647 h 98"/>
                <a:gd name="T30" fmla="*/ 2147483647 w 106"/>
                <a:gd name="T31" fmla="*/ 2147483647 h 98"/>
                <a:gd name="T32" fmla="*/ 2147483647 w 106"/>
                <a:gd name="T33" fmla="*/ 2147483647 h 98"/>
                <a:gd name="T34" fmla="*/ 2147483647 w 106"/>
                <a:gd name="T35" fmla="*/ 2147483647 h 98"/>
                <a:gd name="T36" fmla="*/ 2147483647 w 106"/>
                <a:gd name="T37" fmla="*/ 2147483647 h 98"/>
                <a:gd name="T38" fmla="*/ 2147483647 w 106"/>
                <a:gd name="T39" fmla="*/ 2147483647 h 98"/>
                <a:gd name="T40" fmla="*/ 2147483647 w 106"/>
                <a:gd name="T41" fmla="*/ 2147483647 h 98"/>
                <a:gd name="T42" fmla="*/ 2147483647 w 106"/>
                <a:gd name="T43" fmla="*/ 2147483647 h 98"/>
                <a:gd name="T44" fmla="*/ 2147483647 w 106"/>
                <a:gd name="T45" fmla="*/ 2147483647 h 98"/>
                <a:gd name="T46" fmla="*/ 2147483647 w 106"/>
                <a:gd name="T47" fmla="*/ 2147483647 h 98"/>
                <a:gd name="T48" fmla="*/ 2147483647 w 106"/>
                <a:gd name="T49" fmla="*/ 2147483647 h 98"/>
                <a:gd name="T50" fmla="*/ 2147483647 w 106"/>
                <a:gd name="T51" fmla="*/ 2147483647 h 98"/>
                <a:gd name="T52" fmla="*/ 2147483647 w 106"/>
                <a:gd name="T53" fmla="*/ 0 h 98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06"/>
                <a:gd name="T82" fmla="*/ 0 h 98"/>
                <a:gd name="T83" fmla="*/ 106 w 106"/>
                <a:gd name="T84" fmla="*/ 98 h 98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06" h="98">
                  <a:moveTo>
                    <a:pt x="32" y="0"/>
                  </a:moveTo>
                  <a:lnTo>
                    <a:pt x="28" y="4"/>
                  </a:lnTo>
                  <a:lnTo>
                    <a:pt x="22" y="10"/>
                  </a:lnTo>
                  <a:lnTo>
                    <a:pt x="14" y="14"/>
                  </a:lnTo>
                  <a:lnTo>
                    <a:pt x="6" y="16"/>
                  </a:lnTo>
                  <a:lnTo>
                    <a:pt x="6" y="26"/>
                  </a:lnTo>
                  <a:lnTo>
                    <a:pt x="4" y="34"/>
                  </a:lnTo>
                  <a:lnTo>
                    <a:pt x="0" y="46"/>
                  </a:lnTo>
                  <a:lnTo>
                    <a:pt x="0" y="62"/>
                  </a:lnTo>
                  <a:lnTo>
                    <a:pt x="18" y="62"/>
                  </a:lnTo>
                  <a:lnTo>
                    <a:pt x="24" y="64"/>
                  </a:lnTo>
                  <a:lnTo>
                    <a:pt x="28" y="54"/>
                  </a:lnTo>
                  <a:lnTo>
                    <a:pt x="38" y="58"/>
                  </a:lnTo>
                  <a:lnTo>
                    <a:pt x="54" y="58"/>
                  </a:lnTo>
                  <a:lnTo>
                    <a:pt x="68" y="62"/>
                  </a:lnTo>
                  <a:lnTo>
                    <a:pt x="82" y="76"/>
                  </a:lnTo>
                  <a:lnTo>
                    <a:pt x="96" y="92"/>
                  </a:lnTo>
                  <a:lnTo>
                    <a:pt x="102" y="98"/>
                  </a:lnTo>
                  <a:lnTo>
                    <a:pt x="106" y="94"/>
                  </a:lnTo>
                  <a:lnTo>
                    <a:pt x="96" y="80"/>
                  </a:lnTo>
                  <a:lnTo>
                    <a:pt x="86" y="68"/>
                  </a:lnTo>
                  <a:lnTo>
                    <a:pt x="74" y="56"/>
                  </a:lnTo>
                  <a:lnTo>
                    <a:pt x="62" y="48"/>
                  </a:lnTo>
                  <a:lnTo>
                    <a:pt x="52" y="42"/>
                  </a:lnTo>
                  <a:lnTo>
                    <a:pt x="46" y="30"/>
                  </a:lnTo>
                  <a:lnTo>
                    <a:pt x="40" y="14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8" name="Freeform 152"/>
            <p:cNvSpPr/>
            <p:nvPr/>
          </p:nvSpPr>
          <p:spPr bwMode="auto">
            <a:xfrm>
              <a:off x="4248071" y="4172063"/>
              <a:ext cx="68033" cy="18584"/>
            </a:xfrm>
            <a:custGeom>
              <a:avLst/>
              <a:gdLst>
                <a:gd name="T0" fmla="*/ 2147483647 w 46"/>
                <a:gd name="T1" fmla="*/ 2147483647 h 12"/>
                <a:gd name="T2" fmla="*/ 2147483647 w 46"/>
                <a:gd name="T3" fmla="*/ 2147483647 h 12"/>
                <a:gd name="T4" fmla="*/ 2147483647 w 46"/>
                <a:gd name="T5" fmla="*/ 2147483647 h 12"/>
                <a:gd name="T6" fmla="*/ 2147483647 w 46"/>
                <a:gd name="T7" fmla="*/ 2147483647 h 12"/>
                <a:gd name="T8" fmla="*/ 2147483647 w 46"/>
                <a:gd name="T9" fmla="*/ 2147483647 h 12"/>
                <a:gd name="T10" fmla="*/ 2147483647 w 46"/>
                <a:gd name="T11" fmla="*/ 0 h 12"/>
                <a:gd name="T12" fmla="*/ 2147483647 w 46"/>
                <a:gd name="T13" fmla="*/ 2147483647 h 12"/>
                <a:gd name="T14" fmla="*/ 2147483647 w 46"/>
                <a:gd name="T15" fmla="*/ 2147483647 h 12"/>
                <a:gd name="T16" fmla="*/ 2147483647 w 46"/>
                <a:gd name="T17" fmla="*/ 2147483647 h 12"/>
                <a:gd name="T18" fmla="*/ 2147483647 w 46"/>
                <a:gd name="T19" fmla="*/ 2147483647 h 12"/>
                <a:gd name="T20" fmla="*/ 2147483647 w 46"/>
                <a:gd name="T21" fmla="*/ 2147483647 h 12"/>
                <a:gd name="T22" fmla="*/ 2147483647 w 46"/>
                <a:gd name="T23" fmla="*/ 2147483647 h 12"/>
                <a:gd name="T24" fmla="*/ 2147483647 w 46"/>
                <a:gd name="T25" fmla="*/ 2147483647 h 12"/>
                <a:gd name="T26" fmla="*/ 2147483647 w 46"/>
                <a:gd name="T27" fmla="*/ 2147483647 h 12"/>
                <a:gd name="T28" fmla="*/ 2147483647 w 46"/>
                <a:gd name="T29" fmla="*/ 2147483647 h 12"/>
                <a:gd name="T30" fmla="*/ 0 w 46"/>
                <a:gd name="T31" fmla="*/ 2147483647 h 12"/>
                <a:gd name="T32" fmla="*/ 2147483647 w 46"/>
                <a:gd name="T33" fmla="*/ 2147483647 h 12"/>
                <a:gd name="T34" fmla="*/ 2147483647 w 46"/>
                <a:gd name="T35" fmla="*/ 2147483647 h 12"/>
                <a:gd name="T36" fmla="*/ 2147483647 w 46"/>
                <a:gd name="T37" fmla="*/ 2147483647 h 1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6"/>
                <a:gd name="T58" fmla="*/ 0 h 12"/>
                <a:gd name="T59" fmla="*/ 46 w 46"/>
                <a:gd name="T60" fmla="*/ 12 h 1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6" h="12">
                  <a:moveTo>
                    <a:pt x="4" y="6"/>
                  </a:moveTo>
                  <a:lnTo>
                    <a:pt x="14" y="8"/>
                  </a:lnTo>
                  <a:lnTo>
                    <a:pt x="18" y="6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6" y="0"/>
                  </a:lnTo>
                  <a:lnTo>
                    <a:pt x="28" y="4"/>
                  </a:lnTo>
                  <a:lnTo>
                    <a:pt x="34" y="6"/>
                  </a:lnTo>
                  <a:lnTo>
                    <a:pt x="46" y="8"/>
                  </a:lnTo>
                  <a:lnTo>
                    <a:pt x="42" y="10"/>
                  </a:lnTo>
                  <a:lnTo>
                    <a:pt x="38" y="12"/>
                  </a:lnTo>
                  <a:lnTo>
                    <a:pt x="30" y="10"/>
                  </a:lnTo>
                  <a:lnTo>
                    <a:pt x="24" y="8"/>
                  </a:lnTo>
                  <a:lnTo>
                    <a:pt x="24" y="10"/>
                  </a:lnTo>
                  <a:lnTo>
                    <a:pt x="12" y="12"/>
                  </a:lnTo>
                  <a:lnTo>
                    <a:pt x="0" y="12"/>
                  </a:lnTo>
                  <a:lnTo>
                    <a:pt x="2" y="8"/>
                  </a:lnTo>
                  <a:lnTo>
                    <a:pt x="2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9" name="Freeform 155"/>
            <p:cNvSpPr/>
            <p:nvPr/>
          </p:nvSpPr>
          <p:spPr bwMode="auto">
            <a:xfrm>
              <a:off x="4913416" y="4699058"/>
              <a:ext cx="20756" cy="35841"/>
            </a:xfrm>
            <a:custGeom>
              <a:avLst/>
              <a:gdLst>
                <a:gd name="T0" fmla="*/ 2147483647 w 14"/>
                <a:gd name="T1" fmla="*/ 2147483647 h 22"/>
                <a:gd name="T2" fmla="*/ 0 w 14"/>
                <a:gd name="T3" fmla="*/ 2147483647 h 22"/>
                <a:gd name="T4" fmla="*/ 2147483647 w 14"/>
                <a:gd name="T5" fmla="*/ 2147483647 h 22"/>
                <a:gd name="T6" fmla="*/ 2147483647 w 14"/>
                <a:gd name="T7" fmla="*/ 2147483647 h 22"/>
                <a:gd name="T8" fmla="*/ 2147483647 w 14"/>
                <a:gd name="T9" fmla="*/ 0 h 22"/>
                <a:gd name="T10" fmla="*/ 2147483647 w 14"/>
                <a:gd name="T11" fmla="*/ 2147483647 h 22"/>
                <a:gd name="T12" fmla="*/ 2147483647 w 14"/>
                <a:gd name="T13" fmla="*/ 2147483647 h 22"/>
                <a:gd name="T14" fmla="*/ 2147483647 w 14"/>
                <a:gd name="T15" fmla="*/ 2147483647 h 22"/>
                <a:gd name="T16" fmla="*/ 2147483647 w 14"/>
                <a:gd name="T17" fmla="*/ 2147483647 h 22"/>
                <a:gd name="T18" fmla="*/ 2147483647 w 14"/>
                <a:gd name="T19" fmla="*/ 2147483647 h 22"/>
                <a:gd name="T20" fmla="*/ 2147483647 w 14"/>
                <a:gd name="T21" fmla="*/ 2147483647 h 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"/>
                <a:gd name="T34" fmla="*/ 0 h 22"/>
                <a:gd name="T35" fmla="*/ 14 w 14"/>
                <a:gd name="T36" fmla="*/ 22 h 2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" h="22">
                  <a:moveTo>
                    <a:pt x="6" y="22"/>
                  </a:moveTo>
                  <a:lnTo>
                    <a:pt x="0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0" y="6"/>
                  </a:lnTo>
                  <a:lnTo>
                    <a:pt x="8" y="10"/>
                  </a:lnTo>
                  <a:lnTo>
                    <a:pt x="8" y="20"/>
                  </a:lnTo>
                  <a:lnTo>
                    <a:pt x="6" y="2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0" name="Freeform 157"/>
            <p:cNvSpPr/>
            <p:nvPr/>
          </p:nvSpPr>
          <p:spPr bwMode="auto">
            <a:xfrm>
              <a:off x="3552746" y="2276475"/>
              <a:ext cx="916722" cy="544251"/>
            </a:xfrm>
            <a:custGeom>
              <a:avLst/>
              <a:gdLst>
                <a:gd name="T0" fmla="*/ 2147483647 w 628"/>
                <a:gd name="T1" fmla="*/ 2147483647 h 344"/>
                <a:gd name="T2" fmla="*/ 2147483647 w 628"/>
                <a:gd name="T3" fmla="*/ 2147483647 h 344"/>
                <a:gd name="T4" fmla="*/ 2147483647 w 628"/>
                <a:gd name="T5" fmla="*/ 2147483647 h 344"/>
                <a:gd name="T6" fmla="*/ 2147483647 w 628"/>
                <a:gd name="T7" fmla="*/ 2147483647 h 344"/>
                <a:gd name="T8" fmla="*/ 2147483647 w 628"/>
                <a:gd name="T9" fmla="*/ 2147483647 h 344"/>
                <a:gd name="T10" fmla="*/ 2147483647 w 628"/>
                <a:gd name="T11" fmla="*/ 2147483647 h 344"/>
                <a:gd name="T12" fmla="*/ 2147483647 w 628"/>
                <a:gd name="T13" fmla="*/ 2147483647 h 344"/>
                <a:gd name="T14" fmla="*/ 2147483647 w 628"/>
                <a:gd name="T15" fmla="*/ 2147483647 h 344"/>
                <a:gd name="T16" fmla="*/ 2147483647 w 628"/>
                <a:gd name="T17" fmla="*/ 2147483647 h 344"/>
                <a:gd name="T18" fmla="*/ 2147483647 w 628"/>
                <a:gd name="T19" fmla="*/ 2147483647 h 344"/>
                <a:gd name="T20" fmla="*/ 2147483647 w 628"/>
                <a:gd name="T21" fmla="*/ 2147483647 h 344"/>
                <a:gd name="T22" fmla="*/ 2147483647 w 628"/>
                <a:gd name="T23" fmla="*/ 2147483647 h 344"/>
                <a:gd name="T24" fmla="*/ 2147483647 w 628"/>
                <a:gd name="T25" fmla="*/ 2147483647 h 344"/>
                <a:gd name="T26" fmla="*/ 2147483647 w 628"/>
                <a:gd name="T27" fmla="*/ 2147483647 h 344"/>
                <a:gd name="T28" fmla="*/ 2147483647 w 628"/>
                <a:gd name="T29" fmla="*/ 2147483647 h 344"/>
                <a:gd name="T30" fmla="*/ 2147483647 w 628"/>
                <a:gd name="T31" fmla="*/ 2147483647 h 344"/>
                <a:gd name="T32" fmla="*/ 2147483647 w 628"/>
                <a:gd name="T33" fmla="*/ 2147483647 h 344"/>
                <a:gd name="T34" fmla="*/ 2147483647 w 628"/>
                <a:gd name="T35" fmla="*/ 2147483647 h 344"/>
                <a:gd name="T36" fmla="*/ 2147483647 w 628"/>
                <a:gd name="T37" fmla="*/ 2147483647 h 344"/>
                <a:gd name="T38" fmla="*/ 2147483647 w 628"/>
                <a:gd name="T39" fmla="*/ 2147483647 h 344"/>
                <a:gd name="T40" fmla="*/ 2147483647 w 628"/>
                <a:gd name="T41" fmla="*/ 2147483647 h 344"/>
                <a:gd name="T42" fmla="*/ 2147483647 w 628"/>
                <a:gd name="T43" fmla="*/ 2147483647 h 344"/>
                <a:gd name="T44" fmla="*/ 2147483647 w 628"/>
                <a:gd name="T45" fmla="*/ 2147483647 h 344"/>
                <a:gd name="T46" fmla="*/ 2147483647 w 628"/>
                <a:gd name="T47" fmla="*/ 2147483647 h 344"/>
                <a:gd name="T48" fmla="*/ 2147483647 w 628"/>
                <a:gd name="T49" fmla="*/ 2147483647 h 344"/>
                <a:gd name="T50" fmla="*/ 2147483647 w 628"/>
                <a:gd name="T51" fmla="*/ 2147483647 h 344"/>
                <a:gd name="T52" fmla="*/ 2147483647 w 628"/>
                <a:gd name="T53" fmla="*/ 2147483647 h 344"/>
                <a:gd name="T54" fmla="*/ 2147483647 w 628"/>
                <a:gd name="T55" fmla="*/ 2147483647 h 344"/>
                <a:gd name="T56" fmla="*/ 2147483647 w 628"/>
                <a:gd name="T57" fmla="*/ 2147483647 h 344"/>
                <a:gd name="T58" fmla="*/ 2147483647 w 628"/>
                <a:gd name="T59" fmla="*/ 2147483647 h 344"/>
                <a:gd name="T60" fmla="*/ 0 w 628"/>
                <a:gd name="T61" fmla="*/ 2147483647 h 344"/>
                <a:gd name="T62" fmla="*/ 2147483647 w 628"/>
                <a:gd name="T63" fmla="*/ 2147483647 h 344"/>
                <a:gd name="T64" fmla="*/ 2147483647 w 628"/>
                <a:gd name="T65" fmla="*/ 2147483647 h 344"/>
                <a:gd name="T66" fmla="*/ 2147483647 w 628"/>
                <a:gd name="T67" fmla="*/ 2147483647 h 344"/>
                <a:gd name="T68" fmla="*/ 2147483647 w 628"/>
                <a:gd name="T69" fmla="*/ 2147483647 h 344"/>
                <a:gd name="T70" fmla="*/ 2147483647 w 628"/>
                <a:gd name="T71" fmla="*/ 2147483647 h 344"/>
                <a:gd name="T72" fmla="*/ 2147483647 w 628"/>
                <a:gd name="T73" fmla="*/ 2147483647 h 344"/>
                <a:gd name="T74" fmla="*/ 2147483647 w 628"/>
                <a:gd name="T75" fmla="*/ 2147483647 h 344"/>
                <a:gd name="T76" fmla="*/ 2147483647 w 628"/>
                <a:gd name="T77" fmla="*/ 2147483647 h 344"/>
                <a:gd name="T78" fmla="*/ 2147483647 w 628"/>
                <a:gd name="T79" fmla="*/ 2147483647 h 344"/>
                <a:gd name="T80" fmla="*/ 2147483647 w 628"/>
                <a:gd name="T81" fmla="*/ 2147483647 h 344"/>
                <a:gd name="T82" fmla="*/ 2147483647 w 628"/>
                <a:gd name="T83" fmla="*/ 2147483647 h 344"/>
                <a:gd name="T84" fmla="*/ 2147483647 w 628"/>
                <a:gd name="T85" fmla="*/ 2147483647 h 344"/>
                <a:gd name="T86" fmla="*/ 2147483647 w 628"/>
                <a:gd name="T87" fmla="*/ 2147483647 h 344"/>
                <a:gd name="T88" fmla="*/ 2147483647 w 628"/>
                <a:gd name="T89" fmla="*/ 2147483647 h 344"/>
                <a:gd name="T90" fmla="*/ 2147483647 w 628"/>
                <a:gd name="T91" fmla="*/ 2147483647 h 344"/>
                <a:gd name="T92" fmla="*/ 2147483647 w 628"/>
                <a:gd name="T93" fmla="*/ 2147483647 h 344"/>
                <a:gd name="T94" fmla="*/ 2147483647 w 628"/>
                <a:gd name="T95" fmla="*/ 2147483647 h 344"/>
                <a:gd name="T96" fmla="*/ 2147483647 w 628"/>
                <a:gd name="T97" fmla="*/ 2147483647 h 344"/>
                <a:gd name="T98" fmla="*/ 2147483647 w 628"/>
                <a:gd name="T99" fmla="*/ 2147483647 h 344"/>
                <a:gd name="T100" fmla="*/ 2147483647 w 628"/>
                <a:gd name="T101" fmla="*/ 2147483647 h 344"/>
                <a:gd name="T102" fmla="*/ 2147483647 w 628"/>
                <a:gd name="T103" fmla="*/ 2147483647 h 344"/>
                <a:gd name="T104" fmla="*/ 2147483647 w 628"/>
                <a:gd name="T105" fmla="*/ 2147483647 h 344"/>
                <a:gd name="T106" fmla="*/ 2147483647 w 628"/>
                <a:gd name="T107" fmla="*/ 2147483647 h 344"/>
                <a:gd name="T108" fmla="*/ 2147483647 w 628"/>
                <a:gd name="T109" fmla="*/ 2147483647 h 344"/>
                <a:gd name="T110" fmla="*/ 2147483647 w 628"/>
                <a:gd name="T111" fmla="*/ 2147483647 h 344"/>
                <a:gd name="T112" fmla="*/ 2147483647 w 628"/>
                <a:gd name="T113" fmla="*/ 2147483647 h 344"/>
                <a:gd name="T114" fmla="*/ 2147483647 w 628"/>
                <a:gd name="T115" fmla="*/ 2147483647 h 344"/>
                <a:gd name="T116" fmla="*/ 2147483647 w 628"/>
                <a:gd name="T117" fmla="*/ 2147483647 h 3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28"/>
                <a:gd name="T178" fmla="*/ 0 h 344"/>
                <a:gd name="T179" fmla="*/ 628 w 628"/>
                <a:gd name="T180" fmla="*/ 344 h 34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28" h="344">
                  <a:moveTo>
                    <a:pt x="488" y="180"/>
                  </a:moveTo>
                  <a:lnTo>
                    <a:pt x="464" y="192"/>
                  </a:lnTo>
                  <a:lnTo>
                    <a:pt x="436" y="202"/>
                  </a:lnTo>
                  <a:lnTo>
                    <a:pt x="406" y="208"/>
                  </a:lnTo>
                  <a:lnTo>
                    <a:pt x="390" y="210"/>
                  </a:lnTo>
                  <a:lnTo>
                    <a:pt x="376" y="210"/>
                  </a:lnTo>
                  <a:lnTo>
                    <a:pt x="372" y="210"/>
                  </a:lnTo>
                  <a:lnTo>
                    <a:pt x="370" y="208"/>
                  </a:lnTo>
                  <a:lnTo>
                    <a:pt x="364" y="206"/>
                  </a:lnTo>
                  <a:lnTo>
                    <a:pt x="360" y="212"/>
                  </a:lnTo>
                  <a:lnTo>
                    <a:pt x="356" y="220"/>
                  </a:lnTo>
                  <a:lnTo>
                    <a:pt x="350" y="226"/>
                  </a:lnTo>
                  <a:lnTo>
                    <a:pt x="340" y="232"/>
                  </a:lnTo>
                  <a:lnTo>
                    <a:pt x="334" y="236"/>
                  </a:lnTo>
                  <a:lnTo>
                    <a:pt x="324" y="240"/>
                  </a:lnTo>
                  <a:lnTo>
                    <a:pt x="314" y="242"/>
                  </a:lnTo>
                  <a:lnTo>
                    <a:pt x="306" y="244"/>
                  </a:lnTo>
                  <a:lnTo>
                    <a:pt x="300" y="244"/>
                  </a:lnTo>
                  <a:lnTo>
                    <a:pt x="296" y="246"/>
                  </a:lnTo>
                  <a:lnTo>
                    <a:pt x="292" y="250"/>
                  </a:lnTo>
                  <a:lnTo>
                    <a:pt x="286" y="250"/>
                  </a:lnTo>
                  <a:lnTo>
                    <a:pt x="274" y="250"/>
                  </a:lnTo>
                  <a:lnTo>
                    <a:pt x="260" y="252"/>
                  </a:lnTo>
                  <a:lnTo>
                    <a:pt x="252" y="256"/>
                  </a:lnTo>
                  <a:lnTo>
                    <a:pt x="252" y="258"/>
                  </a:lnTo>
                  <a:lnTo>
                    <a:pt x="252" y="260"/>
                  </a:lnTo>
                  <a:lnTo>
                    <a:pt x="252" y="262"/>
                  </a:lnTo>
                  <a:lnTo>
                    <a:pt x="256" y="266"/>
                  </a:lnTo>
                  <a:lnTo>
                    <a:pt x="252" y="270"/>
                  </a:lnTo>
                  <a:lnTo>
                    <a:pt x="248" y="266"/>
                  </a:lnTo>
                  <a:lnTo>
                    <a:pt x="248" y="278"/>
                  </a:lnTo>
                  <a:lnTo>
                    <a:pt x="244" y="282"/>
                  </a:lnTo>
                  <a:lnTo>
                    <a:pt x="240" y="286"/>
                  </a:lnTo>
                  <a:lnTo>
                    <a:pt x="230" y="290"/>
                  </a:lnTo>
                  <a:lnTo>
                    <a:pt x="222" y="298"/>
                  </a:lnTo>
                  <a:lnTo>
                    <a:pt x="218" y="302"/>
                  </a:lnTo>
                  <a:lnTo>
                    <a:pt x="214" y="308"/>
                  </a:lnTo>
                  <a:lnTo>
                    <a:pt x="212" y="312"/>
                  </a:lnTo>
                  <a:lnTo>
                    <a:pt x="208" y="316"/>
                  </a:lnTo>
                  <a:lnTo>
                    <a:pt x="206" y="316"/>
                  </a:lnTo>
                  <a:lnTo>
                    <a:pt x="202" y="318"/>
                  </a:lnTo>
                  <a:lnTo>
                    <a:pt x="198" y="326"/>
                  </a:lnTo>
                  <a:lnTo>
                    <a:pt x="196" y="336"/>
                  </a:lnTo>
                  <a:lnTo>
                    <a:pt x="194" y="340"/>
                  </a:lnTo>
                  <a:lnTo>
                    <a:pt x="190" y="344"/>
                  </a:lnTo>
                  <a:lnTo>
                    <a:pt x="184" y="344"/>
                  </a:lnTo>
                  <a:lnTo>
                    <a:pt x="178" y="344"/>
                  </a:lnTo>
                  <a:lnTo>
                    <a:pt x="172" y="344"/>
                  </a:lnTo>
                  <a:lnTo>
                    <a:pt x="170" y="344"/>
                  </a:lnTo>
                  <a:lnTo>
                    <a:pt x="162" y="338"/>
                  </a:lnTo>
                  <a:lnTo>
                    <a:pt x="156" y="332"/>
                  </a:lnTo>
                  <a:lnTo>
                    <a:pt x="152" y="330"/>
                  </a:lnTo>
                  <a:lnTo>
                    <a:pt x="144" y="330"/>
                  </a:lnTo>
                  <a:lnTo>
                    <a:pt x="140" y="328"/>
                  </a:lnTo>
                  <a:lnTo>
                    <a:pt x="136" y="326"/>
                  </a:lnTo>
                  <a:lnTo>
                    <a:pt x="132" y="320"/>
                  </a:lnTo>
                  <a:lnTo>
                    <a:pt x="132" y="318"/>
                  </a:lnTo>
                  <a:lnTo>
                    <a:pt x="130" y="314"/>
                  </a:lnTo>
                  <a:lnTo>
                    <a:pt x="126" y="310"/>
                  </a:lnTo>
                  <a:lnTo>
                    <a:pt x="124" y="304"/>
                  </a:lnTo>
                  <a:lnTo>
                    <a:pt x="122" y="298"/>
                  </a:lnTo>
                  <a:lnTo>
                    <a:pt x="116" y="296"/>
                  </a:lnTo>
                  <a:lnTo>
                    <a:pt x="114" y="290"/>
                  </a:lnTo>
                  <a:lnTo>
                    <a:pt x="112" y="284"/>
                  </a:lnTo>
                  <a:lnTo>
                    <a:pt x="112" y="278"/>
                  </a:lnTo>
                  <a:lnTo>
                    <a:pt x="118" y="276"/>
                  </a:lnTo>
                  <a:lnTo>
                    <a:pt x="124" y="272"/>
                  </a:lnTo>
                  <a:lnTo>
                    <a:pt x="114" y="272"/>
                  </a:lnTo>
                  <a:lnTo>
                    <a:pt x="110" y="270"/>
                  </a:lnTo>
                  <a:lnTo>
                    <a:pt x="108" y="266"/>
                  </a:lnTo>
                  <a:lnTo>
                    <a:pt x="110" y="262"/>
                  </a:lnTo>
                  <a:lnTo>
                    <a:pt x="110" y="260"/>
                  </a:lnTo>
                  <a:lnTo>
                    <a:pt x="108" y="256"/>
                  </a:lnTo>
                  <a:lnTo>
                    <a:pt x="116" y="256"/>
                  </a:lnTo>
                  <a:lnTo>
                    <a:pt x="122" y="252"/>
                  </a:lnTo>
                  <a:lnTo>
                    <a:pt x="116" y="250"/>
                  </a:lnTo>
                  <a:lnTo>
                    <a:pt x="112" y="248"/>
                  </a:lnTo>
                  <a:lnTo>
                    <a:pt x="100" y="244"/>
                  </a:lnTo>
                  <a:lnTo>
                    <a:pt x="114" y="240"/>
                  </a:lnTo>
                  <a:lnTo>
                    <a:pt x="124" y="236"/>
                  </a:lnTo>
                  <a:lnTo>
                    <a:pt x="114" y="236"/>
                  </a:lnTo>
                  <a:lnTo>
                    <a:pt x="106" y="236"/>
                  </a:lnTo>
                  <a:lnTo>
                    <a:pt x="108" y="230"/>
                  </a:lnTo>
                  <a:lnTo>
                    <a:pt x="110" y="226"/>
                  </a:lnTo>
                  <a:lnTo>
                    <a:pt x="114" y="222"/>
                  </a:lnTo>
                  <a:lnTo>
                    <a:pt x="120" y="218"/>
                  </a:lnTo>
                  <a:lnTo>
                    <a:pt x="132" y="212"/>
                  </a:lnTo>
                  <a:lnTo>
                    <a:pt x="142" y="208"/>
                  </a:lnTo>
                  <a:lnTo>
                    <a:pt x="146" y="204"/>
                  </a:lnTo>
                  <a:lnTo>
                    <a:pt x="152" y="198"/>
                  </a:lnTo>
                  <a:lnTo>
                    <a:pt x="158" y="182"/>
                  </a:lnTo>
                  <a:lnTo>
                    <a:pt x="152" y="180"/>
                  </a:lnTo>
                  <a:lnTo>
                    <a:pt x="142" y="180"/>
                  </a:lnTo>
                  <a:lnTo>
                    <a:pt x="138" y="180"/>
                  </a:lnTo>
                  <a:lnTo>
                    <a:pt x="132" y="180"/>
                  </a:lnTo>
                  <a:lnTo>
                    <a:pt x="142" y="182"/>
                  </a:lnTo>
                  <a:lnTo>
                    <a:pt x="140" y="188"/>
                  </a:lnTo>
                  <a:lnTo>
                    <a:pt x="136" y="190"/>
                  </a:lnTo>
                  <a:lnTo>
                    <a:pt x="132" y="192"/>
                  </a:lnTo>
                  <a:lnTo>
                    <a:pt x="126" y="192"/>
                  </a:lnTo>
                  <a:lnTo>
                    <a:pt x="120" y="192"/>
                  </a:lnTo>
                  <a:lnTo>
                    <a:pt x="116" y="190"/>
                  </a:lnTo>
                  <a:lnTo>
                    <a:pt x="114" y="188"/>
                  </a:lnTo>
                  <a:lnTo>
                    <a:pt x="114" y="182"/>
                  </a:lnTo>
                  <a:lnTo>
                    <a:pt x="114" y="180"/>
                  </a:lnTo>
                  <a:lnTo>
                    <a:pt x="118" y="176"/>
                  </a:lnTo>
                  <a:lnTo>
                    <a:pt x="124" y="174"/>
                  </a:lnTo>
                  <a:lnTo>
                    <a:pt x="132" y="172"/>
                  </a:lnTo>
                  <a:lnTo>
                    <a:pt x="146" y="172"/>
                  </a:lnTo>
                  <a:lnTo>
                    <a:pt x="156" y="170"/>
                  </a:lnTo>
                  <a:lnTo>
                    <a:pt x="148" y="162"/>
                  </a:lnTo>
                  <a:lnTo>
                    <a:pt x="144" y="156"/>
                  </a:lnTo>
                  <a:lnTo>
                    <a:pt x="142" y="154"/>
                  </a:lnTo>
                  <a:lnTo>
                    <a:pt x="136" y="154"/>
                  </a:lnTo>
                  <a:lnTo>
                    <a:pt x="134" y="156"/>
                  </a:lnTo>
                  <a:lnTo>
                    <a:pt x="130" y="160"/>
                  </a:lnTo>
                  <a:lnTo>
                    <a:pt x="126" y="160"/>
                  </a:lnTo>
                  <a:lnTo>
                    <a:pt x="120" y="158"/>
                  </a:lnTo>
                  <a:lnTo>
                    <a:pt x="118" y="154"/>
                  </a:lnTo>
                  <a:lnTo>
                    <a:pt x="134" y="126"/>
                  </a:lnTo>
                  <a:lnTo>
                    <a:pt x="130" y="126"/>
                  </a:lnTo>
                  <a:lnTo>
                    <a:pt x="128" y="120"/>
                  </a:lnTo>
                  <a:lnTo>
                    <a:pt x="130" y="114"/>
                  </a:lnTo>
                  <a:lnTo>
                    <a:pt x="132" y="110"/>
                  </a:lnTo>
                  <a:lnTo>
                    <a:pt x="126" y="110"/>
                  </a:lnTo>
                  <a:lnTo>
                    <a:pt x="122" y="108"/>
                  </a:lnTo>
                  <a:lnTo>
                    <a:pt x="118" y="104"/>
                  </a:lnTo>
                  <a:lnTo>
                    <a:pt x="116" y="98"/>
                  </a:lnTo>
                  <a:lnTo>
                    <a:pt x="108" y="98"/>
                  </a:lnTo>
                  <a:lnTo>
                    <a:pt x="98" y="96"/>
                  </a:lnTo>
                  <a:lnTo>
                    <a:pt x="88" y="92"/>
                  </a:lnTo>
                  <a:lnTo>
                    <a:pt x="78" y="90"/>
                  </a:lnTo>
                  <a:lnTo>
                    <a:pt x="62" y="92"/>
                  </a:lnTo>
                  <a:lnTo>
                    <a:pt x="50" y="94"/>
                  </a:lnTo>
                  <a:lnTo>
                    <a:pt x="38" y="96"/>
                  </a:lnTo>
                  <a:lnTo>
                    <a:pt x="28" y="96"/>
                  </a:lnTo>
                  <a:lnTo>
                    <a:pt x="24" y="96"/>
                  </a:lnTo>
                  <a:lnTo>
                    <a:pt x="22" y="92"/>
                  </a:lnTo>
                  <a:lnTo>
                    <a:pt x="16" y="88"/>
                  </a:lnTo>
                  <a:lnTo>
                    <a:pt x="18" y="88"/>
                  </a:lnTo>
                  <a:lnTo>
                    <a:pt x="10" y="86"/>
                  </a:lnTo>
                  <a:lnTo>
                    <a:pt x="8" y="84"/>
                  </a:lnTo>
                  <a:lnTo>
                    <a:pt x="6" y="80"/>
                  </a:lnTo>
                  <a:lnTo>
                    <a:pt x="8" y="78"/>
                  </a:lnTo>
                  <a:lnTo>
                    <a:pt x="12" y="76"/>
                  </a:lnTo>
                  <a:lnTo>
                    <a:pt x="18" y="74"/>
                  </a:lnTo>
                  <a:lnTo>
                    <a:pt x="36" y="76"/>
                  </a:lnTo>
                  <a:lnTo>
                    <a:pt x="46" y="74"/>
                  </a:lnTo>
                  <a:lnTo>
                    <a:pt x="50" y="72"/>
                  </a:lnTo>
                  <a:lnTo>
                    <a:pt x="54" y="70"/>
                  </a:lnTo>
                  <a:lnTo>
                    <a:pt x="22" y="70"/>
                  </a:lnTo>
                  <a:lnTo>
                    <a:pt x="8" y="72"/>
                  </a:lnTo>
                  <a:lnTo>
                    <a:pt x="6" y="72"/>
                  </a:lnTo>
                  <a:lnTo>
                    <a:pt x="2" y="72"/>
                  </a:lnTo>
                  <a:lnTo>
                    <a:pt x="0" y="68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4" y="58"/>
                  </a:lnTo>
                  <a:lnTo>
                    <a:pt x="10" y="56"/>
                  </a:lnTo>
                  <a:lnTo>
                    <a:pt x="24" y="56"/>
                  </a:lnTo>
                  <a:lnTo>
                    <a:pt x="42" y="56"/>
                  </a:lnTo>
                  <a:lnTo>
                    <a:pt x="66" y="54"/>
                  </a:lnTo>
                  <a:lnTo>
                    <a:pt x="88" y="50"/>
                  </a:lnTo>
                  <a:lnTo>
                    <a:pt x="98" y="48"/>
                  </a:lnTo>
                  <a:lnTo>
                    <a:pt x="104" y="44"/>
                  </a:lnTo>
                  <a:lnTo>
                    <a:pt x="92" y="42"/>
                  </a:lnTo>
                  <a:lnTo>
                    <a:pt x="100" y="38"/>
                  </a:lnTo>
                  <a:lnTo>
                    <a:pt x="110" y="36"/>
                  </a:lnTo>
                  <a:lnTo>
                    <a:pt x="130" y="34"/>
                  </a:lnTo>
                  <a:lnTo>
                    <a:pt x="138" y="34"/>
                  </a:lnTo>
                  <a:lnTo>
                    <a:pt x="144" y="32"/>
                  </a:lnTo>
                  <a:lnTo>
                    <a:pt x="158" y="28"/>
                  </a:lnTo>
                  <a:lnTo>
                    <a:pt x="170" y="22"/>
                  </a:lnTo>
                  <a:lnTo>
                    <a:pt x="176" y="20"/>
                  </a:lnTo>
                  <a:lnTo>
                    <a:pt x="184" y="20"/>
                  </a:lnTo>
                  <a:lnTo>
                    <a:pt x="208" y="16"/>
                  </a:lnTo>
                  <a:lnTo>
                    <a:pt x="234" y="16"/>
                  </a:lnTo>
                  <a:lnTo>
                    <a:pt x="232" y="22"/>
                  </a:lnTo>
                  <a:lnTo>
                    <a:pt x="244" y="22"/>
                  </a:lnTo>
                  <a:lnTo>
                    <a:pt x="256" y="20"/>
                  </a:lnTo>
                  <a:lnTo>
                    <a:pt x="270" y="16"/>
                  </a:lnTo>
                  <a:lnTo>
                    <a:pt x="282" y="16"/>
                  </a:lnTo>
                  <a:lnTo>
                    <a:pt x="288" y="16"/>
                  </a:lnTo>
                  <a:lnTo>
                    <a:pt x="294" y="14"/>
                  </a:lnTo>
                  <a:lnTo>
                    <a:pt x="308" y="6"/>
                  </a:lnTo>
                  <a:lnTo>
                    <a:pt x="360" y="6"/>
                  </a:lnTo>
                  <a:lnTo>
                    <a:pt x="364" y="8"/>
                  </a:lnTo>
                  <a:lnTo>
                    <a:pt x="368" y="10"/>
                  </a:lnTo>
                  <a:lnTo>
                    <a:pt x="380" y="8"/>
                  </a:lnTo>
                  <a:lnTo>
                    <a:pt x="392" y="4"/>
                  </a:lnTo>
                  <a:lnTo>
                    <a:pt x="408" y="2"/>
                  </a:lnTo>
                  <a:lnTo>
                    <a:pt x="420" y="0"/>
                  </a:lnTo>
                  <a:lnTo>
                    <a:pt x="426" y="0"/>
                  </a:lnTo>
                  <a:lnTo>
                    <a:pt x="432" y="2"/>
                  </a:lnTo>
                  <a:lnTo>
                    <a:pt x="438" y="6"/>
                  </a:lnTo>
                  <a:lnTo>
                    <a:pt x="440" y="12"/>
                  </a:lnTo>
                  <a:lnTo>
                    <a:pt x="482" y="12"/>
                  </a:lnTo>
                  <a:lnTo>
                    <a:pt x="486" y="8"/>
                  </a:lnTo>
                  <a:lnTo>
                    <a:pt x="492" y="6"/>
                  </a:lnTo>
                  <a:lnTo>
                    <a:pt x="500" y="6"/>
                  </a:lnTo>
                  <a:lnTo>
                    <a:pt x="520" y="8"/>
                  </a:lnTo>
                  <a:lnTo>
                    <a:pt x="538" y="12"/>
                  </a:lnTo>
                  <a:lnTo>
                    <a:pt x="538" y="16"/>
                  </a:lnTo>
                  <a:lnTo>
                    <a:pt x="492" y="16"/>
                  </a:lnTo>
                  <a:lnTo>
                    <a:pt x="492" y="18"/>
                  </a:lnTo>
                  <a:lnTo>
                    <a:pt x="524" y="18"/>
                  </a:lnTo>
                  <a:lnTo>
                    <a:pt x="524" y="16"/>
                  </a:lnTo>
                  <a:lnTo>
                    <a:pt x="532" y="16"/>
                  </a:lnTo>
                  <a:lnTo>
                    <a:pt x="528" y="20"/>
                  </a:lnTo>
                  <a:lnTo>
                    <a:pt x="524" y="22"/>
                  </a:lnTo>
                  <a:lnTo>
                    <a:pt x="628" y="22"/>
                  </a:lnTo>
                  <a:lnTo>
                    <a:pt x="626" y="26"/>
                  </a:lnTo>
                  <a:lnTo>
                    <a:pt x="624" y="28"/>
                  </a:lnTo>
                  <a:lnTo>
                    <a:pt x="622" y="30"/>
                  </a:lnTo>
                  <a:lnTo>
                    <a:pt x="618" y="30"/>
                  </a:lnTo>
                  <a:lnTo>
                    <a:pt x="602" y="32"/>
                  </a:lnTo>
                  <a:lnTo>
                    <a:pt x="590" y="32"/>
                  </a:lnTo>
                  <a:lnTo>
                    <a:pt x="580" y="34"/>
                  </a:lnTo>
                  <a:lnTo>
                    <a:pt x="570" y="36"/>
                  </a:lnTo>
                  <a:lnTo>
                    <a:pt x="556" y="40"/>
                  </a:lnTo>
                  <a:lnTo>
                    <a:pt x="564" y="40"/>
                  </a:lnTo>
                  <a:lnTo>
                    <a:pt x="554" y="42"/>
                  </a:lnTo>
                  <a:lnTo>
                    <a:pt x="550" y="44"/>
                  </a:lnTo>
                  <a:lnTo>
                    <a:pt x="552" y="46"/>
                  </a:lnTo>
                  <a:lnTo>
                    <a:pt x="534" y="54"/>
                  </a:lnTo>
                  <a:lnTo>
                    <a:pt x="526" y="60"/>
                  </a:lnTo>
                  <a:lnTo>
                    <a:pt x="522" y="68"/>
                  </a:lnTo>
                  <a:lnTo>
                    <a:pt x="532" y="66"/>
                  </a:lnTo>
                  <a:lnTo>
                    <a:pt x="544" y="64"/>
                  </a:lnTo>
                  <a:lnTo>
                    <a:pt x="546" y="68"/>
                  </a:lnTo>
                  <a:lnTo>
                    <a:pt x="546" y="72"/>
                  </a:lnTo>
                  <a:lnTo>
                    <a:pt x="552" y="72"/>
                  </a:lnTo>
                  <a:lnTo>
                    <a:pt x="554" y="74"/>
                  </a:lnTo>
                  <a:lnTo>
                    <a:pt x="558" y="76"/>
                  </a:lnTo>
                  <a:lnTo>
                    <a:pt x="552" y="80"/>
                  </a:lnTo>
                  <a:lnTo>
                    <a:pt x="548" y="80"/>
                  </a:lnTo>
                  <a:lnTo>
                    <a:pt x="532" y="82"/>
                  </a:lnTo>
                  <a:lnTo>
                    <a:pt x="520" y="82"/>
                  </a:lnTo>
                  <a:lnTo>
                    <a:pt x="516" y="84"/>
                  </a:lnTo>
                  <a:lnTo>
                    <a:pt x="514" y="88"/>
                  </a:lnTo>
                  <a:lnTo>
                    <a:pt x="524" y="90"/>
                  </a:lnTo>
                  <a:lnTo>
                    <a:pt x="534" y="90"/>
                  </a:lnTo>
                  <a:lnTo>
                    <a:pt x="536" y="96"/>
                  </a:lnTo>
                  <a:lnTo>
                    <a:pt x="540" y="98"/>
                  </a:lnTo>
                  <a:lnTo>
                    <a:pt x="544" y="100"/>
                  </a:lnTo>
                  <a:lnTo>
                    <a:pt x="550" y="102"/>
                  </a:lnTo>
                  <a:lnTo>
                    <a:pt x="542" y="106"/>
                  </a:lnTo>
                  <a:lnTo>
                    <a:pt x="536" y="108"/>
                  </a:lnTo>
                  <a:lnTo>
                    <a:pt x="532" y="106"/>
                  </a:lnTo>
                  <a:lnTo>
                    <a:pt x="522" y="106"/>
                  </a:lnTo>
                  <a:lnTo>
                    <a:pt x="526" y="108"/>
                  </a:lnTo>
                  <a:lnTo>
                    <a:pt x="530" y="110"/>
                  </a:lnTo>
                  <a:lnTo>
                    <a:pt x="524" y="114"/>
                  </a:lnTo>
                  <a:lnTo>
                    <a:pt x="520" y="116"/>
                  </a:lnTo>
                  <a:lnTo>
                    <a:pt x="504" y="116"/>
                  </a:lnTo>
                  <a:lnTo>
                    <a:pt x="514" y="120"/>
                  </a:lnTo>
                  <a:lnTo>
                    <a:pt x="516" y="124"/>
                  </a:lnTo>
                  <a:lnTo>
                    <a:pt x="520" y="126"/>
                  </a:lnTo>
                  <a:lnTo>
                    <a:pt x="476" y="126"/>
                  </a:lnTo>
                  <a:lnTo>
                    <a:pt x="480" y="128"/>
                  </a:lnTo>
                  <a:lnTo>
                    <a:pt x="484" y="130"/>
                  </a:lnTo>
                  <a:lnTo>
                    <a:pt x="492" y="134"/>
                  </a:lnTo>
                  <a:lnTo>
                    <a:pt x="498" y="138"/>
                  </a:lnTo>
                  <a:lnTo>
                    <a:pt x="500" y="140"/>
                  </a:lnTo>
                  <a:lnTo>
                    <a:pt x="502" y="144"/>
                  </a:lnTo>
                  <a:lnTo>
                    <a:pt x="500" y="148"/>
                  </a:lnTo>
                  <a:lnTo>
                    <a:pt x="498" y="150"/>
                  </a:lnTo>
                  <a:lnTo>
                    <a:pt x="490" y="148"/>
                  </a:lnTo>
                  <a:lnTo>
                    <a:pt x="482" y="144"/>
                  </a:lnTo>
                  <a:lnTo>
                    <a:pt x="474" y="138"/>
                  </a:lnTo>
                  <a:lnTo>
                    <a:pt x="470" y="138"/>
                  </a:lnTo>
                  <a:lnTo>
                    <a:pt x="466" y="138"/>
                  </a:lnTo>
                  <a:lnTo>
                    <a:pt x="472" y="142"/>
                  </a:lnTo>
                  <a:lnTo>
                    <a:pt x="486" y="148"/>
                  </a:lnTo>
                  <a:lnTo>
                    <a:pt x="498" y="154"/>
                  </a:lnTo>
                  <a:lnTo>
                    <a:pt x="500" y="156"/>
                  </a:lnTo>
                  <a:lnTo>
                    <a:pt x="502" y="160"/>
                  </a:lnTo>
                  <a:lnTo>
                    <a:pt x="500" y="168"/>
                  </a:lnTo>
                  <a:lnTo>
                    <a:pt x="498" y="172"/>
                  </a:lnTo>
                  <a:lnTo>
                    <a:pt x="492" y="174"/>
                  </a:lnTo>
                  <a:lnTo>
                    <a:pt x="484" y="176"/>
                  </a:lnTo>
                  <a:lnTo>
                    <a:pt x="476" y="174"/>
                  </a:lnTo>
                  <a:lnTo>
                    <a:pt x="470" y="172"/>
                  </a:lnTo>
                  <a:lnTo>
                    <a:pt x="468" y="168"/>
                  </a:lnTo>
                  <a:lnTo>
                    <a:pt x="466" y="160"/>
                  </a:lnTo>
                  <a:lnTo>
                    <a:pt x="448" y="158"/>
                  </a:lnTo>
                  <a:lnTo>
                    <a:pt x="434" y="154"/>
                  </a:lnTo>
                  <a:lnTo>
                    <a:pt x="444" y="158"/>
                  </a:lnTo>
                  <a:lnTo>
                    <a:pt x="454" y="162"/>
                  </a:lnTo>
                  <a:lnTo>
                    <a:pt x="450" y="166"/>
                  </a:lnTo>
                  <a:lnTo>
                    <a:pt x="444" y="170"/>
                  </a:lnTo>
                  <a:lnTo>
                    <a:pt x="446" y="174"/>
                  </a:lnTo>
                  <a:lnTo>
                    <a:pt x="450" y="178"/>
                  </a:lnTo>
                  <a:lnTo>
                    <a:pt x="462" y="180"/>
                  </a:lnTo>
                  <a:lnTo>
                    <a:pt x="474" y="180"/>
                  </a:lnTo>
                  <a:lnTo>
                    <a:pt x="490" y="180"/>
                  </a:lnTo>
                  <a:lnTo>
                    <a:pt x="488" y="18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1" name="Freeform 158"/>
            <p:cNvSpPr/>
            <p:nvPr/>
          </p:nvSpPr>
          <p:spPr bwMode="auto">
            <a:xfrm>
              <a:off x="4221550" y="2657451"/>
              <a:ext cx="185651" cy="83628"/>
            </a:xfrm>
            <a:custGeom>
              <a:avLst/>
              <a:gdLst>
                <a:gd name="T0" fmla="*/ 0 w 126"/>
                <a:gd name="T1" fmla="*/ 2147483647 h 54"/>
                <a:gd name="T2" fmla="*/ 2147483647 w 126"/>
                <a:gd name="T3" fmla="*/ 2147483647 h 54"/>
                <a:gd name="T4" fmla="*/ 2147483647 w 126"/>
                <a:gd name="T5" fmla="*/ 2147483647 h 54"/>
                <a:gd name="T6" fmla="*/ 2147483647 w 126"/>
                <a:gd name="T7" fmla="*/ 2147483647 h 54"/>
                <a:gd name="T8" fmla="*/ 2147483647 w 126"/>
                <a:gd name="T9" fmla="*/ 2147483647 h 54"/>
                <a:gd name="T10" fmla="*/ 2147483647 w 126"/>
                <a:gd name="T11" fmla="*/ 2147483647 h 54"/>
                <a:gd name="T12" fmla="*/ 2147483647 w 126"/>
                <a:gd name="T13" fmla="*/ 2147483647 h 54"/>
                <a:gd name="T14" fmla="*/ 2147483647 w 126"/>
                <a:gd name="T15" fmla="*/ 2147483647 h 54"/>
                <a:gd name="T16" fmla="*/ 2147483647 w 126"/>
                <a:gd name="T17" fmla="*/ 2147483647 h 54"/>
                <a:gd name="T18" fmla="*/ 2147483647 w 126"/>
                <a:gd name="T19" fmla="*/ 2147483647 h 54"/>
                <a:gd name="T20" fmla="*/ 2147483647 w 126"/>
                <a:gd name="T21" fmla="*/ 2147483647 h 54"/>
                <a:gd name="T22" fmla="*/ 2147483647 w 126"/>
                <a:gd name="T23" fmla="*/ 2147483647 h 54"/>
                <a:gd name="T24" fmla="*/ 2147483647 w 126"/>
                <a:gd name="T25" fmla="*/ 2147483647 h 54"/>
                <a:gd name="T26" fmla="*/ 2147483647 w 126"/>
                <a:gd name="T27" fmla="*/ 2147483647 h 54"/>
                <a:gd name="T28" fmla="*/ 2147483647 w 126"/>
                <a:gd name="T29" fmla="*/ 2147483647 h 54"/>
                <a:gd name="T30" fmla="*/ 2147483647 w 126"/>
                <a:gd name="T31" fmla="*/ 2147483647 h 54"/>
                <a:gd name="T32" fmla="*/ 2147483647 w 126"/>
                <a:gd name="T33" fmla="*/ 2147483647 h 54"/>
                <a:gd name="T34" fmla="*/ 2147483647 w 126"/>
                <a:gd name="T35" fmla="*/ 2147483647 h 54"/>
                <a:gd name="T36" fmla="*/ 2147483647 w 126"/>
                <a:gd name="T37" fmla="*/ 0 h 54"/>
                <a:gd name="T38" fmla="*/ 2147483647 w 126"/>
                <a:gd name="T39" fmla="*/ 2147483647 h 54"/>
                <a:gd name="T40" fmla="*/ 2147483647 w 126"/>
                <a:gd name="T41" fmla="*/ 2147483647 h 54"/>
                <a:gd name="T42" fmla="*/ 2147483647 w 126"/>
                <a:gd name="T43" fmla="*/ 2147483647 h 54"/>
                <a:gd name="T44" fmla="*/ 2147483647 w 126"/>
                <a:gd name="T45" fmla="*/ 2147483647 h 54"/>
                <a:gd name="T46" fmla="*/ 2147483647 w 126"/>
                <a:gd name="T47" fmla="*/ 2147483647 h 54"/>
                <a:gd name="T48" fmla="*/ 2147483647 w 126"/>
                <a:gd name="T49" fmla="*/ 2147483647 h 54"/>
                <a:gd name="T50" fmla="*/ 2147483647 w 126"/>
                <a:gd name="T51" fmla="*/ 2147483647 h 54"/>
                <a:gd name="T52" fmla="*/ 2147483647 w 126"/>
                <a:gd name="T53" fmla="*/ 2147483647 h 54"/>
                <a:gd name="T54" fmla="*/ 2147483647 w 126"/>
                <a:gd name="T55" fmla="*/ 2147483647 h 54"/>
                <a:gd name="T56" fmla="*/ 2147483647 w 126"/>
                <a:gd name="T57" fmla="*/ 2147483647 h 54"/>
                <a:gd name="T58" fmla="*/ 2147483647 w 126"/>
                <a:gd name="T59" fmla="*/ 2147483647 h 54"/>
                <a:gd name="T60" fmla="*/ 2147483647 w 126"/>
                <a:gd name="T61" fmla="*/ 2147483647 h 54"/>
                <a:gd name="T62" fmla="*/ 2147483647 w 126"/>
                <a:gd name="T63" fmla="*/ 2147483647 h 54"/>
                <a:gd name="T64" fmla="*/ 2147483647 w 126"/>
                <a:gd name="T65" fmla="*/ 2147483647 h 54"/>
                <a:gd name="T66" fmla="*/ 2147483647 w 126"/>
                <a:gd name="T67" fmla="*/ 2147483647 h 54"/>
                <a:gd name="T68" fmla="*/ 2147483647 w 126"/>
                <a:gd name="T69" fmla="*/ 2147483647 h 54"/>
                <a:gd name="T70" fmla="*/ 2147483647 w 126"/>
                <a:gd name="T71" fmla="*/ 2147483647 h 54"/>
                <a:gd name="T72" fmla="*/ 2147483647 w 126"/>
                <a:gd name="T73" fmla="*/ 2147483647 h 54"/>
                <a:gd name="T74" fmla="*/ 2147483647 w 126"/>
                <a:gd name="T75" fmla="*/ 2147483647 h 54"/>
                <a:gd name="T76" fmla="*/ 2147483647 w 126"/>
                <a:gd name="T77" fmla="*/ 2147483647 h 54"/>
                <a:gd name="T78" fmla="*/ 2147483647 w 126"/>
                <a:gd name="T79" fmla="*/ 2147483647 h 54"/>
                <a:gd name="T80" fmla="*/ 2147483647 w 126"/>
                <a:gd name="T81" fmla="*/ 2147483647 h 54"/>
                <a:gd name="T82" fmla="*/ 2147483647 w 126"/>
                <a:gd name="T83" fmla="*/ 2147483647 h 54"/>
                <a:gd name="T84" fmla="*/ 0 w 126"/>
                <a:gd name="T85" fmla="*/ 2147483647 h 54"/>
                <a:gd name="T86" fmla="*/ 2147483647 w 126"/>
                <a:gd name="T87" fmla="*/ 2147483647 h 54"/>
                <a:gd name="T88" fmla="*/ 2147483647 w 126"/>
                <a:gd name="T89" fmla="*/ 2147483647 h 54"/>
                <a:gd name="T90" fmla="*/ 2147483647 w 126"/>
                <a:gd name="T91" fmla="*/ 2147483647 h 54"/>
                <a:gd name="T92" fmla="*/ 0 w 126"/>
                <a:gd name="T93" fmla="*/ 2147483647 h 5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26"/>
                <a:gd name="T142" fmla="*/ 0 h 54"/>
                <a:gd name="T143" fmla="*/ 126 w 126"/>
                <a:gd name="T144" fmla="*/ 54 h 54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26" h="54">
                  <a:moveTo>
                    <a:pt x="0" y="16"/>
                  </a:moveTo>
                  <a:lnTo>
                    <a:pt x="6" y="12"/>
                  </a:lnTo>
                  <a:lnTo>
                    <a:pt x="10" y="8"/>
                  </a:lnTo>
                  <a:lnTo>
                    <a:pt x="12" y="4"/>
                  </a:lnTo>
                  <a:lnTo>
                    <a:pt x="18" y="2"/>
                  </a:lnTo>
                  <a:lnTo>
                    <a:pt x="22" y="2"/>
                  </a:lnTo>
                  <a:lnTo>
                    <a:pt x="26" y="4"/>
                  </a:lnTo>
                  <a:lnTo>
                    <a:pt x="30" y="6"/>
                  </a:lnTo>
                  <a:lnTo>
                    <a:pt x="34" y="8"/>
                  </a:lnTo>
                  <a:lnTo>
                    <a:pt x="32" y="14"/>
                  </a:lnTo>
                  <a:lnTo>
                    <a:pt x="30" y="18"/>
                  </a:lnTo>
                  <a:lnTo>
                    <a:pt x="36" y="18"/>
                  </a:lnTo>
                  <a:lnTo>
                    <a:pt x="40" y="14"/>
                  </a:lnTo>
                  <a:lnTo>
                    <a:pt x="48" y="6"/>
                  </a:lnTo>
                  <a:lnTo>
                    <a:pt x="52" y="12"/>
                  </a:lnTo>
                  <a:lnTo>
                    <a:pt x="64" y="10"/>
                  </a:lnTo>
                  <a:lnTo>
                    <a:pt x="76" y="6"/>
                  </a:lnTo>
                  <a:lnTo>
                    <a:pt x="90" y="2"/>
                  </a:lnTo>
                  <a:lnTo>
                    <a:pt x="96" y="0"/>
                  </a:lnTo>
                  <a:lnTo>
                    <a:pt x="106" y="2"/>
                  </a:lnTo>
                  <a:lnTo>
                    <a:pt x="114" y="8"/>
                  </a:lnTo>
                  <a:lnTo>
                    <a:pt x="126" y="22"/>
                  </a:lnTo>
                  <a:lnTo>
                    <a:pt x="126" y="26"/>
                  </a:lnTo>
                  <a:lnTo>
                    <a:pt x="120" y="28"/>
                  </a:lnTo>
                  <a:lnTo>
                    <a:pt x="112" y="30"/>
                  </a:lnTo>
                  <a:lnTo>
                    <a:pt x="102" y="36"/>
                  </a:lnTo>
                  <a:lnTo>
                    <a:pt x="92" y="44"/>
                  </a:lnTo>
                  <a:lnTo>
                    <a:pt x="86" y="46"/>
                  </a:lnTo>
                  <a:lnTo>
                    <a:pt x="78" y="46"/>
                  </a:lnTo>
                  <a:lnTo>
                    <a:pt x="72" y="46"/>
                  </a:lnTo>
                  <a:lnTo>
                    <a:pt x="66" y="44"/>
                  </a:lnTo>
                  <a:lnTo>
                    <a:pt x="74" y="50"/>
                  </a:lnTo>
                  <a:lnTo>
                    <a:pt x="66" y="52"/>
                  </a:lnTo>
                  <a:lnTo>
                    <a:pt x="62" y="54"/>
                  </a:lnTo>
                  <a:lnTo>
                    <a:pt x="52" y="54"/>
                  </a:lnTo>
                  <a:lnTo>
                    <a:pt x="44" y="54"/>
                  </a:lnTo>
                  <a:lnTo>
                    <a:pt x="26" y="50"/>
                  </a:lnTo>
                  <a:lnTo>
                    <a:pt x="10" y="48"/>
                  </a:lnTo>
                  <a:lnTo>
                    <a:pt x="16" y="44"/>
                  </a:lnTo>
                  <a:lnTo>
                    <a:pt x="24" y="40"/>
                  </a:lnTo>
                  <a:lnTo>
                    <a:pt x="16" y="36"/>
                  </a:lnTo>
                  <a:lnTo>
                    <a:pt x="12" y="34"/>
                  </a:lnTo>
                  <a:lnTo>
                    <a:pt x="0" y="28"/>
                  </a:lnTo>
                  <a:lnTo>
                    <a:pt x="8" y="24"/>
                  </a:lnTo>
                  <a:lnTo>
                    <a:pt x="12" y="22"/>
                  </a:lnTo>
                  <a:lnTo>
                    <a:pt x="6" y="20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2" name="Freeform 159"/>
            <p:cNvSpPr/>
            <p:nvPr/>
          </p:nvSpPr>
          <p:spPr bwMode="auto">
            <a:xfrm>
              <a:off x="4790033" y="2342847"/>
              <a:ext cx="208713" cy="79646"/>
            </a:xfrm>
            <a:custGeom>
              <a:avLst/>
              <a:gdLst>
                <a:gd name="T0" fmla="*/ 2147483647 w 143"/>
                <a:gd name="T1" fmla="*/ 2147483647 h 50"/>
                <a:gd name="T2" fmla="*/ 2147483647 w 143"/>
                <a:gd name="T3" fmla="*/ 2147483647 h 50"/>
                <a:gd name="T4" fmla="*/ 2147483647 w 143"/>
                <a:gd name="T5" fmla="*/ 2147483647 h 50"/>
                <a:gd name="T6" fmla="*/ 0 w 143"/>
                <a:gd name="T7" fmla="*/ 2147483647 h 50"/>
                <a:gd name="T8" fmla="*/ 0 w 143"/>
                <a:gd name="T9" fmla="*/ 2147483647 h 50"/>
                <a:gd name="T10" fmla="*/ 2147483647 w 143"/>
                <a:gd name="T11" fmla="*/ 2147483647 h 50"/>
                <a:gd name="T12" fmla="*/ 2147483647 w 143"/>
                <a:gd name="T13" fmla="*/ 2147483647 h 50"/>
                <a:gd name="T14" fmla="*/ 2147483647 w 143"/>
                <a:gd name="T15" fmla="*/ 2147483647 h 50"/>
                <a:gd name="T16" fmla="*/ 2147483647 w 143"/>
                <a:gd name="T17" fmla="*/ 2147483647 h 50"/>
                <a:gd name="T18" fmla="*/ 2147483647 w 143"/>
                <a:gd name="T19" fmla="*/ 2147483647 h 50"/>
                <a:gd name="T20" fmla="*/ 2147483647 w 143"/>
                <a:gd name="T21" fmla="*/ 2147483647 h 50"/>
                <a:gd name="T22" fmla="*/ 2147483647 w 143"/>
                <a:gd name="T23" fmla="*/ 2147483647 h 50"/>
                <a:gd name="T24" fmla="*/ 2147483647 w 143"/>
                <a:gd name="T25" fmla="*/ 0 h 50"/>
                <a:gd name="T26" fmla="*/ 2147483647 w 143"/>
                <a:gd name="T27" fmla="*/ 0 h 50"/>
                <a:gd name="T28" fmla="*/ 2147483647 w 143"/>
                <a:gd name="T29" fmla="*/ 2147483647 h 50"/>
                <a:gd name="T30" fmla="*/ 2147483647 w 143"/>
                <a:gd name="T31" fmla="*/ 2147483647 h 50"/>
                <a:gd name="T32" fmla="*/ 2147483647 w 143"/>
                <a:gd name="T33" fmla="*/ 2147483647 h 50"/>
                <a:gd name="T34" fmla="*/ 2147483647 w 143"/>
                <a:gd name="T35" fmla="*/ 2147483647 h 50"/>
                <a:gd name="T36" fmla="*/ 2147483647 w 143"/>
                <a:gd name="T37" fmla="*/ 2147483647 h 50"/>
                <a:gd name="T38" fmla="*/ 2147483647 w 143"/>
                <a:gd name="T39" fmla="*/ 2147483647 h 50"/>
                <a:gd name="T40" fmla="*/ 2147483647 w 143"/>
                <a:gd name="T41" fmla="*/ 2147483647 h 50"/>
                <a:gd name="T42" fmla="*/ 2147483647 w 143"/>
                <a:gd name="T43" fmla="*/ 2147483647 h 50"/>
                <a:gd name="T44" fmla="*/ 2147483647 w 143"/>
                <a:gd name="T45" fmla="*/ 2147483647 h 50"/>
                <a:gd name="T46" fmla="*/ 2147483647 w 143"/>
                <a:gd name="T47" fmla="*/ 2147483647 h 50"/>
                <a:gd name="T48" fmla="*/ 2147483647 w 143"/>
                <a:gd name="T49" fmla="*/ 2147483647 h 50"/>
                <a:gd name="T50" fmla="*/ 2147483647 w 143"/>
                <a:gd name="T51" fmla="*/ 2147483647 h 50"/>
                <a:gd name="T52" fmla="*/ 2147483647 w 143"/>
                <a:gd name="T53" fmla="*/ 2147483647 h 50"/>
                <a:gd name="T54" fmla="*/ 2147483647 w 143"/>
                <a:gd name="T55" fmla="*/ 2147483647 h 50"/>
                <a:gd name="T56" fmla="*/ 2147483647 w 143"/>
                <a:gd name="T57" fmla="*/ 2147483647 h 50"/>
                <a:gd name="T58" fmla="*/ 2147483647 w 143"/>
                <a:gd name="T59" fmla="*/ 2147483647 h 50"/>
                <a:gd name="T60" fmla="*/ 2147483647 w 143"/>
                <a:gd name="T61" fmla="*/ 2147483647 h 50"/>
                <a:gd name="T62" fmla="*/ 2147483647 w 143"/>
                <a:gd name="T63" fmla="*/ 2147483647 h 50"/>
                <a:gd name="T64" fmla="*/ 2147483647 w 143"/>
                <a:gd name="T65" fmla="*/ 2147483647 h 50"/>
                <a:gd name="T66" fmla="*/ 2147483647 w 143"/>
                <a:gd name="T67" fmla="*/ 2147483647 h 50"/>
                <a:gd name="T68" fmla="*/ 2147483647 w 143"/>
                <a:gd name="T69" fmla="*/ 2147483647 h 50"/>
                <a:gd name="T70" fmla="*/ 2147483647 w 143"/>
                <a:gd name="T71" fmla="*/ 2147483647 h 50"/>
                <a:gd name="T72" fmla="*/ 2147483647 w 143"/>
                <a:gd name="T73" fmla="*/ 2147483647 h 50"/>
                <a:gd name="T74" fmla="*/ 2147483647 w 143"/>
                <a:gd name="T75" fmla="*/ 2147483647 h 50"/>
                <a:gd name="T76" fmla="*/ 2147483647 w 143"/>
                <a:gd name="T77" fmla="*/ 2147483647 h 50"/>
                <a:gd name="T78" fmla="*/ 2147483647 w 143"/>
                <a:gd name="T79" fmla="*/ 2147483647 h 50"/>
                <a:gd name="T80" fmla="*/ 2147483647 w 143"/>
                <a:gd name="T81" fmla="*/ 2147483647 h 50"/>
                <a:gd name="T82" fmla="*/ 2147483647 w 143"/>
                <a:gd name="T83" fmla="*/ 2147483647 h 50"/>
                <a:gd name="T84" fmla="*/ 2147483647 w 143"/>
                <a:gd name="T85" fmla="*/ 2147483647 h 50"/>
                <a:gd name="T86" fmla="*/ 2147483647 w 143"/>
                <a:gd name="T87" fmla="*/ 2147483647 h 50"/>
                <a:gd name="T88" fmla="*/ 2147483647 w 143"/>
                <a:gd name="T89" fmla="*/ 2147483647 h 50"/>
                <a:gd name="T90" fmla="*/ 2147483647 w 143"/>
                <a:gd name="T91" fmla="*/ 2147483647 h 5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43"/>
                <a:gd name="T139" fmla="*/ 0 h 50"/>
                <a:gd name="T140" fmla="*/ 143 w 143"/>
                <a:gd name="T141" fmla="*/ 50 h 50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43" h="50">
                  <a:moveTo>
                    <a:pt x="8" y="20"/>
                  </a:moveTo>
                  <a:lnTo>
                    <a:pt x="6" y="20"/>
                  </a:lnTo>
                  <a:lnTo>
                    <a:pt x="2" y="16"/>
                  </a:lnTo>
                  <a:lnTo>
                    <a:pt x="0" y="8"/>
                  </a:lnTo>
                  <a:lnTo>
                    <a:pt x="0" y="2"/>
                  </a:lnTo>
                  <a:lnTo>
                    <a:pt x="4" y="2"/>
                  </a:lnTo>
                  <a:lnTo>
                    <a:pt x="12" y="2"/>
                  </a:lnTo>
                  <a:lnTo>
                    <a:pt x="26" y="2"/>
                  </a:lnTo>
                  <a:lnTo>
                    <a:pt x="36" y="4"/>
                  </a:lnTo>
                  <a:lnTo>
                    <a:pt x="54" y="10"/>
                  </a:lnTo>
                  <a:lnTo>
                    <a:pt x="50" y="4"/>
                  </a:lnTo>
                  <a:lnTo>
                    <a:pt x="54" y="2"/>
                  </a:lnTo>
                  <a:lnTo>
                    <a:pt x="60" y="0"/>
                  </a:lnTo>
                  <a:lnTo>
                    <a:pt x="62" y="0"/>
                  </a:lnTo>
                  <a:lnTo>
                    <a:pt x="66" y="2"/>
                  </a:lnTo>
                  <a:lnTo>
                    <a:pt x="70" y="2"/>
                  </a:lnTo>
                  <a:lnTo>
                    <a:pt x="74" y="2"/>
                  </a:lnTo>
                  <a:lnTo>
                    <a:pt x="78" y="10"/>
                  </a:lnTo>
                  <a:lnTo>
                    <a:pt x="82" y="12"/>
                  </a:lnTo>
                  <a:lnTo>
                    <a:pt x="93" y="12"/>
                  </a:lnTo>
                  <a:lnTo>
                    <a:pt x="119" y="20"/>
                  </a:lnTo>
                  <a:lnTo>
                    <a:pt x="133" y="26"/>
                  </a:lnTo>
                  <a:lnTo>
                    <a:pt x="143" y="30"/>
                  </a:lnTo>
                  <a:lnTo>
                    <a:pt x="135" y="36"/>
                  </a:lnTo>
                  <a:lnTo>
                    <a:pt x="127" y="38"/>
                  </a:lnTo>
                  <a:lnTo>
                    <a:pt x="119" y="38"/>
                  </a:lnTo>
                  <a:lnTo>
                    <a:pt x="115" y="34"/>
                  </a:lnTo>
                  <a:lnTo>
                    <a:pt x="107" y="28"/>
                  </a:lnTo>
                  <a:lnTo>
                    <a:pt x="97" y="20"/>
                  </a:lnTo>
                  <a:lnTo>
                    <a:pt x="93" y="18"/>
                  </a:lnTo>
                  <a:lnTo>
                    <a:pt x="89" y="16"/>
                  </a:lnTo>
                  <a:lnTo>
                    <a:pt x="82" y="18"/>
                  </a:lnTo>
                  <a:lnTo>
                    <a:pt x="80" y="22"/>
                  </a:lnTo>
                  <a:lnTo>
                    <a:pt x="80" y="34"/>
                  </a:lnTo>
                  <a:lnTo>
                    <a:pt x="76" y="34"/>
                  </a:lnTo>
                  <a:lnTo>
                    <a:pt x="74" y="36"/>
                  </a:lnTo>
                  <a:lnTo>
                    <a:pt x="70" y="42"/>
                  </a:lnTo>
                  <a:lnTo>
                    <a:pt x="68" y="48"/>
                  </a:lnTo>
                  <a:lnTo>
                    <a:pt x="66" y="50"/>
                  </a:lnTo>
                  <a:lnTo>
                    <a:pt x="62" y="50"/>
                  </a:lnTo>
                  <a:lnTo>
                    <a:pt x="56" y="48"/>
                  </a:lnTo>
                  <a:lnTo>
                    <a:pt x="48" y="46"/>
                  </a:lnTo>
                  <a:lnTo>
                    <a:pt x="34" y="34"/>
                  </a:lnTo>
                  <a:lnTo>
                    <a:pt x="24" y="26"/>
                  </a:lnTo>
                  <a:lnTo>
                    <a:pt x="16" y="22"/>
                  </a:lnTo>
                  <a:lnTo>
                    <a:pt x="8" y="2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3" name="Freeform 160"/>
            <p:cNvSpPr/>
            <p:nvPr/>
          </p:nvSpPr>
          <p:spPr bwMode="auto">
            <a:xfrm>
              <a:off x="4900731" y="2330900"/>
              <a:ext cx="123382" cy="27876"/>
            </a:xfrm>
            <a:custGeom>
              <a:avLst/>
              <a:gdLst>
                <a:gd name="T0" fmla="*/ 2147483647 w 85"/>
                <a:gd name="T1" fmla="*/ 2147483647 h 18"/>
                <a:gd name="T2" fmla="*/ 2147483647 w 85"/>
                <a:gd name="T3" fmla="*/ 2147483647 h 18"/>
                <a:gd name="T4" fmla="*/ 2147483647 w 85"/>
                <a:gd name="T5" fmla="*/ 2147483647 h 18"/>
                <a:gd name="T6" fmla="*/ 2147483647 w 85"/>
                <a:gd name="T7" fmla="*/ 2147483647 h 18"/>
                <a:gd name="T8" fmla="*/ 0 w 85"/>
                <a:gd name="T9" fmla="*/ 2147483647 h 18"/>
                <a:gd name="T10" fmla="*/ 2147483647 w 85"/>
                <a:gd name="T11" fmla="*/ 2147483647 h 18"/>
                <a:gd name="T12" fmla="*/ 2147483647 w 85"/>
                <a:gd name="T13" fmla="*/ 2147483647 h 18"/>
                <a:gd name="T14" fmla="*/ 2147483647 w 85"/>
                <a:gd name="T15" fmla="*/ 0 h 18"/>
                <a:gd name="T16" fmla="*/ 2147483647 w 85"/>
                <a:gd name="T17" fmla="*/ 2147483647 h 18"/>
                <a:gd name="T18" fmla="*/ 2147483647 w 85"/>
                <a:gd name="T19" fmla="*/ 2147483647 h 18"/>
                <a:gd name="T20" fmla="*/ 2147483647 w 85"/>
                <a:gd name="T21" fmla="*/ 2147483647 h 18"/>
                <a:gd name="T22" fmla="*/ 2147483647 w 85"/>
                <a:gd name="T23" fmla="*/ 2147483647 h 18"/>
                <a:gd name="T24" fmla="*/ 2147483647 w 85"/>
                <a:gd name="T25" fmla="*/ 2147483647 h 18"/>
                <a:gd name="T26" fmla="*/ 2147483647 w 85"/>
                <a:gd name="T27" fmla="*/ 2147483647 h 18"/>
                <a:gd name="T28" fmla="*/ 2147483647 w 85"/>
                <a:gd name="T29" fmla="*/ 2147483647 h 18"/>
                <a:gd name="T30" fmla="*/ 2147483647 w 85"/>
                <a:gd name="T31" fmla="*/ 2147483647 h 18"/>
                <a:gd name="T32" fmla="*/ 2147483647 w 85"/>
                <a:gd name="T33" fmla="*/ 2147483647 h 18"/>
                <a:gd name="T34" fmla="*/ 2147483647 w 85"/>
                <a:gd name="T35" fmla="*/ 2147483647 h 18"/>
                <a:gd name="T36" fmla="*/ 2147483647 w 85"/>
                <a:gd name="T37" fmla="*/ 2147483647 h 1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85"/>
                <a:gd name="T58" fmla="*/ 0 h 18"/>
                <a:gd name="T59" fmla="*/ 85 w 85"/>
                <a:gd name="T60" fmla="*/ 18 h 1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85" h="18">
                  <a:moveTo>
                    <a:pt x="31" y="18"/>
                  </a:moveTo>
                  <a:lnTo>
                    <a:pt x="23" y="16"/>
                  </a:lnTo>
                  <a:lnTo>
                    <a:pt x="15" y="14"/>
                  </a:lnTo>
                  <a:lnTo>
                    <a:pt x="6" y="10"/>
                  </a:lnTo>
                  <a:lnTo>
                    <a:pt x="0" y="6"/>
                  </a:lnTo>
                  <a:lnTo>
                    <a:pt x="6" y="4"/>
                  </a:lnTo>
                  <a:lnTo>
                    <a:pt x="13" y="2"/>
                  </a:lnTo>
                  <a:lnTo>
                    <a:pt x="21" y="0"/>
                  </a:lnTo>
                  <a:lnTo>
                    <a:pt x="27" y="2"/>
                  </a:lnTo>
                  <a:lnTo>
                    <a:pt x="41" y="4"/>
                  </a:lnTo>
                  <a:lnTo>
                    <a:pt x="55" y="4"/>
                  </a:lnTo>
                  <a:lnTo>
                    <a:pt x="71" y="6"/>
                  </a:lnTo>
                  <a:lnTo>
                    <a:pt x="85" y="8"/>
                  </a:lnTo>
                  <a:lnTo>
                    <a:pt x="79" y="12"/>
                  </a:lnTo>
                  <a:lnTo>
                    <a:pt x="73" y="14"/>
                  </a:lnTo>
                  <a:lnTo>
                    <a:pt x="67" y="18"/>
                  </a:lnTo>
                  <a:lnTo>
                    <a:pt x="63" y="18"/>
                  </a:lnTo>
                  <a:lnTo>
                    <a:pt x="47" y="18"/>
                  </a:lnTo>
                  <a:lnTo>
                    <a:pt x="31" y="1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4" name="Freeform 161"/>
            <p:cNvSpPr/>
            <p:nvPr/>
          </p:nvSpPr>
          <p:spPr bwMode="auto">
            <a:xfrm>
              <a:off x="4957234" y="3268074"/>
              <a:ext cx="79565" cy="59734"/>
            </a:xfrm>
            <a:custGeom>
              <a:avLst/>
              <a:gdLst>
                <a:gd name="T0" fmla="*/ 2147483647 w 54"/>
                <a:gd name="T1" fmla="*/ 2147483647 h 38"/>
                <a:gd name="T2" fmla="*/ 2147483647 w 54"/>
                <a:gd name="T3" fmla="*/ 2147483647 h 38"/>
                <a:gd name="T4" fmla="*/ 2147483647 w 54"/>
                <a:gd name="T5" fmla="*/ 2147483647 h 38"/>
                <a:gd name="T6" fmla="*/ 2147483647 w 54"/>
                <a:gd name="T7" fmla="*/ 2147483647 h 38"/>
                <a:gd name="T8" fmla="*/ 2147483647 w 54"/>
                <a:gd name="T9" fmla="*/ 2147483647 h 38"/>
                <a:gd name="T10" fmla="*/ 2147483647 w 54"/>
                <a:gd name="T11" fmla="*/ 2147483647 h 38"/>
                <a:gd name="T12" fmla="*/ 2147483647 w 54"/>
                <a:gd name="T13" fmla="*/ 2147483647 h 38"/>
                <a:gd name="T14" fmla="*/ 2147483647 w 54"/>
                <a:gd name="T15" fmla="*/ 2147483647 h 38"/>
                <a:gd name="T16" fmla="*/ 2147483647 w 54"/>
                <a:gd name="T17" fmla="*/ 2147483647 h 38"/>
                <a:gd name="T18" fmla="*/ 2147483647 w 54"/>
                <a:gd name="T19" fmla="*/ 2147483647 h 38"/>
                <a:gd name="T20" fmla="*/ 2147483647 w 54"/>
                <a:gd name="T21" fmla="*/ 2147483647 h 38"/>
                <a:gd name="T22" fmla="*/ 0 w 54"/>
                <a:gd name="T23" fmla="*/ 2147483647 h 38"/>
                <a:gd name="T24" fmla="*/ 0 w 54"/>
                <a:gd name="T25" fmla="*/ 2147483647 h 38"/>
                <a:gd name="T26" fmla="*/ 2147483647 w 54"/>
                <a:gd name="T27" fmla="*/ 2147483647 h 38"/>
                <a:gd name="T28" fmla="*/ 2147483647 w 54"/>
                <a:gd name="T29" fmla="*/ 0 h 38"/>
                <a:gd name="T30" fmla="*/ 2147483647 w 54"/>
                <a:gd name="T31" fmla="*/ 0 h 38"/>
                <a:gd name="T32" fmla="*/ 2147483647 w 54"/>
                <a:gd name="T33" fmla="*/ 0 h 38"/>
                <a:gd name="T34" fmla="*/ 2147483647 w 54"/>
                <a:gd name="T35" fmla="*/ 2147483647 h 38"/>
                <a:gd name="T36" fmla="*/ 2147483647 w 54"/>
                <a:gd name="T37" fmla="*/ 2147483647 h 3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4"/>
                <a:gd name="T58" fmla="*/ 0 h 38"/>
                <a:gd name="T59" fmla="*/ 54 w 54"/>
                <a:gd name="T60" fmla="*/ 38 h 3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4" h="38">
                  <a:moveTo>
                    <a:pt x="46" y="6"/>
                  </a:moveTo>
                  <a:lnTo>
                    <a:pt x="48" y="16"/>
                  </a:lnTo>
                  <a:lnTo>
                    <a:pt x="54" y="22"/>
                  </a:lnTo>
                  <a:lnTo>
                    <a:pt x="52" y="28"/>
                  </a:lnTo>
                  <a:lnTo>
                    <a:pt x="44" y="30"/>
                  </a:lnTo>
                  <a:lnTo>
                    <a:pt x="40" y="38"/>
                  </a:lnTo>
                  <a:lnTo>
                    <a:pt x="30" y="32"/>
                  </a:lnTo>
                  <a:lnTo>
                    <a:pt x="28" y="30"/>
                  </a:lnTo>
                  <a:lnTo>
                    <a:pt x="16" y="26"/>
                  </a:lnTo>
                  <a:lnTo>
                    <a:pt x="10" y="20"/>
                  </a:lnTo>
                  <a:lnTo>
                    <a:pt x="6" y="14"/>
                  </a:lnTo>
                  <a:lnTo>
                    <a:pt x="0" y="6"/>
                  </a:lnTo>
                  <a:lnTo>
                    <a:pt x="0" y="2"/>
                  </a:lnTo>
                  <a:lnTo>
                    <a:pt x="6" y="2"/>
                  </a:lnTo>
                  <a:lnTo>
                    <a:pt x="12" y="0"/>
                  </a:lnTo>
                  <a:lnTo>
                    <a:pt x="20" y="0"/>
                  </a:lnTo>
                  <a:lnTo>
                    <a:pt x="36" y="0"/>
                  </a:lnTo>
                  <a:lnTo>
                    <a:pt x="40" y="6"/>
                  </a:lnTo>
                  <a:lnTo>
                    <a:pt x="46" y="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5" name="Freeform 162"/>
            <p:cNvSpPr/>
            <p:nvPr/>
          </p:nvSpPr>
          <p:spPr bwMode="auto">
            <a:xfrm>
              <a:off x="4934171" y="3228251"/>
              <a:ext cx="93402" cy="84956"/>
            </a:xfrm>
            <a:custGeom>
              <a:avLst/>
              <a:gdLst>
                <a:gd name="T0" fmla="*/ 2147483647 w 64"/>
                <a:gd name="T1" fmla="*/ 0 h 52"/>
                <a:gd name="T2" fmla="*/ 2147483647 w 64"/>
                <a:gd name="T3" fmla="*/ 2147483647 h 52"/>
                <a:gd name="T4" fmla="*/ 2147483647 w 64"/>
                <a:gd name="T5" fmla="*/ 2147483647 h 52"/>
                <a:gd name="T6" fmla="*/ 2147483647 w 64"/>
                <a:gd name="T7" fmla="*/ 2147483647 h 52"/>
                <a:gd name="T8" fmla="*/ 2147483647 w 64"/>
                <a:gd name="T9" fmla="*/ 2147483647 h 52"/>
                <a:gd name="T10" fmla="*/ 2147483647 w 64"/>
                <a:gd name="T11" fmla="*/ 2147483647 h 52"/>
                <a:gd name="T12" fmla="*/ 2147483647 w 64"/>
                <a:gd name="T13" fmla="*/ 2147483647 h 52"/>
                <a:gd name="T14" fmla="*/ 2147483647 w 64"/>
                <a:gd name="T15" fmla="*/ 2147483647 h 52"/>
                <a:gd name="T16" fmla="*/ 2147483647 w 64"/>
                <a:gd name="T17" fmla="*/ 2147483647 h 52"/>
                <a:gd name="T18" fmla="*/ 2147483647 w 64"/>
                <a:gd name="T19" fmla="*/ 2147483647 h 52"/>
                <a:gd name="T20" fmla="*/ 2147483647 w 64"/>
                <a:gd name="T21" fmla="*/ 2147483647 h 52"/>
                <a:gd name="T22" fmla="*/ 2147483647 w 64"/>
                <a:gd name="T23" fmla="*/ 2147483647 h 52"/>
                <a:gd name="T24" fmla="*/ 2147483647 w 64"/>
                <a:gd name="T25" fmla="*/ 2147483647 h 52"/>
                <a:gd name="T26" fmla="*/ 2147483647 w 64"/>
                <a:gd name="T27" fmla="*/ 2147483647 h 52"/>
                <a:gd name="T28" fmla="*/ 2147483647 w 64"/>
                <a:gd name="T29" fmla="*/ 2147483647 h 52"/>
                <a:gd name="T30" fmla="*/ 2147483647 w 64"/>
                <a:gd name="T31" fmla="*/ 2147483647 h 52"/>
                <a:gd name="T32" fmla="*/ 2147483647 w 64"/>
                <a:gd name="T33" fmla="*/ 2147483647 h 52"/>
                <a:gd name="T34" fmla="*/ 2147483647 w 64"/>
                <a:gd name="T35" fmla="*/ 2147483647 h 52"/>
                <a:gd name="T36" fmla="*/ 2147483647 w 64"/>
                <a:gd name="T37" fmla="*/ 2147483647 h 52"/>
                <a:gd name="T38" fmla="*/ 0 w 64"/>
                <a:gd name="T39" fmla="*/ 2147483647 h 52"/>
                <a:gd name="T40" fmla="*/ 2147483647 w 64"/>
                <a:gd name="T41" fmla="*/ 2147483647 h 52"/>
                <a:gd name="T42" fmla="*/ 2147483647 w 64"/>
                <a:gd name="T43" fmla="*/ 2147483647 h 52"/>
                <a:gd name="T44" fmla="*/ 2147483647 w 64"/>
                <a:gd name="T45" fmla="*/ 2147483647 h 52"/>
                <a:gd name="T46" fmla="*/ 2147483647 w 64"/>
                <a:gd name="T47" fmla="*/ 0 h 5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64"/>
                <a:gd name="T73" fmla="*/ 0 h 52"/>
                <a:gd name="T74" fmla="*/ 64 w 64"/>
                <a:gd name="T75" fmla="*/ 52 h 5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64" h="52">
                  <a:moveTo>
                    <a:pt x="28" y="0"/>
                  </a:moveTo>
                  <a:lnTo>
                    <a:pt x="38" y="10"/>
                  </a:lnTo>
                  <a:lnTo>
                    <a:pt x="44" y="12"/>
                  </a:lnTo>
                  <a:lnTo>
                    <a:pt x="48" y="12"/>
                  </a:lnTo>
                  <a:lnTo>
                    <a:pt x="58" y="10"/>
                  </a:lnTo>
                  <a:lnTo>
                    <a:pt x="64" y="24"/>
                  </a:lnTo>
                  <a:lnTo>
                    <a:pt x="62" y="30"/>
                  </a:lnTo>
                  <a:lnTo>
                    <a:pt x="56" y="30"/>
                  </a:lnTo>
                  <a:lnTo>
                    <a:pt x="52" y="24"/>
                  </a:lnTo>
                  <a:lnTo>
                    <a:pt x="36" y="24"/>
                  </a:lnTo>
                  <a:lnTo>
                    <a:pt x="28" y="24"/>
                  </a:lnTo>
                  <a:lnTo>
                    <a:pt x="22" y="26"/>
                  </a:lnTo>
                  <a:lnTo>
                    <a:pt x="16" y="26"/>
                  </a:lnTo>
                  <a:lnTo>
                    <a:pt x="16" y="30"/>
                  </a:lnTo>
                  <a:lnTo>
                    <a:pt x="22" y="38"/>
                  </a:lnTo>
                  <a:lnTo>
                    <a:pt x="26" y="44"/>
                  </a:lnTo>
                  <a:lnTo>
                    <a:pt x="32" y="50"/>
                  </a:lnTo>
                  <a:lnTo>
                    <a:pt x="18" y="52"/>
                  </a:lnTo>
                  <a:lnTo>
                    <a:pt x="8" y="36"/>
                  </a:lnTo>
                  <a:lnTo>
                    <a:pt x="0" y="18"/>
                  </a:lnTo>
                  <a:lnTo>
                    <a:pt x="8" y="18"/>
                  </a:lnTo>
                  <a:lnTo>
                    <a:pt x="12" y="10"/>
                  </a:lnTo>
                  <a:lnTo>
                    <a:pt x="14" y="4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6" name="Freeform 163"/>
            <p:cNvSpPr/>
            <p:nvPr/>
          </p:nvSpPr>
          <p:spPr bwMode="auto">
            <a:xfrm>
              <a:off x="4986061" y="2591078"/>
              <a:ext cx="214479" cy="266815"/>
            </a:xfrm>
            <a:custGeom>
              <a:avLst/>
              <a:gdLst>
                <a:gd name="T0" fmla="*/ 2147483647 w 146"/>
                <a:gd name="T1" fmla="*/ 2147483647 h 168"/>
                <a:gd name="T2" fmla="*/ 2147483647 w 146"/>
                <a:gd name="T3" fmla="*/ 2147483647 h 168"/>
                <a:gd name="T4" fmla="*/ 2147483647 w 146"/>
                <a:gd name="T5" fmla="*/ 2147483647 h 168"/>
                <a:gd name="T6" fmla="*/ 2147483647 w 146"/>
                <a:gd name="T7" fmla="*/ 2147483647 h 168"/>
                <a:gd name="T8" fmla="*/ 2147483647 w 146"/>
                <a:gd name="T9" fmla="*/ 2147483647 h 168"/>
                <a:gd name="T10" fmla="*/ 2147483647 w 146"/>
                <a:gd name="T11" fmla="*/ 2147483647 h 168"/>
                <a:gd name="T12" fmla="*/ 2147483647 w 146"/>
                <a:gd name="T13" fmla="*/ 2147483647 h 168"/>
                <a:gd name="T14" fmla="*/ 2147483647 w 146"/>
                <a:gd name="T15" fmla="*/ 2147483647 h 168"/>
                <a:gd name="T16" fmla="*/ 2147483647 w 146"/>
                <a:gd name="T17" fmla="*/ 2147483647 h 168"/>
                <a:gd name="T18" fmla="*/ 2147483647 w 146"/>
                <a:gd name="T19" fmla="*/ 2147483647 h 168"/>
                <a:gd name="T20" fmla="*/ 2147483647 w 146"/>
                <a:gd name="T21" fmla="*/ 2147483647 h 168"/>
                <a:gd name="T22" fmla="*/ 2147483647 w 146"/>
                <a:gd name="T23" fmla="*/ 2147483647 h 168"/>
                <a:gd name="T24" fmla="*/ 2147483647 w 146"/>
                <a:gd name="T25" fmla="*/ 2147483647 h 168"/>
                <a:gd name="T26" fmla="*/ 2147483647 w 146"/>
                <a:gd name="T27" fmla="*/ 2147483647 h 168"/>
                <a:gd name="T28" fmla="*/ 2147483647 w 146"/>
                <a:gd name="T29" fmla="*/ 2147483647 h 168"/>
                <a:gd name="T30" fmla="*/ 2147483647 w 146"/>
                <a:gd name="T31" fmla="*/ 2147483647 h 168"/>
                <a:gd name="T32" fmla="*/ 2147483647 w 146"/>
                <a:gd name="T33" fmla="*/ 2147483647 h 168"/>
                <a:gd name="T34" fmla="*/ 2147483647 w 146"/>
                <a:gd name="T35" fmla="*/ 2147483647 h 168"/>
                <a:gd name="T36" fmla="*/ 2147483647 w 146"/>
                <a:gd name="T37" fmla="*/ 2147483647 h 168"/>
                <a:gd name="T38" fmla="*/ 2147483647 w 146"/>
                <a:gd name="T39" fmla="*/ 2147483647 h 168"/>
                <a:gd name="T40" fmla="*/ 2147483647 w 146"/>
                <a:gd name="T41" fmla="*/ 2147483647 h 168"/>
                <a:gd name="T42" fmla="*/ 2147483647 w 146"/>
                <a:gd name="T43" fmla="*/ 2147483647 h 168"/>
                <a:gd name="T44" fmla="*/ 2147483647 w 146"/>
                <a:gd name="T45" fmla="*/ 2147483647 h 168"/>
                <a:gd name="T46" fmla="*/ 2147483647 w 146"/>
                <a:gd name="T47" fmla="*/ 2147483647 h 168"/>
                <a:gd name="T48" fmla="*/ 2147483647 w 146"/>
                <a:gd name="T49" fmla="*/ 2147483647 h 168"/>
                <a:gd name="T50" fmla="*/ 2147483647 w 146"/>
                <a:gd name="T51" fmla="*/ 2147483647 h 168"/>
                <a:gd name="T52" fmla="*/ 2147483647 w 146"/>
                <a:gd name="T53" fmla="*/ 2147483647 h 168"/>
                <a:gd name="T54" fmla="*/ 2147483647 w 146"/>
                <a:gd name="T55" fmla="*/ 2147483647 h 168"/>
                <a:gd name="T56" fmla="*/ 2147483647 w 146"/>
                <a:gd name="T57" fmla="*/ 2147483647 h 168"/>
                <a:gd name="T58" fmla="*/ 2147483647 w 146"/>
                <a:gd name="T59" fmla="*/ 2147483647 h 168"/>
                <a:gd name="T60" fmla="*/ 2147483647 w 146"/>
                <a:gd name="T61" fmla="*/ 2147483647 h 168"/>
                <a:gd name="T62" fmla="*/ 2147483647 w 146"/>
                <a:gd name="T63" fmla="*/ 2147483647 h 168"/>
                <a:gd name="T64" fmla="*/ 2147483647 w 146"/>
                <a:gd name="T65" fmla="*/ 2147483647 h 168"/>
                <a:gd name="T66" fmla="*/ 2147483647 w 146"/>
                <a:gd name="T67" fmla="*/ 2147483647 h 168"/>
                <a:gd name="T68" fmla="*/ 2147483647 w 146"/>
                <a:gd name="T69" fmla="*/ 2147483647 h 168"/>
                <a:gd name="T70" fmla="*/ 2147483647 w 146"/>
                <a:gd name="T71" fmla="*/ 2147483647 h 168"/>
                <a:gd name="T72" fmla="*/ 2147483647 w 146"/>
                <a:gd name="T73" fmla="*/ 2147483647 h 168"/>
                <a:gd name="T74" fmla="*/ 2147483647 w 146"/>
                <a:gd name="T75" fmla="*/ 2147483647 h 168"/>
                <a:gd name="T76" fmla="*/ 2147483647 w 146"/>
                <a:gd name="T77" fmla="*/ 2147483647 h 168"/>
                <a:gd name="T78" fmla="*/ 2147483647 w 146"/>
                <a:gd name="T79" fmla="*/ 2147483647 h 168"/>
                <a:gd name="T80" fmla="*/ 2147483647 w 146"/>
                <a:gd name="T81" fmla="*/ 2147483647 h 168"/>
                <a:gd name="T82" fmla="*/ 2147483647 w 146"/>
                <a:gd name="T83" fmla="*/ 0 h 168"/>
                <a:gd name="T84" fmla="*/ 2147483647 w 146"/>
                <a:gd name="T85" fmla="*/ 2147483647 h 168"/>
                <a:gd name="T86" fmla="*/ 2147483647 w 146"/>
                <a:gd name="T87" fmla="*/ 2147483647 h 16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46"/>
                <a:gd name="T133" fmla="*/ 0 h 168"/>
                <a:gd name="T134" fmla="*/ 146 w 146"/>
                <a:gd name="T135" fmla="*/ 168 h 16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46" h="168">
                  <a:moveTo>
                    <a:pt x="98" y="16"/>
                  </a:moveTo>
                  <a:lnTo>
                    <a:pt x="92" y="20"/>
                  </a:lnTo>
                  <a:lnTo>
                    <a:pt x="90" y="24"/>
                  </a:lnTo>
                  <a:lnTo>
                    <a:pt x="90" y="26"/>
                  </a:lnTo>
                  <a:lnTo>
                    <a:pt x="90" y="30"/>
                  </a:lnTo>
                  <a:lnTo>
                    <a:pt x="92" y="32"/>
                  </a:lnTo>
                  <a:lnTo>
                    <a:pt x="100" y="34"/>
                  </a:lnTo>
                  <a:lnTo>
                    <a:pt x="108" y="36"/>
                  </a:lnTo>
                  <a:lnTo>
                    <a:pt x="110" y="38"/>
                  </a:lnTo>
                  <a:lnTo>
                    <a:pt x="110" y="40"/>
                  </a:lnTo>
                  <a:lnTo>
                    <a:pt x="110" y="44"/>
                  </a:lnTo>
                  <a:lnTo>
                    <a:pt x="108" y="48"/>
                  </a:lnTo>
                  <a:lnTo>
                    <a:pt x="104" y="50"/>
                  </a:lnTo>
                  <a:lnTo>
                    <a:pt x="104" y="54"/>
                  </a:lnTo>
                  <a:lnTo>
                    <a:pt x="106" y="56"/>
                  </a:lnTo>
                  <a:lnTo>
                    <a:pt x="108" y="54"/>
                  </a:lnTo>
                  <a:lnTo>
                    <a:pt x="114" y="54"/>
                  </a:lnTo>
                  <a:lnTo>
                    <a:pt x="114" y="64"/>
                  </a:lnTo>
                  <a:lnTo>
                    <a:pt x="118" y="76"/>
                  </a:lnTo>
                  <a:lnTo>
                    <a:pt x="120" y="82"/>
                  </a:lnTo>
                  <a:lnTo>
                    <a:pt x="122" y="86"/>
                  </a:lnTo>
                  <a:lnTo>
                    <a:pt x="126" y="88"/>
                  </a:lnTo>
                  <a:lnTo>
                    <a:pt x="126" y="92"/>
                  </a:lnTo>
                  <a:lnTo>
                    <a:pt x="128" y="98"/>
                  </a:lnTo>
                  <a:lnTo>
                    <a:pt x="130" y="102"/>
                  </a:lnTo>
                  <a:lnTo>
                    <a:pt x="130" y="108"/>
                  </a:lnTo>
                  <a:lnTo>
                    <a:pt x="140" y="112"/>
                  </a:lnTo>
                  <a:lnTo>
                    <a:pt x="146" y="118"/>
                  </a:lnTo>
                  <a:lnTo>
                    <a:pt x="146" y="130"/>
                  </a:lnTo>
                  <a:lnTo>
                    <a:pt x="136" y="132"/>
                  </a:lnTo>
                  <a:lnTo>
                    <a:pt x="128" y="138"/>
                  </a:lnTo>
                  <a:lnTo>
                    <a:pt x="122" y="144"/>
                  </a:lnTo>
                  <a:lnTo>
                    <a:pt x="118" y="150"/>
                  </a:lnTo>
                  <a:lnTo>
                    <a:pt x="112" y="154"/>
                  </a:lnTo>
                  <a:lnTo>
                    <a:pt x="106" y="158"/>
                  </a:lnTo>
                  <a:lnTo>
                    <a:pt x="96" y="158"/>
                  </a:lnTo>
                  <a:lnTo>
                    <a:pt x="90" y="160"/>
                  </a:lnTo>
                  <a:lnTo>
                    <a:pt x="88" y="162"/>
                  </a:lnTo>
                  <a:lnTo>
                    <a:pt x="86" y="162"/>
                  </a:lnTo>
                  <a:lnTo>
                    <a:pt x="78" y="162"/>
                  </a:lnTo>
                  <a:lnTo>
                    <a:pt x="70" y="164"/>
                  </a:lnTo>
                  <a:lnTo>
                    <a:pt x="64" y="164"/>
                  </a:lnTo>
                  <a:lnTo>
                    <a:pt x="50" y="168"/>
                  </a:lnTo>
                  <a:lnTo>
                    <a:pt x="44" y="166"/>
                  </a:lnTo>
                  <a:lnTo>
                    <a:pt x="40" y="162"/>
                  </a:lnTo>
                  <a:lnTo>
                    <a:pt x="36" y="160"/>
                  </a:lnTo>
                  <a:lnTo>
                    <a:pt x="34" y="158"/>
                  </a:lnTo>
                  <a:lnTo>
                    <a:pt x="32" y="156"/>
                  </a:lnTo>
                  <a:lnTo>
                    <a:pt x="28" y="152"/>
                  </a:lnTo>
                  <a:lnTo>
                    <a:pt x="24" y="138"/>
                  </a:lnTo>
                  <a:lnTo>
                    <a:pt x="20" y="118"/>
                  </a:lnTo>
                  <a:lnTo>
                    <a:pt x="22" y="108"/>
                  </a:lnTo>
                  <a:lnTo>
                    <a:pt x="26" y="104"/>
                  </a:lnTo>
                  <a:lnTo>
                    <a:pt x="34" y="100"/>
                  </a:lnTo>
                  <a:lnTo>
                    <a:pt x="40" y="94"/>
                  </a:lnTo>
                  <a:lnTo>
                    <a:pt x="50" y="90"/>
                  </a:lnTo>
                  <a:lnTo>
                    <a:pt x="58" y="86"/>
                  </a:lnTo>
                  <a:lnTo>
                    <a:pt x="62" y="80"/>
                  </a:lnTo>
                  <a:lnTo>
                    <a:pt x="64" y="74"/>
                  </a:lnTo>
                  <a:lnTo>
                    <a:pt x="54" y="74"/>
                  </a:lnTo>
                  <a:lnTo>
                    <a:pt x="44" y="74"/>
                  </a:lnTo>
                  <a:lnTo>
                    <a:pt x="40" y="62"/>
                  </a:lnTo>
                  <a:lnTo>
                    <a:pt x="38" y="54"/>
                  </a:lnTo>
                  <a:lnTo>
                    <a:pt x="36" y="46"/>
                  </a:lnTo>
                  <a:lnTo>
                    <a:pt x="32" y="34"/>
                  </a:lnTo>
                  <a:lnTo>
                    <a:pt x="26" y="28"/>
                  </a:lnTo>
                  <a:lnTo>
                    <a:pt x="16" y="26"/>
                  </a:lnTo>
                  <a:lnTo>
                    <a:pt x="8" y="22"/>
                  </a:lnTo>
                  <a:lnTo>
                    <a:pt x="0" y="18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6"/>
                  </a:lnTo>
                  <a:lnTo>
                    <a:pt x="16" y="18"/>
                  </a:lnTo>
                  <a:lnTo>
                    <a:pt x="26" y="20"/>
                  </a:lnTo>
                  <a:lnTo>
                    <a:pt x="36" y="24"/>
                  </a:lnTo>
                  <a:lnTo>
                    <a:pt x="46" y="26"/>
                  </a:lnTo>
                  <a:lnTo>
                    <a:pt x="52" y="26"/>
                  </a:lnTo>
                  <a:lnTo>
                    <a:pt x="56" y="22"/>
                  </a:lnTo>
                  <a:lnTo>
                    <a:pt x="58" y="18"/>
                  </a:lnTo>
                  <a:lnTo>
                    <a:pt x="60" y="14"/>
                  </a:lnTo>
                  <a:lnTo>
                    <a:pt x="60" y="8"/>
                  </a:lnTo>
                  <a:lnTo>
                    <a:pt x="62" y="4"/>
                  </a:lnTo>
                  <a:lnTo>
                    <a:pt x="64" y="2"/>
                  </a:lnTo>
                  <a:lnTo>
                    <a:pt x="70" y="0"/>
                  </a:lnTo>
                  <a:lnTo>
                    <a:pt x="82" y="2"/>
                  </a:lnTo>
                  <a:lnTo>
                    <a:pt x="90" y="6"/>
                  </a:lnTo>
                  <a:lnTo>
                    <a:pt x="96" y="10"/>
                  </a:lnTo>
                  <a:lnTo>
                    <a:pt x="104" y="14"/>
                  </a:lnTo>
                  <a:lnTo>
                    <a:pt x="98" y="1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7" name="Freeform 164"/>
            <p:cNvSpPr/>
            <p:nvPr/>
          </p:nvSpPr>
          <p:spPr bwMode="auto">
            <a:xfrm>
              <a:off x="5147496" y="3541527"/>
              <a:ext cx="62268" cy="13274"/>
            </a:xfrm>
            <a:custGeom>
              <a:avLst/>
              <a:gdLst>
                <a:gd name="T0" fmla="*/ 2147483647 w 42"/>
                <a:gd name="T1" fmla="*/ 2147483647 h 8"/>
                <a:gd name="T2" fmla="*/ 2147483647 w 42"/>
                <a:gd name="T3" fmla="*/ 2147483647 h 8"/>
                <a:gd name="T4" fmla="*/ 0 w 42"/>
                <a:gd name="T5" fmla="*/ 0 h 8"/>
                <a:gd name="T6" fmla="*/ 2147483647 w 42"/>
                <a:gd name="T7" fmla="*/ 2147483647 h 8"/>
                <a:gd name="T8" fmla="*/ 2147483647 w 42"/>
                <a:gd name="T9" fmla="*/ 2147483647 h 8"/>
                <a:gd name="T10" fmla="*/ 2147483647 w 42"/>
                <a:gd name="T11" fmla="*/ 2147483647 h 8"/>
                <a:gd name="T12" fmla="*/ 2147483647 w 42"/>
                <a:gd name="T13" fmla="*/ 2147483647 h 8"/>
                <a:gd name="T14" fmla="*/ 2147483647 w 42"/>
                <a:gd name="T15" fmla="*/ 2147483647 h 8"/>
                <a:gd name="T16" fmla="*/ 2147483647 w 42"/>
                <a:gd name="T17" fmla="*/ 2147483647 h 8"/>
                <a:gd name="T18" fmla="*/ 2147483647 w 42"/>
                <a:gd name="T19" fmla="*/ 0 h 8"/>
                <a:gd name="T20" fmla="*/ 2147483647 w 42"/>
                <a:gd name="T21" fmla="*/ 2147483647 h 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2"/>
                <a:gd name="T34" fmla="*/ 0 h 8"/>
                <a:gd name="T35" fmla="*/ 42 w 42"/>
                <a:gd name="T36" fmla="*/ 8 h 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2" h="8">
                  <a:moveTo>
                    <a:pt x="20" y="2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4" y="2"/>
                  </a:lnTo>
                  <a:lnTo>
                    <a:pt x="8" y="6"/>
                  </a:lnTo>
                  <a:lnTo>
                    <a:pt x="22" y="8"/>
                  </a:lnTo>
                  <a:lnTo>
                    <a:pt x="34" y="8"/>
                  </a:lnTo>
                  <a:lnTo>
                    <a:pt x="42" y="6"/>
                  </a:lnTo>
                  <a:lnTo>
                    <a:pt x="36" y="2"/>
                  </a:lnTo>
                  <a:lnTo>
                    <a:pt x="32" y="0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8" name="Freeform 165"/>
            <p:cNvSpPr/>
            <p:nvPr/>
          </p:nvSpPr>
          <p:spPr bwMode="auto">
            <a:xfrm>
              <a:off x="4677028" y="3412766"/>
              <a:ext cx="24215" cy="18584"/>
            </a:xfrm>
            <a:custGeom>
              <a:avLst/>
              <a:gdLst>
                <a:gd name="T0" fmla="*/ 2147483647 w 16"/>
                <a:gd name="T1" fmla="*/ 2147483647 h 10"/>
                <a:gd name="T2" fmla="*/ 2147483647 w 16"/>
                <a:gd name="T3" fmla="*/ 0 h 10"/>
                <a:gd name="T4" fmla="*/ 2147483647 w 16"/>
                <a:gd name="T5" fmla="*/ 0 h 10"/>
                <a:gd name="T6" fmla="*/ 2147483647 w 16"/>
                <a:gd name="T7" fmla="*/ 0 h 10"/>
                <a:gd name="T8" fmla="*/ 2147483647 w 16"/>
                <a:gd name="T9" fmla="*/ 2147483647 h 10"/>
                <a:gd name="T10" fmla="*/ 0 w 16"/>
                <a:gd name="T11" fmla="*/ 2147483647 h 10"/>
                <a:gd name="T12" fmla="*/ 2147483647 w 16"/>
                <a:gd name="T13" fmla="*/ 2147483647 h 10"/>
                <a:gd name="T14" fmla="*/ 2147483647 w 16"/>
                <a:gd name="T15" fmla="*/ 2147483647 h 10"/>
                <a:gd name="T16" fmla="*/ 2147483647 w 16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"/>
                <a:gd name="T28" fmla="*/ 0 h 10"/>
                <a:gd name="T29" fmla="*/ 16 w 16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" h="10">
                  <a:moveTo>
                    <a:pt x="16" y="6"/>
                  </a:moveTo>
                  <a:lnTo>
                    <a:pt x="12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10"/>
                  </a:lnTo>
                  <a:lnTo>
                    <a:pt x="16" y="10"/>
                  </a:lnTo>
                  <a:lnTo>
                    <a:pt x="14" y="4"/>
                  </a:lnTo>
                  <a:lnTo>
                    <a:pt x="16" y="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9" name="Freeform 166"/>
            <p:cNvSpPr/>
            <p:nvPr/>
          </p:nvSpPr>
          <p:spPr bwMode="auto">
            <a:xfrm>
              <a:off x="4499449" y="2877806"/>
              <a:ext cx="160283" cy="244249"/>
            </a:xfrm>
            <a:custGeom>
              <a:avLst/>
              <a:gdLst>
                <a:gd name="T0" fmla="*/ 2147483647 w 110"/>
                <a:gd name="T1" fmla="*/ 2147483647 h 154"/>
                <a:gd name="T2" fmla="*/ 2147483647 w 110"/>
                <a:gd name="T3" fmla="*/ 2147483647 h 154"/>
                <a:gd name="T4" fmla="*/ 2147483647 w 110"/>
                <a:gd name="T5" fmla="*/ 2147483647 h 154"/>
                <a:gd name="T6" fmla="*/ 2147483647 w 110"/>
                <a:gd name="T7" fmla="*/ 2147483647 h 154"/>
                <a:gd name="T8" fmla="*/ 2147483647 w 110"/>
                <a:gd name="T9" fmla="*/ 2147483647 h 154"/>
                <a:gd name="T10" fmla="*/ 2147483647 w 110"/>
                <a:gd name="T11" fmla="*/ 2147483647 h 154"/>
                <a:gd name="T12" fmla="*/ 2147483647 w 110"/>
                <a:gd name="T13" fmla="*/ 2147483647 h 154"/>
                <a:gd name="T14" fmla="*/ 2147483647 w 110"/>
                <a:gd name="T15" fmla="*/ 2147483647 h 154"/>
                <a:gd name="T16" fmla="*/ 2147483647 w 110"/>
                <a:gd name="T17" fmla="*/ 2147483647 h 154"/>
                <a:gd name="T18" fmla="*/ 2147483647 w 110"/>
                <a:gd name="T19" fmla="*/ 2147483647 h 154"/>
                <a:gd name="T20" fmla="*/ 2147483647 w 110"/>
                <a:gd name="T21" fmla="*/ 2147483647 h 154"/>
                <a:gd name="T22" fmla="*/ 2147483647 w 110"/>
                <a:gd name="T23" fmla="*/ 2147483647 h 154"/>
                <a:gd name="T24" fmla="*/ 2147483647 w 110"/>
                <a:gd name="T25" fmla="*/ 2147483647 h 154"/>
                <a:gd name="T26" fmla="*/ 2147483647 w 110"/>
                <a:gd name="T27" fmla="*/ 2147483647 h 154"/>
                <a:gd name="T28" fmla="*/ 2147483647 w 110"/>
                <a:gd name="T29" fmla="*/ 2147483647 h 154"/>
                <a:gd name="T30" fmla="*/ 2147483647 w 110"/>
                <a:gd name="T31" fmla="*/ 2147483647 h 154"/>
                <a:gd name="T32" fmla="*/ 2147483647 w 110"/>
                <a:gd name="T33" fmla="*/ 2147483647 h 154"/>
                <a:gd name="T34" fmla="*/ 2147483647 w 110"/>
                <a:gd name="T35" fmla="*/ 2147483647 h 154"/>
                <a:gd name="T36" fmla="*/ 2147483647 w 110"/>
                <a:gd name="T37" fmla="*/ 2147483647 h 154"/>
                <a:gd name="T38" fmla="*/ 2147483647 w 110"/>
                <a:gd name="T39" fmla="*/ 2147483647 h 154"/>
                <a:gd name="T40" fmla="*/ 2147483647 w 110"/>
                <a:gd name="T41" fmla="*/ 2147483647 h 154"/>
                <a:gd name="T42" fmla="*/ 2147483647 w 110"/>
                <a:gd name="T43" fmla="*/ 2147483647 h 154"/>
                <a:gd name="T44" fmla="*/ 2147483647 w 110"/>
                <a:gd name="T45" fmla="*/ 2147483647 h 154"/>
                <a:gd name="T46" fmla="*/ 2147483647 w 110"/>
                <a:gd name="T47" fmla="*/ 2147483647 h 154"/>
                <a:gd name="T48" fmla="*/ 2147483647 w 110"/>
                <a:gd name="T49" fmla="*/ 2147483647 h 154"/>
                <a:gd name="T50" fmla="*/ 2147483647 w 110"/>
                <a:gd name="T51" fmla="*/ 2147483647 h 154"/>
                <a:gd name="T52" fmla="*/ 2147483647 w 110"/>
                <a:gd name="T53" fmla="*/ 2147483647 h 154"/>
                <a:gd name="T54" fmla="*/ 2147483647 w 110"/>
                <a:gd name="T55" fmla="*/ 2147483647 h 154"/>
                <a:gd name="T56" fmla="*/ 2147483647 w 110"/>
                <a:gd name="T57" fmla="*/ 2147483647 h 154"/>
                <a:gd name="T58" fmla="*/ 2147483647 w 110"/>
                <a:gd name="T59" fmla="*/ 2147483647 h 154"/>
                <a:gd name="T60" fmla="*/ 0 w 110"/>
                <a:gd name="T61" fmla="*/ 2147483647 h 154"/>
                <a:gd name="T62" fmla="*/ 2147483647 w 110"/>
                <a:gd name="T63" fmla="*/ 2147483647 h 154"/>
                <a:gd name="T64" fmla="*/ 2147483647 w 110"/>
                <a:gd name="T65" fmla="*/ 0 h 154"/>
                <a:gd name="T66" fmla="*/ 2147483647 w 110"/>
                <a:gd name="T67" fmla="*/ 2147483647 h 154"/>
                <a:gd name="T68" fmla="*/ 2147483647 w 110"/>
                <a:gd name="T69" fmla="*/ 2147483647 h 154"/>
                <a:gd name="T70" fmla="*/ 2147483647 w 110"/>
                <a:gd name="T71" fmla="*/ 2147483647 h 154"/>
                <a:gd name="T72" fmla="*/ 2147483647 w 110"/>
                <a:gd name="T73" fmla="*/ 2147483647 h 154"/>
                <a:gd name="T74" fmla="*/ 2147483647 w 110"/>
                <a:gd name="T75" fmla="*/ 2147483647 h 154"/>
                <a:gd name="T76" fmla="*/ 2147483647 w 110"/>
                <a:gd name="T77" fmla="*/ 2147483647 h 154"/>
                <a:gd name="T78" fmla="*/ 2147483647 w 110"/>
                <a:gd name="T79" fmla="*/ 2147483647 h 15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10"/>
                <a:gd name="T121" fmla="*/ 0 h 154"/>
                <a:gd name="T122" fmla="*/ 110 w 110"/>
                <a:gd name="T123" fmla="*/ 154 h 15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10" h="154">
                  <a:moveTo>
                    <a:pt x="76" y="82"/>
                  </a:moveTo>
                  <a:lnTo>
                    <a:pt x="82" y="86"/>
                  </a:lnTo>
                  <a:lnTo>
                    <a:pt x="88" y="90"/>
                  </a:lnTo>
                  <a:lnTo>
                    <a:pt x="90" y="94"/>
                  </a:lnTo>
                  <a:lnTo>
                    <a:pt x="90" y="100"/>
                  </a:lnTo>
                  <a:lnTo>
                    <a:pt x="90" y="104"/>
                  </a:lnTo>
                  <a:lnTo>
                    <a:pt x="90" y="108"/>
                  </a:lnTo>
                  <a:lnTo>
                    <a:pt x="94" y="106"/>
                  </a:lnTo>
                  <a:lnTo>
                    <a:pt x="104" y="104"/>
                  </a:lnTo>
                  <a:lnTo>
                    <a:pt x="108" y="110"/>
                  </a:lnTo>
                  <a:lnTo>
                    <a:pt x="110" y="114"/>
                  </a:lnTo>
                  <a:lnTo>
                    <a:pt x="108" y="118"/>
                  </a:lnTo>
                  <a:lnTo>
                    <a:pt x="104" y="122"/>
                  </a:lnTo>
                  <a:lnTo>
                    <a:pt x="94" y="128"/>
                  </a:lnTo>
                  <a:lnTo>
                    <a:pt x="94" y="130"/>
                  </a:lnTo>
                  <a:lnTo>
                    <a:pt x="98" y="132"/>
                  </a:lnTo>
                  <a:lnTo>
                    <a:pt x="104" y="134"/>
                  </a:lnTo>
                  <a:lnTo>
                    <a:pt x="102" y="138"/>
                  </a:lnTo>
                  <a:lnTo>
                    <a:pt x="98" y="142"/>
                  </a:lnTo>
                  <a:lnTo>
                    <a:pt x="92" y="144"/>
                  </a:lnTo>
                  <a:lnTo>
                    <a:pt x="82" y="144"/>
                  </a:lnTo>
                  <a:lnTo>
                    <a:pt x="66" y="144"/>
                  </a:lnTo>
                  <a:lnTo>
                    <a:pt x="50" y="144"/>
                  </a:lnTo>
                  <a:lnTo>
                    <a:pt x="40" y="144"/>
                  </a:lnTo>
                  <a:lnTo>
                    <a:pt x="40" y="148"/>
                  </a:lnTo>
                  <a:lnTo>
                    <a:pt x="40" y="152"/>
                  </a:lnTo>
                  <a:lnTo>
                    <a:pt x="34" y="152"/>
                  </a:lnTo>
                  <a:lnTo>
                    <a:pt x="26" y="154"/>
                  </a:lnTo>
                  <a:lnTo>
                    <a:pt x="18" y="154"/>
                  </a:lnTo>
                  <a:lnTo>
                    <a:pt x="12" y="154"/>
                  </a:lnTo>
                  <a:lnTo>
                    <a:pt x="14" y="148"/>
                  </a:lnTo>
                  <a:lnTo>
                    <a:pt x="18" y="144"/>
                  </a:lnTo>
                  <a:lnTo>
                    <a:pt x="24" y="142"/>
                  </a:lnTo>
                  <a:lnTo>
                    <a:pt x="30" y="140"/>
                  </a:lnTo>
                  <a:lnTo>
                    <a:pt x="42" y="136"/>
                  </a:lnTo>
                  <a:lnTo>
                    <a:pt x="46" y="132"/>
                  </a:lnTo>
                  <a:lnTo>
                    <a:pt x="50" y="128"/>
                  </a:lnTo>
                  <a:lnTo>
                    <a:pt x="32" y="126"/>
                  </a:lnTo>
                  <a:lnTo>
                    <a:pt x="24" y="124"/>
                  </a:lnTo>
                  <a:lnTo>
                    <a:pt x="18" y="122"/>
                  </a:lnTo>
                  <a:lnTo>
                    <a:pt x="26" y="114"/>
                  </a:lnTo>
                  <a:lnTo>
                    <a:pt x="36" y="108"/>
                  </a:lnTo>
                  <a:lnTo>
                    <a:pt x="36" y="104"/>
                  </a:lnTo>
                  <a:lnTo>
                    <a:pt x="36" y="100"/>
                  </a:lnTo>
                  <a:lnTo>
                    <a:pt x="38" y="98"/>
                  </a:lnTo>
                  <a:lnTo>
                    <a:pt x="40" y="94"/>
                  </a:lnTo>
                  <a:lnTo>
                    <a:pt x="48" y="90"/>
                  </a:lnTo>
                  <a:lnTo>
                    <a:pt x="42" y="84"/>
                  </a:lnTo>
                  <a:lnTo>
                    <a:pt x="40" y="80"/>
                  </a:lnTo>
                  <a:lnTo>
                    <a:pt x="40" y="76"/>
                  </a:lnTo>
                  <a:lnTo>
                    <a:pt x="40" y="70"/>
                  </a:lnTo>
                  <a:lnTo>
                    <a:pt x="42" y="68"/>
                  </a:lnTo>
                  <a:lnTo>
                    <a:pt x="40" y="62"/>
                  </a:lnTo>
                  <a:lnTo>
                    <a:pt x="38" y="58"/>
                  </a:lnTo>
                  <a:lnTo>
                    <a:pt x="14" y="58"/>
                  </a:lnTo>
                  <a:lnTo>
                    <a:pt x="12" y="56"/>
                  </a:lnTo>
                  <a:lnTo>
                    <a:pt x="12" y="50"/>
                  </a:lnTo>
                  <a:lnTo>
                    <a:pt x="10" y="48"/>
                  </a:lnTo>
                  <a:lnTo>
                    <a:pt x="6" y="46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0" y="28"/>
                  </a:lnTo>
                  <a:lnTo>
                    <a:pt x="10" y="20"/>
                  </a:lnTo>
                  <a:lnTo>
                    <a:pt x="22" y="10"/>
                  </a:lnTo>
                  <a:lnTo>
                    <a:pt x="38" y="4"/>
                  </a:lnTo>
                  <a:lnTo>
                    <a:pt x="50" y="0"/>
                  </a:lnTo>
                  <a:lnTo>
                    <a:pt x="48" y="8"/>
                  </a:lnTo>
                  <a:lnTo>
                    <a:pt x="46" y="12"/>
                  </a:lnTo>
                  <a:lnTo>
                    <a:pt x="42" y="16"/>
                  </a:lnTo>
                  <a:lnTo>
                    <a:pt x="38" y="20"/>
                  </a:lnTo>
                  <a:lnTo>
                    <a:pt x="46" y="22"/>
                  </a:lnTo>
                  <a:lnTo>
                    <a:pt x="54" y="22"/>
                  </a:lnTo>
                  <a:lnTo>
                    <a:pt x="60" y="24"/>
                  </a:lnTo>
                  <a:lnTo>
                    <a:pt x="66" y="26"/>
                  </a:lnTo>
                  <a:lnTo>
                    <a:pt x="58" y="36"/>
                  </a:lnTo>
                  <a:lnTo>
                    <a:pt x="54" y="40"/>
                  </a:lnTo>
                  <a:lnTo>
                    <a:pt x="54" y="46"/>
                  </a:lnTo>
                  <a:lnTo>
                    <a:pt x="56" y="56"/>
                  </a:lnTo>
                  <a:lnTo>
                    <a:pt x="62" y="64"/>
                  </a:lnTo>
                  <a:lnTo>
                    <a:pt x="74" y="82"/>
                  </a:lnTo>
                  <a:lnTo>
                    <a:pt x="76" y="8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0" name="Freeform 167"/>
            <p:cNvSpPr/>
            <p:nvPr/>
          </p:nvSpPr>
          <p:spPr bwMode="auto">
            <a:xfrm>
              <a:off x="4429110" y="2984001"/>
              <a:ext cx="88790" cy="99558"/>
            </a:xfrm>
            <a:custGeom>
              <a:avLst/>
              <a:gdLst>
                <a:gd name="T0" fmla="*/ 2147483647 w 60"/>
                <a:gd name="T1" fmla="*/ 2147483647 h 64"/>
                <a:gd name="T2" fmla="*/ 2147483647 w 60"/>
                <a:gd name="T3" fmla="*/ 2147483647 h 64"/>
                <a:gd name="T4" fmla="*/ 2147483647 w 60"/>
                <a:gd name="T5" fmla="*/ 2147483647 h 64"/>
                <a:gd name="T6" fmla="*/ 2147483647 w 60"/>
                <a:gd name="T7" fmla="*/ 0 h 64"/>
                <a:gd name="T8" fmla="*/ 2147483647 w 60"/>
                <a:gd name="T9" fmla="*/ 0 h 64"/>
                <a:gd name="T10" fmla="*/ 2147483647 w 60"/>
                <a:gd name="T11" fmla="*/ 0 h 64"/>
                <a:gd name="T12" fmla="*/ 2147483647 w 60"/>
                <a:gd name="T13" fmla="*/ 2147483647 h 64"/>
                <a:gd name="T14" fmla="*/ 2147483647 w 60"/>
                <a:gd name="T15" fmla="*/ 2147483647 h 64"/>
                <a:gd name="T16" fmla="*/ 2147483647 w 60"/>
                <a:gd name="T17" fmla="*/ 2147483647 h 64"/>
                <a:gd name="T18" fmla="*/ 2147483647 w 60"/>
                <a:gd name="T19" fmla="*/ 2147483647 h 64"/>
                <a:gd name="T20" fmla="*/ 2147483647 w 60"/>
                <a:gd name="T21" fmla="*/ 2147483647 h 64"/>
                <a:gd name="T22" fmla="*/ 2147483647 w 60"/>
                <a:gd name="T23" fmla="*/ 2147483647 h 64"/>
                <a:gd name="T24" fmla="*/ 2147483647 w 60"/>
                <a:gd name="T25" fmla="*/ 2147483647 h 64"/>
                <a:gd name="T26" fmla="*/ 2147483647 w 60"/>
                <a:gd name="T27" fmla="*/ 2147483647 h 64"/>
                <a:gd name="T28" fmla="*/ 2147483647 w 60"/>
                <a:gd name="T29" fmla="*/ 2147483647 h 64"/>
                <a:gd name="T30" fmla="*/ 2147483647 w 60"/>
                <a:gd name="T31" fmla="*/ 2147483647 h 64"/>
                <a:gd name="T32" fmla="*/ 2147483647 w 60"/>
                <a:gd name="T33" fmla="*/ 2147483647 h 64"/>
                <a:gd name="T34" fmla="*/ 2147483647 w 60"/>
                <a:gd name="T35" fmla="*/ 2147483647 h 64"/>
                <a:gd name="T36" fmla="*/ 2147483647 w 60"/>
                <a:gd name="T37" fmla="*/ 2147483647 h 64"/>
                <a:gd name="T38" fmla="*/ 2147483647 w 60"/>
                <a:gd name="T39" fmla="*/ 2147483647 h 64"/>
                <a:gd name="T40" fmla="*/ 2147483647 w 60"/>
                <a:gd name="T41" fmla="*/ 2147483647 h 64"/>
                <a:gd name="T42" fmla="*/ 2147483647 w 60"/>
                <a:gd name="T43" fmla="*/ 2147483647 h 64"/>
                <a:gd name="T44" fmla="*/ 2147483647 w 60"/>
                <a:gd name="T45" fmla="*/ 2147483647 h 64"/>
                <a:gd name="T46" fmla="*/ 2147483647 w 60"/>
                <a:gd name="T47" fmla="*/ 2147483647 h 64"/>
                <a:gd name="T48" fmla="*/ 0 w 60"/>
                <a:gd name="T49" fmla="*/ 2147483647 h 64"/>
                <a:gd name="T50" fmla="*/ 2147483647 w 60"/>
                <a:gd name="T51" fmla="*/ 2147483647 h 64"/>
                <a:gd name="T52" fmla="*/ 2147483647 w 60"/>
                <a:gd name="T53" fmla="*/ 2147483647 h 64"/>
                <a:gd name="T54" fmla="*/ 2147483647 w 60"/>
                <a:gd name="T55" fmla="*/ 2147483647 h 64"/>
                <a:gd name="T56" fmla="*/ 2147483647 w 60"/>
                <a:gd name="T57" fmla="*/ 2147483647 h 64"/>
                <a:gd name="T58" fmla="*/ 2147483647 w 60"/>
                <a:gd name="T59" fmla="*/ 2147483647 h 64"/>
                <a:gd name="T60" fmla="*/ 2147483647 w 60"/>
                <a:gd name="T61" fmla="*/ 2147483647 h 64"/>
                <a:gd name="T62" fmla="*/ 2147483647 w 60"/>
                <a:gd name="T63" fmla="*/ 2147483647 h 64"/>
                <a:gd name="T64" fmla="*/ 2147483647 w 60"/>
                <a:gd name="T65" fmla="*/ 2147483647 h 64"/>
                <a:gd name="T66" fmla="*/ 2147483647 w 60"/>
                <a:gd name="T67" fmla="*/ 2147483647 h 64"/>
                <a:gd name="T68" fmla="*/ 2147483647 w 60"/>
                <a:gd name="T69" fmla="*/ 2147483647 h 64"/>
                <a:gd name="T70" fmla="*/ 2147483647 w 60"/>
                <a:gd name="T71" fmla="*/ 2147483647 h 6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60"/>
                <a:gd name="T109" fmla="*/ 0 h 64"/>
                <a:gd name="T110" fmla="*/ 60 w 60"/>
                <a:gd name="T111" fmla="*/ 64 h 6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60" h="64">
                  <a:moveTo>
                    <a:pt x="32" y="20"/>
                  </a:moveTo>
                  <a:lnTo>
                    <a:pt x="32" y="4"/>
                  </a:lnTo>
                  <a:lnTo>
                    <a:pt x="32" y="2"/>
                  </a:lnTo>
                  <a:lnTo>
                    <a:pt x="34" y="0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0" y="2"/>
                  </a:lnTo>
                  <a:lnTo>
                    <a:pt x="60" y="6"/>
                  </a:lnTo>
                  <a:lnTo>
                    <a:pt x="58" y="14"/>
                  </a:lnTo>
                  <a:lnTo>
                    <a:pt x="54" y="18"/>
                  </a:lnTo>
                  <a:lnTo>
                    <a:pt x="50" y="20"/>
                  </a:lnTo>
                  <a:lnTo>
                    <a:pt x="48" y="24"/>
                  </a:lnTo>
                  <a:lnTo>
                    <a:pt x="50" y="26"/>
                  </a:lnTo>
                  <a:lnTo>
                    <a:pt x="52" y="30"/>
                  </a:lnTo>
                  <a:lnTo>
                    <a:pt x="54" y="32"/>
                  </a:lnTo>
                  <a:lnTo>
                    <a:pt x="56" y="36"/>
                  </a:lnTo>
                  <a:lnTo>
                    <a:pt x="54" y="42"/>
                  </a:lnTo>
                  <a:lnTo>
                    <a:pt x="50" y="46"/>
                  </a:lnTo>
                  <a:lnTo>
                    <a:pt x="38" y="54"/>
                  </a:lnTo>
                  <a:lnTo>
                    <a:pt x="24" y="62"/>
                  </a:lnTo>
                  <a:lnTo>
                    <a:pt x="16" y="64"/>
                  </a:lnTo>
                  <a:lnTo>
                    <a:pt x="10" y="64"/>
                  </a:lnTo>
                  <a:lnTo>
                    <a:pt x="6" y="64"/>
                  </a:lnTo>
                  <a:lnTo>
                    <a:pt x="4" y="62"/>
                  </a:lnTo>
                  <a:lnTo>
                    <a:pt x="0" y="56"/>
                  </a:lnTo>
                  <a:lnTo>
                    <a:pt x="2" y="52"/>
                  </a:lnTo>
                  <a:lnTo>
                    <a:pt x="6" y="48"/>
                  </a:lnTo>
                  <a:lnTo>
                    <a:pt x="14" y="40"/>
                  </a:lnTo>
                  <a:lnTo>
                    <a:pt x="6" y="34"/>
                  </a:lnTo>
                  <a:lnTo>
                    <a:pt x="2" y="30"/>
                  </a:lnTo>
                  <a:lnTo>
                    <a:pt x="6" y="26"/>
                  </a:lnTo>
                  <a:lnTo>
                    <a:pt x="4" y="20"/>
                  </a:lnTo>
                  <a:lnTo>
                    <a:pt x="10" y="18"/>
                  </a:lnTo>
                  <a:lnTo>
                    <a:pt x="20" y="16"/>
                  </a:lnTo>
                  <a:lnTo>
                    <a:pt x="26" y="18"/>
                  </a:lnTo>
                  <a:lnTo>
                    <a:pt x="32" y="2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1" name="Freeform 168"/>
            <p:cNvSpPr/>
            <p:nvPr/>
          </p:nvSpPr>
          <p:spPr bwMode="auto">
            <a:xfrm>
              <a:off x="4818861" y="3327809"/>
              <a:ext cx="13837" cy="43805"/>
            </a:xfrm>
            <a:custGeom>
              <a:avLst/>
              <a:gdLst>
                <a:gd name="T0" fmla="*/ 0 w 10"/>
                <a:gd name="T1" fmla="*/ 2147483647 h 28"/>
                <a:gd name="T2" fmla="*/ 0 w 10"/>
                <a:gd name="T3" fmla="*/ 2147483647 h 28"/>
                <a:gd name="T4" fmla="*/ 2147483647 w 10"/>
                <a:gd name="T5" fmla="*/ 2147483647 h 28"/>
                <a:gd name="T6" fmla="*/ 2147483647 w 10"/>
                <a:gd name="T7" fmla="*/ 0 h 28"/>
                <a:gd name="T8" fmla="*/ 2147483647 w 10"/>
                <a:gd name="T9" fmla="*/ 2147483647 h 28"/>
                <a:gd name="T10" fmla="*/ 2147483647 w 10"/>
                <a:gd name="T11" fmla="*/ 2147483647 h 28"/>
                <a:gd name="T12" fmla="*/ 2147483647 w 10"/>
                <a:gd name="T13" fmla="*/ 2147483647 h 28"/>
                <a:gd name="T14" fmla="*/ 0 w 10"/>
                <a:gd name="T15" fmla="*/ 2147483647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28"/>
                <a:gd name="T26" fmla="*/ 10 w 10"/>
                <a:gd name="T27" fmla="*/ 28 h 2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28">
                  <a:moveTo>
                    <a:pt x="0" y="28"/>
                  </a:moveTo>
                  <a:lnTo>
                    <a:pt x="0" y="12"/>
                  </a:lnTo>
                  <a:lnTo>
                    <a:pt x="2" y="6"/>
                  </a:lnTo>
                  <a:lnTo>
                    <a:pt x="6" y="0"/>
                  </a:lnTo>
                  <a:lnTo>
                    <a:pt x="8" y="6"/>
                  </a:lnTo>
                  <a:lnTo>
                    <a:pt x="10" y="10"/>
                  </a:lnTo>
                  <a:lnTo>
                    <a:pt x="1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2" name="Freeform 169"/>
            <p:cNvSpPr/>
            <p:nvPr/>
          </p:nvSpPr>
          <p:spPr bwMode="auto">
            <a:xfrm>
              <a:off x="4798104" y="3378251"/>
              <a:ext cx="40359" cy="62390"/>
            </a:xfrm>
            <a:custGeom>
              <a:avLst/>
              <a:gdLst>
                <a:gd name="T0" fmla="*/ 2147483647 w 28"/>
                <a:gd name="T1" fmla="*/ 2147483647 h 40"/>
                <a:gd name="T2" fmla="*/ 2147483647 w 28"/>
                <a:gd name="T3" fmla="*/ 2147483647 h 40"/>
                <a:gd name="T4" fmla="*/ 2147483647 w 28"/>
                <a:gd name="T5" fmla="*/ 0 h 40"/>
                <a:gd name="T6" fmla="*/ 2147483647 w 28"/>
                <a:gd name="T7" fmla="*/ 2147483647 h 40"/>
                <a:gd name="T8" fmla="*/ 2147483647 w 28"/>
                <a:gd name="T9" fmla="*/ 2147483647 h 40"/>
                <a:gd name="T10" fmla="*/ 2147483647 w 28"/>
                <a:gd name="T11" fmla="*/ 2147483647 h 40"/>
                <a:gd name="T12" fmla="*/ 2147483647 w 28"/>
                <a:gd name="T13" fmla="*/ 2147483647 h 40"/>
                <a:gd name="T14" fmla="*/ 2147483647 w 28"/>
                <a:gd name="T15" fmla="*/ 2147483647 h 40"/>
                <a:gd name="T16" fmla="*/ 2147483647 w 28"/>
                <a:gd name="T17" fmla="*/ 2147483647 h 40"/>
                <a:gd name="T18" fmla="*/ 2147483647 w 28"/>
                <a:gd name="T19" fmla="*/ 2147483647 h 40"/>
                <a:gd name="T20" fmla="*/ 2147483647 w 28"/>
                <a:gd name="T21" fmla="*/ 2147483647 h 40"/>
                <a:gd name="T22" fmla="*/ 2147483647 w 28"/>
                <a:gd name="T23" fmla="*/ 2147483647 h 40"/>
                <a:gd name="T24" fmla="*/ 2147483647 w 28"/>
                <a:gd name="T25" fmla="*/ 2147483647 h 40"/>
                <a:gd name="T26" fmla="*/ 2147483647 w 28"/>
                <a:gd name="T27" fmla="*/ 2147483647 h 40"/>
                <a:gd name="T28" fmla="*/ 0 w 28"/>
                <a:gd name="T29" fmla="*/ 2147483647 h 40"/>
                <a:gd name="T30" fmla="*/ 2147483647 w 28"/>
                <a:gd name="T31" fmla="*/ 2147483647 h 40"/>
                <a:gd name="T32" fmla="*/ 2147483647 w 28"/>
                <a:gd name="T33" fmla="*/ 2147483647 h 40"/>
                <a:gd name="T34" fmla="*/ 2147483647 w 28"/>
                <a:gd name="T35" fmla="*/ 2147483647 h 4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8"/>
                <a:gd name="T55" fmla="*/ 0 h 40"/>
                <a:gd name="T56" fmla="*/ 28 w 28"/>
                <a:gd name="T57" fmla="*/ 40 h 4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8" h="40">
                  <a:moveTo>
                    <a:pt x="12" y="8"/>
                  </a:moveTo>
                  <a:lnTo>
                    <a:pt x="16" y="4"/>
                  </a:lnTo>
                  <a:lnTo>
                    <a:pt x="20" y="0"/>
                  </a:lnTo>
                  <a:lnTo>
                    <a:pt x="24" y="4"/>
                  </a:lnTo>
                  <a:lnTo>
                    <a:pt x="28" y="8"/>
                  </a:lnTo>
                  <a:lnTo>
                    <a:pt x="28" y="34"/>
                  </a:lnTo>
                  <a:lnTo>
                    <a:pt x="24" y="36"/>
                  </a:lnTo>
                  <a:lnTo>
                    <a:pt x="20" y="38"/>
                  </a:lnTo>
                  <a:lnTo>
                    <a:pt x="14" y="40"/>
                  </a:lnTo>
                  <a:lnTo>
                    <a:pt x="10" y="36"/>
                  </a:lnTo>
                  <a:lnTo>
                    <a:pt x="10" y="34"/>
                  </a:lnTo>
                  <a:lnTo>
                    <a:pt x="10" y="30"/>
                  </a:lnTo>
                  <a:lnTo>
                    <a:pt x="10" y="14"/>
                  </a:lnTo>
                  <a:lnTo>
                    <a:pt x="4" y="12"/>
                  </a:lnTo>
                  <a:lnTo>
                    <a:pt x="0" y="8"/>
                  </a:lnTo>
                  <a:lnTo>
                    <a:pt x="4" y="6"/>
                  </a:lnTo>
                  <a:lnTo>
                    <a:pt x="8" y="6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3" name="Freeform 170"/>
            <p:cNvSpPr/>
            <p:nvPr/>
          </p:nvSpPr>
          <p:spPr bwMode="auto">
            <a:xfrm>
              <a:off x="4904191" y="3465863"/>
              <a:ext cx="58808" cy="38495"/>
            </a:xfrm>
            <a:custGeom>
              <a:avLst/>
              <a:gdLst>
                <a:gd name="T0" fmla="*/ 2147483647 w 41"/>
                <a:gd name="T1" fmla="*/ 2147483647 h 24"/>
                <a:gd name="T2" fmla="*/ 2147483647 w 41"/>
                <a:gd name="T3" fmla="*/ 2147483647 h 24"/>
                <a:gd name="T4" fmla="*/ 2147483647 w 41"/>
                <a:gd name="T5" fmla="*/ 2147483647 h 24"/>
                <a:gd name="T6" fmla="*/ 2147483647 w 41"/>
                <a:gd name="T7" fmla="*/ 2147483647 h 24"/>
                <a:gd name="T8" fmla="*/ 2147483647 w 41"/>
                <a:gd name="T9" fmla="*/ 2147483647 h 24"/>
                <a:gd name="T10" fmla="*/ 2147483647 w 41"/>
                <a:gd name="T11" fmla="*/ 2147483647 h 24"/>
                <a:gd name="T12" fmla="*/ 2147483647 w 41"/>
                <a:gd name="T13" fmla="*/ 2147483647 h 24"/>
                <a:gd name="T14" fmla="*/ 2147483647 w 41"/>
                <a:gd name="T15" fmla="*/ 2147483647 h 24"/>
                <a:gd name="T16" fmla="*/ 0 w 41"/>
                <a:gd name="T17" fmla="*/ 2147483647 h 24"/>
                <a:gd name="T18" fmla="*/ 0 w 41"/>
                <a:gd name="T19" fmla="*/ 2147483647 h 24"/>
                <a:gd name="T20" fmla="*/ 2147483647 w 41"/>
                <a:gd name="T21" fmla="*/ 0 h 24"/>
                <a:gd name="T22" fmla="*/ 2147483647 w 41"/>
                <a:gd name="T23" fmla="*/ 0 h 24"/>
                <a:gd name="T24" fmla="*/ 2147483647 w 41"/>
                <a:gd name="T25" fmla="*/ 2147483647 h 24"/>
                <a:gd name="T26" fmla="*/ 2147483647 w 41"/>
                <a:gd name="T27" fmla="*/ 2147483647 h 24"/>
                <a:gd name="T28" fmla="*/ 2147483647 w 41"/>
                <a:gd name="T29" fmla="*/ 2147483647 h 24"/>
                <a:gd name="T30" fmla="*/ 2147483647 w 41"/>
                <a:gd name="T31" fmla="*/ 0 h 24"/>
                <a:gd name="T32" fmla="*/ 2147483647 w 41"/>
                <a:gd name="T33" fmla="*/ 2147483647 h 24"/>
                <a:gd name="T34" fmla="*/ 2147483647 w 41"/>
                <a:gd name="T35" fmla="*/ 2147483647 h 2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1"/>
                <a:gd name="T55" fmla="*/ 0 h 24"/>
                <a:gd name="T56" fmla="*/ 41 w 41"/>
                <a:gd name="T57" fmla="*/ 24 h 2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1" h="24">
                  <a:moveTo>
                    <a:pt x="41" y="12"/>
                  </a:moveTo>
                  <a:lnTo>
                    <a:pt x="39" y="16"/>
                  </a:lnTo>
                  <a:lnTo>
                    <a:pt x="39" y="18"/>
                  </a:lnTo>
                  <a:lnTo>
                    <a:pt x="39" y="22"/>
                  </a:lnTo>
                  <a:lnTo>
                    <a:pt x="39" y="24"/>
                  </a:lnTo>
                  <a:lnTo>
                    <a:pt x="31" y="22"/>
                  </a:lnTo>
                  <a:lnTo>
                    <a:pt x="17" y="16"/>
                  </a:lnTo>
                  <a:lnTo>
                    <a:pt x="4" y="10"/>
                  </a:lnTo>
                  <a:lnTo>
                    <a:pt x="0" y="6"/>
                  </a:lnTo>
                  <a:lnTo>
                    <a:pt x="0" y="2"/>
                  </a:lnTo>
                  <a:lnTo>
                    <a:pt x="2" y="0"/>
                  </a:lnTo>
                  <a:lnTo>
                    <a:pt x="9" y="0"/>
                  </a:lnTo>
                  <a:lnTo>
                    <a:pt x="19" y="2"/>
                  </a:lnTo>
                  <a:lnTo>
                    <a:pt x="27" y="4"/>
                  </a:lnTo>
                  <a:lnTo>
                    <a:pt x="33" y="2"/>
                  </a:lnTo>
                  <a:lnTo>
                    <a:pt x="41" y="0"/>
                  </a:lnTo>
                  <a:lnTo>
                    <a:pt x="41" y="4"/>
                  </a:lnTo>
                  <a:lnTo>
                    <a:pt x="41" y="1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4" name="Freeform 171"/>
            <p:cNvSpPr/>
            <p:nvPr/>
          </p:nvSpPr>
          <p:spPr bwMode="auto">
            <a:xfrm>
              <a:off x="4832698" y="2952143"/>
              <a:ext cx="34594" cy="45133"/>
            </a:xfrm>
            <a:custGeom>
              <a:avLst/>
              <a:gdLst>
                <a:gd name="T0" fmla="*/ 2147483647 w 24"/>
                <a:gd name="T1" fmla="*/ 2147483647 h 30"/>
                <a:gd name="T2" fmla="*/ 2147483647 w 24"/>
                <a:gd name="T3" fmla="*/ 2147483647 h 30"/>
                <a:gd name="T4" fmla="*/ 2147483647 w 24"/>
                <a:gd name="T5" fmla="*/ 2147483647 h 30"/>
                <a:gd name="T6" fmla="*/ 2147483647 w 24"/>
                <a:gd name="T7" fmla="*/ 2147483647 h 30"/>
                <a:gd name="T8" fmla="*/ 2147483647 w 24"/>
                <a:gd name="T9" fmla="*/ 2147483647 h 30"/>
                <a:gd name="T10" fmla="*/ 2147483647 w 24"/>
                <a:gd name="T11" fmla="*/ 2147483647 h 30"/>
                <a:gd name="T12" fmla="*/ 2147483647 w 24"/>
                <a:gd name="T13" fmla="*/ 2147483647 h 30"/>
                <a:gd name="T14" fmla="*/ 2147483647 w 24"/>
                <a:gd name="T15" fmla="*/ 2147483647 h 30"/>
                <a:gd name="T16" fmla="*/ 2147483647 w 24"/>
                <a:gd name="T17" fmla="*/ 2147483647 h 30"/>
                <a:gd name="T18" fmla="*/ 2147483647 w 24"/>
                <a:gd name="T19" fmla="*/ 2147483647 h 30"/>
                <a:gd name="T20" fmla="*/ 2147483647 w 24"/>
                <a:gd name="T21" fmla="*/ 2147483647 h 30"/>
                <a:gd name="T22" fmla="*/ 2147483647 w 24"/>
                <a:gd name="T23" fmla="*/ 2147483647 h 30"/>
                <a:gd name="T24" fmla="*/ 2147483647 w 24"/>
                <a:gd name="T25" fmla="*/ 2147483647 h 30"/>
                <a:gd name="T26" fmla="*/ 2147483647 w 24"/>
                <a:gd name="T27" fmla="*/ 2147483647 h 30"/>
                <a:gd name="T28" fmla="*/ 0 w 24"/>
                <a:gd name="T29" fmla="*/ 2147483647 h 30"/>
                <a:gd name="T30" fmla="*/ 0 w 24"/>
                <a:gd name="T31" fmla="*/ 2147483647 h 30"/>
                <a:gd name="T32" fmla="*/ 2147483647 w 24"/>
                <a:gd name="T33" fmla="*/ 2147483647 h 30"/>
                <a:gd name="T34" fmla="*/ 2147483647 w 24"/>
                <a:gd name="T35" fmla="*/ 0 h 30"/>
                <a:gd name="T36" fmla="*/ 2147483647 w 24"/>
                <a:gd name="T37" fmla="*/ 0 h 30"/>
                <a:gd name="T38" fmla="*/ 2147483647 w 24"/>
                <a:gd name="T39" fmla="*/ 0 h 30"/>
                <a:gd name="T40" fmla="*/ 2147483647 w 24"/>
                <a:gd name="T41" fmla="*/ 2147483647 h 3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4"/>
                <a:gd name="T64" fmla="*/ 0 h 30"/>
                <a:gd name="T65" fmla="*/ 24 w 24"/>
                <a:gd name="T66" fmla="*/ 30 h 3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4" h="30">
                  <a:moveTo>
                    <a:pt x="12" y="4"/>
                  </a:moveTo>
                  <a:lnTo>
                    <a:pt x="12" y="12"/>
                  </a:lnTo>
                  <a:lnTo>
                    <a:pt x="18" y="8"/>
                  </a:lnTo>
                  <a:lnTo>
                    <a:pt x="24" y="4"/>
                  </a:lnTo>
                  <a:lnTo>
                    <a:pt x="24" y="16"/>
                  </a:lnTo>
                  <a:lnTo>
                    <a:pt x="22" y="20"/>
                  </a:lnTo>
                  <a:lnTo>
                    <a:pt x="18" y="26"/>
                  </a:lnTo>
                  <a:lnTo>
                    <a:pt x="16" y="30"/>
                  </a:lnTo>
                  <a:lnTo>
                    <a:pt x="14" y="30"/>
                  </a:lnTo>
                  <a:lnTo>
                    <a:pt x="14" y="28"/>
                  </a:lnTo>
                  <a:lnTo>
                    <a:pt x="12" y="24"/>
                  </a:lnTo>
                  <a:lnTo>
                    <a:pt x="10" y="20"/>
                  </a:lnTo>
                  <a:lnTo>
                    <a:pt x="6" y="14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2" y="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5" name="Freeform 172"/>
            <p:cNvSpPr/>
            <p:nvPr/>
          </p:nvSpPr>
          <p:spPr bwMode="auto">
            <a:xfrm>
              <a:off x="4832698" y="2618954"/>
              <a:ext cx="217938" cy="357082"/>
            </a:xfrm>
            <a:custGeom>
              <a:avLst/>
              <a:gdLst>
                <a:gd name="T0" fmla="*/ 2147483647 w 149"/>
                <a:gd name="T1" fmla="*/ 2147483647 h 224"/>
                <a:gd name="T2" fmla="*/ 2147483647 w 149"/>
                <a:gd name="T3" fmla="*/ 2147483647 h 224"/>
                <a:gd name="T4" fmla="*/ 2147483647 w 149"/>
                <a:gd name="T5" fmla="*/ 2147483647 h 224"/>
                <a:gd name="T6" fmla="*/ 2147483647 w 149"/>
                <a:gd name="T7" fmla="*/ 2147483647 h 224"/>
                <a:gd name="T8" fmla="*/ 2147483647 w 149"/>
                <a:gd name="T9" fmla="*/ 2147483647 h 224"/>
                <a:gd name="T10" fmla="*/ 2147483647 w 149"/>
                <a:gd name="T11" fmla="*/ 2147483647 h 224"/>
                <a:gd name="T12" fmla="*/ 2147483647 w 149"/>
                <a:gd name="T13" fmla="*/ 2147483647 h 224"/>
                <a:gd name="T14" fmla="*/ 2147483647 w 149"/>
                <a:gd name="T15" fmla="*/ 2147483647 h 224"/>
                <a:gd name="T16" fmla="*/ 2147483647 w 149"/>
                <a:gd name="T17" fmla="*/ 2147483647 h 224"/>
                <a:gd name="T18" fmla="*/ 2147483647 w 149"/>
                <a:gd name="T19" fmla="*/ 2147483647 h 224"/>
                <a:gd name="T20" fmla="*/ 2147483647 w 149"/>
                <a:gd name="T21" fmla="*/ 2147483647 h 224"/>
                <a:gd name="T22" fmla="*/ 2147483647 w 149"/>
                <a:gd name="T23" fmla="*/ 2147483647 h 224"/>
                <a:gd name="T24" fmla="*/ 2147483647 w 149"/>
                <a:gd name="T25" fmla="*/ 2147483647 h 224"/>
                <a:gd name="T26" fmla="*/ 2147483647 w 149"/>
                <a:gd name="T27" fmla="*/ 2147483647 h 224"/>
                <a:gd name="T28" fmla="*/ 2147483647 w 149"/>
                <a:gd name="T29" fmla="*/ 2147483647 h 224"/>
                <a:gd name="T30" fmla="*/ 2147483647 w 149"/>
                <a:gd name="T31" fmla="*/ 2147483647 h 224"/>
                <a:gd name="T32" fmla="*/ 0 w 149"/>
                <a:gd name="T33" fmla="*/ 2147483647 h 224"/>
                <a:gd name="T34" fmla="*/ 2147483647 w 149"/>
                <a:gd name="T35" fmla="*/ 2147483647 h 224"/>
                <a:gd name="T36" fmla="*/ 2147483647 w 149"/>
                <a:gd name="T37" fmla="*/ 2147483647 h 224"/>
                <a:gd name="T38" fmla="*/ 2147483647 w 149"/>
                <a:gd name="T39" fmla="*/ 2147483647 h 224"/>
                <a:gd name="T40" fmla="*/ 2147483647 w 149"/>
                <a:gd name="T41" fmla="*/ 2147483647 h 224"/>
                <a:gd name="T42" fmla="*/ 2147483647 w 149"/>
                <a:gd name="T43" fmla="*/ 2147483647 h 224"/>
                <a:gd name="T44" fmla="*/ 2147483647 w 149"/>
                <a:gd name="T45" fmla="*/ 2147483647 h 224"/>
                <a:gd name="T46" fmla="*/ 2147483647 w 149"/>
                <a:gd name="T47" fmla="*/ 2147483647 h 224"/>
                <a:gd name="T48" fmla="*/ 2147483647 w 149"/>
                <a:gd name="T49" fmla="*/ 2147483647 h 224"/>
                <a:gd name="T50" fmla="*/ 2147483647 w 149"/>
                <a:gd name="T51" fmla="*/ 2147483647 h 224"/>
                <a:gd name="T52" fmla="*/ 2147483647 w 149"/>
                <a:gd name="T53" fmla="*/ 2147483647 h 224"/>
                <a:gd name="T54" fmla="*/ 2147483647 w 149"/>
                <a:gd name="T55" fmla="*/ 2147483647 h 224"/>
                <a:gd name="T56" fmla="*/ 2147483647 w 149"/>
                <a:gd name="T57" fmla="*/ 2147483647 h 224"/>
                <a:gd name="T58" fmla="*/ 2147483647 w 149"/>
                <a:gd name="T59" fmla="*/ 2147483647 h 224"/>
                <a:gd name="T60" fmla="*/ 2147483647 w 149"/>
                <a:gd name="T61" fmla="*/ 2147483647 h 224"/>
                <a:gd name="T62" fmla="*/ 2147483647 w 149"/>
                <a:gd name="T63" fmla="*/ 2147483647 h 224"/>
                <a:gd name="T64" fmla="*/ 2147483647 w 149"/>
                <a:gd name="T65" fmla="*/ 2147483647 h 224"/>
                <a:gd name="T66" fmla="*/ 2147483647 w 149"/>
                <a:gd name="T67" fmla="*/ 2147483647 h 224"/>
                <a:gd name="T68" fmla="*/ 2147483647 w 149"/>
                <a:gd name="T69" fmla="*/ 2147483647 h 224"/>
                <a:gd name="T70" fmla="*/ 2147483647 w 149"/>
                <a:gd name="T71" fmla="*/ 2147483647 h 224"/>
                <a:gd name="T72" fmla="*/ 2147483647 w 149"/>
                <a:gd name="T73" fmla="*/ 2147483647 h 224"/>
                <a:gd name="T74" fmla="*/ 2147483647 w 149"/>
                <a:gd name="T75" fmla="*/ 2147483647 h 224"/>
                <a:gd name="T76" fmla="*/ 2147483647 w 149"/>
                <a:gd name="T77" fmla="*/ 2147483647 h 224"/>
                <a:gd name="T78" fmla="*/ 2147483647 w 149"/>
                <a:gd name="T79" fmla="*/ 2147483647 h 224"/>
                <a:gd name="T80" fmla="*/ 2147483647 w 149"/>
                <a:gd name="T81" fmla="*/ 2147483647 h 22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49"/>
                <a:gd name="T124" fmla="*/ 0 h 224"/>
                <a:gd name="T125" fmla="*/ 149 w 149"/>
                <a:gd name="T126" fmla="*/ 224 h 22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49" h="224">
                  <a:moveTo>
                    <a:pt x="149" y="56"/>
                  </a:moveTo>
                  <a:lnTo>
                    <a:pt x="145" y="44"/>
                  </a:lnTo>
                  <a:lnTo>
                    <a:pt x="143" y="36"/>
                  </a:lnTo>
                  <a:lnTo>
                    <a:pt x="141" y="28"/>
                  </a:lnTo>
                  <a:lnTo>
                    <a:pt x="137" y="16"/>
                  </a:lnTo>
                  <a:lnTo>
                    <a:pt x="131" y="10"/>
                  </a:lnTo>
                  <a:lnTo>
                    <a:pt x="121" y="8"/>
                  </a:lnTo>
                  <a:lnTo>
                    <a:pt x="113" y="4"/>
                  </a:lnTo>
                  <a:lnTo>
                    <a:pt x="105" y="0"/>
                  </a:lnTo>
                  <a:lnTo>
                    <a:pt x="97" y="4"/>
                  </a:lnTo>
                  <a:lnTo>
                    <a:pt x="89" y="6"/>
                  </a:lnTo>
                  <a:lnTo>
                    <a:pt x="77" y="6"/>
                  </a:lnTo>
                  <a:lnTo>
                    <a:pt x="65" y="8"/>
                  </a:lnTo>
                  <a:lnTo>
                    <a:pt x="59" y="12"/>
                  </a:lnTo>
                  <a:lnTo>
                    <a:pt x="50" y="22"/>
                  </a:lnTo>
                  <a:lnTo>
                    <a:pt x="42" y="32"/>
                  </a:lnTo>
                  <a:lnTo>
                    <a:pt x="36" y="42"/>
                  </a:lnTo>
                  <a:lnTo>
                    <a:pt x="32" y="54"/>
                  </a:lnTo>
                  <a:lnTo>
                    <a:pt x="30" y="64"/>
                  </a:lnTo>
                  <a:lnTo>
                    <a:pt x="30" y="76"/>
                  </a:lnTo>
                  <a:lnTo>
                    <a:pt x="22" y="76"/>
                  </a:lnTo>
                  <a:lnTo>
                    <a:pt x="12" y="76"/>
                  </a:lnTo>
                  <a:lnTo>
                    <a:pt x="8" y="78"/>
                  </a:lnTo>
                  <a:lnTo>
                    <a:pt x="6" y="82"/>
                  </a:lnTo>
                  <a:lnTo>
                    <a:pt x="4" y="86"/>
                  </a:lnTo>
                  <a:lnTo>
                    <a:pt x="4" y="90"/>
                  </a:lnTo>
                  <a:lnTo>
                    <a:pt x="4" y="98"/>
                  </a:lnTo>
                  <a:lnTo>
                    <a:pt x="8" y="108"/>
                  </a:lnTo>
                  <a:lnTo>
                    <a:pt x="12" y="122"/>
                  </a:lnTo>
                  <a:lnTo>
                    <a:pt x="12" y="130"/>
                  </a:lnTo>
                  <a:lnTo>
                    <a:pt x="12" y="132"/>
                  </a:lnTo>
                  <a:lnTo>
                    <a:pt x="14" y="134"/>
                  </a:lnTo>
                  <a:lnTo>
                    <a:pt x="20" y="138"/>
                  </a:lnTo>
                  <a:lnTo>
                    <a:pt x="0" y="168"/>
                  </a:lnTo>
                  <a:lnTo>
                    <a:pt x="4" y="172"/>
                  </a:lnTo>
                  <a:lnTo>
                    <a:pt x="14" y="182"/>
                  </a:lnTo>
                  <a:lnTo>
                    <a:pt x="28" y="202"/>
                  </a:lnTo>
                  <a:lnTo>
                    <a:pt x="30" y="204"/>
                  </a:lnTo>
                  <a:lnTo>
                    <a:pt x="30" y="208"/>
                  </a:lnTo>
                  <a:lnTo>
                    <a:pt x="28" y="216"/>
                  </a:lnTo>
                  <a:lnTo>
                    <a:pt x="30" y="218"/>
                  </a:lnTo>
                  <a:lnTo>
                    <a:pt x="30" y="222"/>
                  </a:lnTo>
                  <a:lnTo>
                    <a:pt x="32" y="224"/>
                  </a:lnTo>
                  <a:lnTo>
                    <a:pt x="38" y="224"/>
                  </a:lnTo>
                  <a:lnTo>
                    <a:pt x="50" y="224"/>
                  </a:lnTo>
                  <a:lnTo>
                    <a:pt x="52" y="216"/>
                  </a:lnTo>
                  <a:lnTo>
                    <a:pt x="57" y="214"/>
                  </a:lnTo>
                  <a:lnTo>
                    <a:pt x="63" y="212"/>
                  </a:lnTo>
                  <a:lnTo>
                    <a:pt x="73" y="212"/>
                  </a:lnTo>
                  <a:lnTo>
                    <a:pt x="73" y="208"/>
                  </a:lnTo>
                  <a:lnTo>
                    <a:pt x="79" y="208"/>
                  </a:lnTo>
                  <a:lnTo>
                    <a:pt x="81" y="204"/>
                  </a:lnTo>
                  <a:lnTo>
                    <a:pt x="81" y="200"/>
                  </a:lnTo>
                  <a:lnTo>
                    <a:pt x="83" y="200"/>
                  </a:lnTo>
                  <a:lnTo>
                    <a:pt x="79" y="196"/>
                  </a:lnTo>
                  <a:lnTo>
                    <a:pt x="79" y="170"/>
                  </a:lnTo>
                  <a:lnTo>
                    <a:pt x="85" y="166"/>
                  </a:lnTo>
                  <a:lnTo>
                    <a:pt x="89" y="164"/>
                  </a:lnTo>
                  <a:lnTo>
                    <a:pt x="95" y="160"/>
                  </a:lnTo>
                  <a:lnTo>
                    <a:pt x="99" y="156"/>
                  </a:lnTo>
                  <a:lnTo>
                    <a:pt x="79" y="156"/>
                  </a:lnTo>
                  <a:lnTo>
                    <a:pt x="95" y="154"/>
                  </a:lnTo>
                  <a:lnTo>
                    <a:pt x="101" y="152"/>
                  </a:lnTo>
                  <a:lnTo>
                    <a:pt x="105" y="150"/>
                  </a:lnTo>
                  <a:lnTo>
                    <a:pt x="105" y="146"/>
                  </a:lnTo>
                  <a:lnTo>
                    <a:pt x="87" y="140"/>
                  </a:lnTo>
                  <a:lnTo>
                    <a:pt x="81" y="134"/>
                  </a:lnTo>
                  <a:lnTo>
                    <a:pt x="79" y="130"/>
                  </a:lnTo>
                  <a:lnTo>
                    <a:pt x="77" y="124"/>
                  </a:lnTo>
                  <a:lnTo>
                    <a:pt x="79" y="114"/>
                  </a:lnTo>
                  <a:lnTo>
                    <a:pt x="85" y="104"/>
                  </a:lnTo>
                  <a:lnTo>
                    <a:pt x="91" y="98"/>
                  </a:lnTo>
                  <a:lnTo>
                    <a:pt x="99" y="92"/>
                  </a:lnTo>
                  <a:lnTo>
                    <a:pt x="113" y="84"/>
                  </a:lnTo>
                  <a:lnTo>
                    <a:pt x="119" y="78"/>
                  </a:lnTo>
                  <a:lnTo>
                    <a:pt x="121" y="72"/>
                  </a:lnTo>
                  <a:lnTo>
                    <a:pt x="121" y="66"/>
                  </a:lnTo>
                  <a:lnTo>
                    <a:pt x="121" y="62"/>
                  </a:lnTo>
                  <a:lnTo>
                    <a:pt x="123" y="60"/>
                  </a:lnTo>
                  <a:lnTo>
                    <a:pt x="129" y="58"/>
                  </a:lnTo>
                  <a:lnTo>
                    <a:pt x="137" y="56"/>
                  </a:lnTo>
                  <a:lnTo>
                    <a:pt x="141" y="56"/>
                  </a:lnTo>
                  <a:lnTo>
                    <a:pt x="149" y="5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6" name="Freeform 173"/>
            <p:cNvSpPr/>
            <p:nvPr/>
          </p:nvSpPr>
          <p:spPr bwMode="auto">
            <a:xfrm>
              <a:off x="4721999" y="2567185"/>
              <a:ext cx="430110" cy="339826"/>
            </a:xfrm>
            <a:custGeom>
              <a:avLst/>
              <a:gdLst>
                <a:gd name="T0" fmla="*/ 2147483647 w 295"/>
                <a:gd name="T1" fmla="*/ 2147483647 h 214"/>
                <a:gd name="T2" fmla="*/ 2147483647 w 295"/>
                <a:gd name="T3" fmla="*/ 2147483647 h 214"/>
                <a:gd name="T4" fmla="*/ 2147483647 w 295"/>
                <a:gd name="T5" fmla="*/ 2147483647 h 214"/>
                <a:gd name="T6" fmla="*/ 2147483647 w 295"/>
                <a:gd name="T7" fmla="*/ 2147483647 h 214"/>
                <a:gd name="T8" fmla="*/ 2147483647 w 295"/>
                <a:gd name="T9" fmla="*/ 2147483647 h 214"/>
                <a:gd name="T10" fmla="*/ 2147483647 w 295"/>
                <a:gd name="T11" fmla="*/ 2147483647 h 214"/>
                <a:gd name="T12" fmla="*/ 2147483647 w 295"/>
                <a:gd name="T13" fmla="*/ 2147483647 h 214"/>
                <a:gd name="T14" fmla="*/ 2147483647 w 295"/>
                <a:gd name="T15" fmla="*/ 2147483647 h 214"/>
                <a:gd name="T16" fmla="*/ 2147483647 w 295"/>
                <a:gd name="T17" fmla="*/ 2147483647 h 214"/>
                <a:gd name="T18" fmla="*/ 2147483647 w 295"/>
                <a:gd name="T19" fmla="*/ 2147483647 h 214"/>
                <a:gd name="T20" fmla="*/ 2147483647 w 295"/>
                <a:gd name="T21" fmla="*/ 2147483647 h 214"/>
                <a:gd name="T22" fmla="*/ 2147483647 w 295"/>
                <a:gd name="T23" fmla="*/ 2147483647 h 214"/>
                <a:gd name="T24" fmla="*/ 2147483647 w 295"/>
                <a:gd name="T25" fmla="*/ 2147483647 h 214"/>
                <a:gd name="T26" fmla="*/ 2147483647 w 295"/>
                <a:gd name="T27" fmla="*/ 2147483647 h 214"/>
                <a:gd name="T28" fmla="*/ 2147483647 w 295"/>
                <a:gd name="T29" fmla="*/ 2147483647 h 214"/>
                <a:gd name="T30" fmla="*/ 2147483647 w 295"/>
                <a:gd name="T31" fmla="*/ 2147483647 h 214"/>
                <a:gd name="T32" fmla="*/ 2147483647 w 295"/>
                <a:gd name="T33" fmla="*/ 2147483647 h 214"/>
                <a:gd name="T34" fmla="*/ 2147483647 w 295"/>
                <a:gd name="T35" fmla="*/ 2147483647 h 214"/>
                <a:gd name="T36" fmla="*/ 2147483647 w 295"/>
                <a:gd name="T37" fmla="*/ 2147483647 h 214"/>
                <a:gd name="T38" fmla="*/ 2147483647 w 295"/>
                <a:gd name="T39" fmla="*/ 2147483647 h 214"/>
                <a:gd name="T40" fmla="*/ 2147483647 w 295"/>
                <a:gd name="T41" fmla="*/ 2147483647 h 214"/>
                <a:gd name="T42" fmla="*/ 2147483647 w 295"/>
                <a:gd name="T43" fmla="*/ 2147483647 h 214"/>
                <a:gd name="T44" fmla="*/ 0 w 295"/>
                <a:gd name="T45" fmla="*/ 2147483647 h 214"/>
                <a:gd name="T46" fmla="*/ 2147483647 w 295"/>
                <a:gd name="T47" fmla="*/ 2147483647 h 214"/>
                <a:gd name="T48" fmla="*/ 2147483647 w 295"/>
                <a:gd name="T49" fmla="*/ 2147483647 h 214"/>
                <a:gd name="T50" fmla="*/ 2147483647 w 295"/>
                <a:gd name="T51" fmla="*/ 2147483647 h 214"/>
                <a:gd name="T52" fmla="*/ 2147483647 w 295"/>
                <a:gd name="T53" fmla="*/ 2147483647 h 214"/>
                <a:gd name="T54" fmla="*/ 2147483647 w 295"/>
                <a:gd name="T55" fmla="*/ 2147483647 h 214"/>
                <a:gd name="T56" fmla="*/ 2147483647 w 295"/>
                <a:gd name="T57" fmla="*/ 2147483647 h 214"/>
                <a:gd name="T58" fmla="*/ 2147483647 w 295"/>
                <a:gd name="T59" fmla="*/ 2147483647 h 214"/>
                <a:gd name="T60" fmla="*/ 2147483647 w 295"/>
                <a:gd name="T61" fmla="*/ 2147483647 h 214"/>
                <a:gd name="T62" fmla="*/ 2147483647 w 295"/>
                <a:gd name="T63" fmla="*/ 2147483647 h 214"/>
                <a:gd name="T64" fmla="*/ 2147483647 w 295"/>
                <a:gd name="T65" fmla="*/ 2147483647 h 214"/>
                <a:gd name="T66" fmla="*/ 2147483647 w 295"/>
                <a:gd name="T67" fmla="*/ 2147483647 h 214"/>
                <a:gd name="T68" fmla="*/ 2147483647 w 295"/>
                <a:gd name="T69" fmla="*/ 2147483647 h 214"/>
                <a:gd name="T70" fmla="*/ 2147483647 w 295"/>
                <a:gd name="T71" fmla="*/ 2147483647 h 214"/>
                <a:gd name="T72" fmla="*/ 2147483647 w 295"/>
                <a:gd name="T73" fmla="*/ 2147483647 h 214"/>
                <a:gd name="T74" fmla="*/ 2147483647 w 295"/>
                <a:gd name="T75" fmla="*/ 2147483647 h 214"/>
                <a:gd name="T76" fmla="*/ 2147483647 w 295"/>
                <a:gd name="T77" fmla="*/ 2147483647 h 214"/>
                <a:gd name="T78" fmla="*/ 2147483647 w 295"/>
                <a:gd name="T79" fmla="*/ 2147483647 h 214"/>
                <a:gd name="T80" fmla="*/ 2147483647 w 295"/>
                <a:gd name="T81" fmla="*/ 2147483647 h 214"/>
                <a:gd name="T82" fmla="*/ 2147483647 w 295"/>
                <a:gd name="T83" fmla="*/ 0 h 214"/>
                <a:gd name="T84" fmla="*/ 2147483647 w 295"/>
                <a:gd name="T85" fmla="*/ 2147483647 h 214"/>
                <a:gd name="T86" fmla="*/ 2147483647 w 295"/>
                <a:gd name="T87" fmla="*/ 2147483647 h 214"/>
                <a:gd name="T88" fmla="*/ 2147483647 w 295"/>
                <a:gd name="T89" fmla="*/ 2147483647 h 214"/>
                <a:gd name="T90" fmla="*/ 2147483647 w 295"/>
                <a:gd name="T91" fmla="*/ 2147483647 h 214"/>
                <a:gd name="T92" fmla="*/ 2147483647 w 295"/>
                <a:gd name="T93" fmla="*/ 2147483647 h 214"/>
                <a:gd name="T94" fmla="*/ 2147483647 w 295"/>
                <a:gd name="T95" fmla="*/ 2147483647 h 21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95"/>
                <a:gd name="T145" fmla="*/ 0 h 214"/>
                <a:gd name="T146" fmla="*/ 295 w 295"/>
                <a:gd name="T147" fmla="*/ 214 h 21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95" h="214">
                  <a:moveTo>
                    <a:pt x="285" y="28"/>
                  </a:moveTo>
                  <a:lnTo>
                    <a:pt x="277" y="24"/>
                  </a:lnTo>
                  <a:lnTo>
                    <a:pt x="271" y="20"/>
                  </a:lnTo>
                  <a:lnTo>
                    <a:pt x="263" y="16"/>
                  </a:lnTo>
                  <a:lnTo>
                    <a:pt x="251" y="14"/>
                  </a:lnTo>
                  <a:lnTo>
                    <a:pt x="245" y="16"/>
                  </a:lnTo>
                  <a:lnTo>
                    <a:pt x="243" y="18"/>
                  </a:lnTo>
                  <a:lnTo>
                    <a:pt x="241" y="22"/>
                  </a:lnTo>
                  <a:lnTo>
                    <a:pt x="241" y="28"/>
                  </a:lnTo>
                  <a:lnTo>
                    <a:pt x="239" y="32"/>
                  </a:lnTo>
                  <a:lnTo>
                    <a:pt x="237" y="36"/>
                  </a:lnTo>
                  <a:lnTo>
                    <a:pt x="233" y="40"/>
                  </a:lnTo>
                  <a:lnTo>
                    <a:pt x="227" y="40"/>
                  </a:lnTo>
                  <a:lnTo>
                    <a:pt x="217" y="38"/>
                  </a:lnTo>
                  <a:lnTo>
                    <a:pt x="207" y="34"/>
                  </a:lnTo>
                  <a:lnTo>
                    <a:pt x="197" y="32"/>
                  </a:lnTo>
                  <a:lnTo>
                    <a:pt x="189" y="30"/>
                  </a:lnTo>
                  <a:lnTo>
                    <a:pt x="187" y="30"/>
                  </a:lnTo>
                  <a:lnTo>
                    <a:pt x="185" y="30"/>
                  </a:lnTo>
                  <a:lnTo>
                    <a:pt x="181" y="32"/>
                  </a:lnTo>
                  <a:lnTo>
                    <a:pt x="173" y="36"/>
                  </a:lnTo>
                  <a:lnTo>
                    <a:pt x="165" y="38"/>
                  </a:lnTo>
                  <a:lnTo>
                    <a:pt x="153" y="38"/>
                  </a:lnTo>
                  <a:lnTo>
                    <a:pt x="141" y="40"/>
                  </a:lnTo>
                  <a:lnTo>
                    <a:pt x="135" y="44"/>
                  </a:lnTo>
                  <a:lnTo>
                    <a:pt x="126" y="54"/>
                  </a:lnTo>
                  <a:lnTo>
                    <a:pt x="118" y="64"/>
                  </a:lnTo>
                  <a:lnTo>
                    <a:pt x="112" y="74"/>
                  </a:lnTo>
                  <a:lnTo>
                    <a:pt x="108" y="86"/>
                  </a:lnTo>
                  <a:lnTo>
                    <a:pt x="106" y="96"/>
                  </a:lnTo>
                  <a:lnTo>
                    <a:pt x="106" y="108"/>
                  </a:lnTo>
                  <a:lnTo>
                    <a:pt x="98" y="108"/>
                  </a:lnTo>
                  <a:lnTo>
                    <a:pt x="88" y="108"/>
                  </a:lnTo>
                  <a:lnTo>
                    <a:pt x="84" y="110"/>
                  </a:lnTo>
                  <a:lnTo>
                    <a:pt x="82" y="114"/>
                  </a:lnTo>
                  <a:lnTo>
                    <a:pt x="80" y="118"/>
                  </a:lnTo>
                  <a:lnTo>
                    <a:pt x="80" y="122"/>
                  </a:lnTo>
                  <a:lnTo>
                    <a:pt x="80" y="130"/>
                  </a:lnTo>
                  <a:lnTo>
                    <a:pt x="84" y="140"/>
                  </a:lnTo>
                  <a:lnTo>
                    <a:pt x="88" y="154"/>
                  </a:lnTo>
                  <a:lnTo>
                    <a:pt x="88" y="162"/>
                  </a:lnTo>
                  <a:lnTo>
                    <a:pt x="88" y="164"/>
                  </a:lnTo>
                  <a:lnTo>
                    <a:pt x="90" y="166"/>
                  </a:lnTo>
                  <a:lnTo>
                    <a:pt x="96" y="170"/>
                  </a:lnTo>
                  <a:lnTo>
                    <a:pt x="76" y="200"/>
                  </a:lnTo>
                  <a:lnTo>
                    <a:pt x="70" y="198"/>
                  </a:lnTo>
                  <a:lnTo>
                    <a:pt x="68" y="196"/>
                  </a:lnTo>
                  <a:lnTo>
                    <a:pt x="64" y="188"/>
                  </a:lnTo>
                  <a:lnTo>
                    <a:pt x="62" y="192"/>
                  </a:lnTo>
                  <a:lnTo>
                    <a:pt x="62" y="196"/>
                  </a:lnTo>
                  <a:lnTo>
                    <a:pt x="50" y="206"/>
                  </a:lnTo>
                  <a:lnTo>
                    <a:pt x="42" y="210"/>
                  </a:lnTo>
                  <a:lnTo>
                    <a:pt x="36" y="214"/>
                  </a:lnTo>
                  <a:lnTo>
                    <a:pt x="26" y="212"/>
                  </a:lnTo>
                  <a:lnTo>
                    <a:pt x="18" y="208"/>
                  </a:lnTo>
                  <a:lnTo>
                    <a:pt x="10" y="204"/>
                  </a:lnTo>
                  <a:lnTo>
                    <a:pt x="8" y="202"/>
                  </a:lnTo>
                  <a:lnTo>
                    <a:pt x="8" y="200"/>
                  </a:lnTo>
                  <a:lnTo>
                    <a:pt x="10" y="196"/>
                  </a:lnTo>
                  <a:lnTo>
                    <a:pt x="12" y="194"/>
                  </a:lnTo>
                  <a:lnTo>
                    <a:pt x="6" y="192"/>
                  </a:lnTo>
                  <a:lnTo>
                    <a:pt x="2" y="190"/>
                  </a:lnTo>
                  <a:lnTo>
                    <a:pt x="2" y="188"/>
                  </a:lnTo>
                  <a:lnTo>
                    <a:pt x="2" y="184"/>
                  </a:lnTo>
                  <a:lnTo>
                    <a:pt x="4" y="178"/>
                  </a:lnTo>
                  <a:lnTo>
                    <a:pt x="8" y="174"/>
                  </a:lnTo>
                  <a:lnTo>
                    <a:pt x="4" y="168"/>
                  </a:lnTo>
                  <a:lnTo>
                    <a:pt x="2" y="160"/>
                  </a:lnTo>
                  <a:lnTo>
                    <a:pt x="0" y="144"/>
                  </a:lnTo>
                  <a:lnTo>
                    <a:pt x="10" y="144"/>
                  </a:lnTo>
                  <a:lnTo>
                    <a:pt x="16" y="140"/>
                  </a:lnTo>
                  <a:lnTo>
                    <a:pt x="22" y="136"/>
                  </a:lnTo>
                  <a:lnTo>
                    <a:pt x="24" y="128"/>
                  </a:lnTo>
                  <a:lnTo>
                    <a:pt x="32" y="128"/>
                  </a:lnTo>
                  <a:lnTo>
                    <a:pt x="38" y="124"/>
                  </a:lnTo>
                  <a:lnTo>
                    <a:pt x="44" y="122"/>
                  </a:lnTo>
                  <a:lnTo>
                    <a:pt x="52" y="122"/>
                  </a:lnTo>
                  <a:lnTo>
                    <a:pt x="54" y="120"/>
                  </a:lnTo>
                  <a:lnTo>
                    <a:pt x="58" y="116"/>
                  </a:lnTo>
                  <a:lnTo>
                    <a:pt x="60" y="118"/>
                  </a:lnTo>
                  <a:lnTo>
                    <a:pt x="64" y="118"/>
                  </a:lnTo>
                  <a:lnTo>
                    <a:pt x="70" y="118"/>
                  </a:lnTo>
                  <a:lnTo>
                    <a:pt x="72" y="116"/>
                  </a:lnTo>
                  <a:lnTo>
                    <a:pt x="62" y="116"/>
                  </a:lnTo>
                  <a:lnTo>
                    <a:pt x="60" y="114"/>
                  </a:lnTo>
                  <a:lnTo>
                    <a:pt x="58" y="110"/>
                  </a:lnTo>
                  <a:lnTo>
                    <a:pt x="60" y="106"/>
                  </a:lnTo>
                  <a:lnTo>
                    <a:pt x="66" y="102"/>
                  </a:lnTo>
                  <a:lnTo>
                    <a:pt x="76" y="98"/>
                  </a:lnTo>
                  <a:lnTo>
                    <a:pt x="80" y="94"/>
                  </a:lnTo>
                  <a:lnTo>
                    <a:pt x="86" y="86"/>
                  </a:lnTo>
                  <a:lnTo>
                    <a:pt x="92" y="70"/>
                  </a:lnTo>
                  <a:lnTo>
                    <a:pt x="94" y="68"/>
                  </a:lnTo>
                  <a:lnTo>
                    <a:pt x="96" y="68"/>
                  </a:lnTo>
                  <a:lnTo>
                    <a:pt x="102" y="64"/>
                  </a:lnTo>
                  <a:lnTo>
                    <a:pt x="106" y="60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12" y="50"/>
                  </a:lnTo>
                  <a:lnTo>
                    <a:pt x="116" y="48"/>
                  </a:lnTo>
                  <a:lnTo>
                    <a:pt x="116" y="40"/>
                  </a:lnTo>
                  <a:lnTo>
                    <a:pt x="106" y="44"/>
                  </a:lnTo>
                  <a:lnTo>
                    <a:pt x="104" y="44"/>
                  </a:lnTo>
                  <a:lnTo>
                    <a:pt x="100" y="42"/>
                  </a:lnTo>
                  <a:lnTo>
                    <a:pt x="106" y="42"/>
                  </a:lnTo>
                  <a:lnTo>
                    <a:pt x="106" y="40"/>
                  </a:lnTo>
                  <a:lnTo>
                    <a:pt x="112" y="38"/>
                  </a:lnTo>
                  <a:lnTo>
                    <a:pt x="114" y="34"/>
                  </a:lnTo>
                  <a:lnTo>
                    <a:pt x="116" y="34"/>
                  </a:lnTo>
                  <a:lnTo>
                    <a:pt x="120" y="36"/>
                  </a:lnTo>
                  <a:lnTo>
                    <a:pt x="135" y="36"/>
                  </a:lnTo>
                  <a:lnTo>
                    <a:pt x="135" y="28"/>
                  </a:lnTo>
                  <a:lnTo>
                    <a:pt x="135" y="26"/>
                  </a:lnTo>
                  <a:lnTo>
                    <a:pt x="139" y="26"/>
                  </a:lnTo>
                  <a:lnTo>
                    <a:pt x="145" y="28"/>
                  </a:lnTo>
                  <a:lnTo>
                    <a:pt x="155" y="22"/>
                  </a:lnTo>
                  <a:lnTo>
                    <a:pt x="161" y="16"/>
                  </a:lnTo>
                  <a:lnTo>
                    <a:pt x="165" y="12"/>
                  </a:lnTo>
                  <a:lnTo>
                    <a:pt x="167" y="14"/>
                  </a:lnTo>
                  <a:lnTo>
                    <a:pt x="169" y="16"/>
                  </a:lnTo>
                  <a:lnTo>
                    <a:pt x="175" y="18"/>
                  </a:lnTo>
                  <a:lnTo>
                    <a:pt x="181" y="16"/>
                  </a:lnTo>
                  <a:lnTo>
                    <a:pt x="185" y="12"/>
                  </a:lnTo>
                  <a:lnTo>
                    <a:pt x="189" y="8"/>
                  </a:lnTo>
                  <a:lnTo>
                    <a:pt x="209" y="4"/>
                  </a:lnTo>
                  <a:lnTo>
                    <a:pt x="227" y="0"/>
                  </a:lnTo>
                  <a:lnTo>
                    <a:pt x="233" y="2"/>
                  </a:lnTo>
                  <a:lnTo>
                    <a:pt x="239" y="4"/>
                  </a:lnTo>
                  <a:lnTo>
                    <a:pt x="243" y="8"/>
                  </a:lnTo>
                  <a:lnTo>
                    <a:pt x="245" y="12"/>
                  </a:lnTo>
                  <a:lnTo>
                    <a:pt x="249" y="6"/>
                  </a:lnTo>
                  <a:lnTo>
                    <a:pt x="251" y="2"/>
                  </a:lnTo>
                  <a:lnTo>
                    <a:pt x="257" y="2"/>
                  </a:lnTo>
                  <a:lnTo>
                    <a:pt x="265" y="2"/>
                  </a:lnTo>
                  <a:lnTo>
                    <a:pt x="271" y="4"/>
                  </a:lnTo>
                  <a:lnTo>
                    <a:pt x="279" y="6"/>
                  </a:lnTo>
                  <a:lnTo>
                    <a:pt x="289" y="6"/>
                  </a:lnTo>
                  <a:lnTo>
                    <a:pt x="289" y="14"/>
                  </a:lnTo>
                  <a:lnTo>
                    <a:pt x="277" y="14"/>
                  </a:lnTo>
                  <a:lnTo>
                    <a:pt x="281" y="16"/>
                  </a:lnTo>
                  <a:lnTo>
                    <a:pt x="287" y="18"/>
                  </a:lnTo>
                  <a:lnTo>
                    <a:pt x="291" y="18"/>
                  </a:lnTo>
                  <a:lnTo>
                    <a:pt x="295" y="14"/>
                  </a:lnTo>
                  <a:lnTo>
                    <a:pt x="295" y="26"/>
                  </a:lnTo>
                  <a:lnTo>
                    <a:pt x="279" y="30"/>
                  </a:lnTo>
                  <a:lnTo>
                    <a:pt x="285" y="2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7" name="Freeform 174"/>
            <p:cNvSpPr/>
            <p:nvPr/>
          </p:nvSpPr>
          <p:spPr bwMode="auto">
            <a:xfrm>
              <a:off x="5069085" y="2859222"/>
              <a:ext cx="83024" cy="54425"/>
            </a:xfrm>
            <a:custGeom>
              <a:avLst/>
              <a:gdLst>
                <a:gd name="T0" fmla="*/ 2147483647 w 58"/>
                <a:gd name="T1" fmla="*/ 2147483647 h 34"/>
                <a:gd name="T2" fmla="*/ 2147483647 w 58"/>
                <a:gd name="T3" fmla="*/ 2147483647 h 34"/>
                <a:gd name="T4" fmla="*/ 2147483647 w 58"/>
                <a:gd name="T5" fmla="*/ 2147483647 h 34"/>
                <a:gd name="T6" fmla="*/ 2147483647 w 58"/>
                <a:gd name="T7" fmla="*/ 2147483647 h 34"/>
                <a:gd name="T8" fmla="*/ 2147483647 w 58"/>
                <a:gd name="T9" fmla="*/ 2147483647 h 34"/>
                <a:gd name="T10" fmla="*/ 2147483647 w 58"/>
                <a:gd name="T11" fmla="*/ 2147483647 h 34"/>
                <a:gd name="T12" fmla="*/ 2147483647 w 58"/>
                <a:gd name="T13" fmla="*/ 2147483647 h 34"/>
                <a:gd name="T14" fmla="*/ 2147483647 w 58"/>
                <a:gd name="T15" fmla="*/ 2147483647 h 34"/>
                <a:gd name="T16" fmla="*/ 2147483647 w 58"/>
                <a:gd name="T17" fmla="*/ 2147483647 h 34"/>
                <a:gd name="T18" fmla="*/ 2147483647 w 58"/>
                <a:gd name="T19" fmla="*/ 0 h 34"/>
                <a:gd name="T20" fmla="*/ 2147483647 w 58"/>
                <a:gd name="T21" fmla="*/ 0 h 34"/>
                <a:gd name="T22" fmla="*/ 2147483647 w 58"/>
                <a:gd name="T23" fmla="*/ 2147483647 h 34"/>
                <a:gd name="T24" fmla="*/ 2147483647 w 58"/>
                <a:gd name="T25" fmla="*/ 2147483647 h 34"/>
                <a:gd name="T26" fmla="*/ 2147483647 w 58"/>
                <a:gd name="T27" fmla="*/ 2147483647 h 34"/>
                <a:gd name="T28" fmla="*/ 0 w 58"/>
                <a:gd name="T29" fmla="*/ 2147483647 h 34"/>
                <a:gd name="T30" fmla="*/ 2147483647 w 58"/>
                <a:gd name="T31" fmla="*/ 2147483647 h 34"/>
                <a:gd name="T32" fmla="*/ 2147483647 w 58"/>
                <a:gd name="T33" fmla="*/ 2147483647 h 34"/>
                <a:gd name="T34" fmla="*/ 2147483647 w 58"/>
                <a:gd name="T35" fmla="*/ 2147483647 h 34"/>
                <a:gd name="T36" fmla="*/ 2147483647 w 58"/>
                <a:gd name="T37" fmla="*/ 2147483647 h 34"/>
                <a:gd name="T38" fmla="*/ 2147483647 w 58"/>
                <a:gd name="T39" fmla="*/ 2147483647 h 34"/>
                <a:gd name="T40" fmla="*/ 2147483647 w 58"/>
                <a:gd name="T41" fmla="*/ 2147483647 h 34"/>
                <a:gd name="T42" fmla="*/ 2147483647 w 58"/>
                <a:gd name="T43" fmla="*/ 2147483647 h 34"/>
                <a:gd name="T44" fmla="*/ 2147483647 w 58"/>
                <a:gd name="T45" fmla="*/ 2147483647 h 34"/>
                <a:gd name="T46" fmla="*/ 2147483647 w 58"/>
                <a:gd name="T47" fmla="*/ 2147483647 h 34"/>
                <a:gd name="T48" fmla="*/ 2147483647 w 58"/>
                <a:gd name="T49" fmla="*/ 2147483647 h 34"/>
                <a:gd name="T50" fmla="*/ 2147483647 w 58"/>
                <a:gd name="T51" fmla="*/ 2147483647 h 34"/>
                <a:gd name="T52" fmla="*/ 2147483647 w 58"/>
                <a:gd name="T53" fmla="*/ 2147483647 h 34"/>
                <a:gd name="T54" fmla="*/ 2147483647 w 58"/>
                <a:gd name="T55" fmla="*/ 2147483647 h 34"/>
                <a:gd name="T56" fmla="*/ 2147483647 w 58"/>
                <a:gd name="T57" fmla="*/ 2147483647 h 34"/>
                <a:gd name="T58" fmla="*/ 2147483647 w 58"/>
                <a:gd name="T59" fmla="*/ 2147483647 h 34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58"/>
                <a:gd name="T91" fmla="*/ 0 h 34"/>
                <a:gd name="T92" fmla="*/ 58 w 58"/>
                <a:gd name="T93" fmla="*/ 34 h 34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58" h="34">
                  <a:moveTo>
                    <a:pt x="58" y="34"/>
                  </a:moveTo>
                  <a:lnTo>
                    <a:pt x="52" y="24"/>
                  </a:lnTo>
                  <a:lnTo>
                    <a:pt x="48" y="16"/>
                  </a:lnTo>
                  <a:lnTo>
                    <a:pt x="52" y="16"/>
                  </a:lnTo>
                  <a:lnTo>
                    <a:pt x="54" y="14"/>
                  </a:lnTo>
                  <a:lnTo>
                    <a:pt x="54" y="4"/>
                  </a:lnTo>
                  <a:lnTo>
                    <a:pt x="48" y="6"/>
                  </a:lnTo>
                  <a:lnTo>
                    <a:pt x="44" y="6"/>
                  </a:lnTo>
                  <a:lnTo>
                    <a:pt x="40" y="4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4" y="2"/>
                  </a:lnTo>
                  <a:lnTo>
                    <a:pt x="6" y="6"/>
                  </a:lnTo>
                  <a:lnTo>
                    <a:pt x="2" y="8"/>
                  </a:lnTo>
                  <a:lnTo>
                    <a:pt x="0" y="10"/>
                  </a:lnTo>
                  <a:lnTo>
                    <a:pt x="2" y="16"/>
                  </a:lnTo>
                  <a:lnTo>
                    <a:pt x="6" y="20"/>
                  </a:lnTo>
                  <a:lnTo>
                    <a:pt x="10" y="22"/>
                  </a:lnTo>
                  <a:lnTo>
                    <a:pt x="18" y="24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4" y="24"/>
                  </a:lnTo>
                  <a:lnTo>
                    <a:pt x="36" y="28"/>
                  </a:lnTo>
                  <a:lnTo>
                    <a:pt x="38" y="32"/>
                  </a:lnTo>
                  <a:lnTo>
                    <a:pt x="42" y="34"/>
                  </a:lnTo>
                  <a:lnTo>
                    <a:pt x="44" y="34"/>
                  </a:lnTo>
                  <a:lnTo>
                    <a:pt x="46" y="30"/>
                  </a:lnTo>
                  <a:lnTo>
                    <a:pt x="50" y="30"/>
                  </a:lnTo>
                  <a:lnTo>
                    <a:pt x="54" y="32"/>
                  </a:lnTo>
                  <a:lnTo>
                    <a:pt x="58" y="3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8" name="Freeform 175"/>
            <p:cNvSpPr/>
            <p:nvPr/>
          </p:nvSpPr>
          <p:spPr bwMode="auto">
            <a:xfrm>
              <a:off x="5036798" y="2893736"/>
              <a:ext cx="124536" cy="82301"/>
            </a:xfrm>
            <a:custGeom>
              <a:avLst/>
              <a:gdLst>
                <a:gd name="T0" fmla="*/ 2147483647 w 86"/>
                <a:gd name="T1" fmla="*/ 2147483647 h 50"/>
                <a:gd name="T2" fmla="*/ 2147483647 w 86"/>
                <a:gd name="T3" fmla="*/ 2147483647 h 50"/>
                <a:gd name="T4" fmla="*/ 2147483647 w 86"/>
                <a:gd name="T5" fmla="*/ 2147483647 h 50"/>
                <a:gd name="T6" fmla="*/ 2147483647 w 86"/>
                <a:gd name="T7" fmla="*/ 2147483647 h 50"/>
                <a:gd name="T8" fmla="*/ 2147483647 w 86"/>
                <a:gd name="T9" fmla="*/ 2147483647 h 50"/>
                <a:gd name="T10" fmla="*/ 2147483647 w 86"/>
                <a:gd name="T11" fmla="*/ 2147483647 h 50"/>
                <a:gd name="T12" fmla="*/ 2147483647 w 86"/>
                <a:gd name="T13" fmla="*/ 2147483647 h 50"/>
                <a:gd name="T14" fmla="*/ 2147483647 w 86"/>
                <a:gd name="T15" fmla="*/ 2147483647 h 50"/>
                <a:gd name="T16" fmla="*/ 2147483647 w 86"/>
                <a:gd name="T17" fmla="*/ 2147483647 h 50"/>
                <a:gd name="T18" fmla="*/ 2147483647 w 86"/>
                <a:gd name="T19" fmla="*/ 2147483647 h 50"/>
                <a:gd name="T20" fmla="*/ 2147483647 w 86"/>
                <a:gd name="T21" fmla="*/ 2147483647 h 50"/>
                <a:gd name="T22" fmla="*/ 2147483647 w 86"/>
                <a:gd name="T23" fmla="*/ 2147483647 h 50"/>
                <a:gd name="T24" fmla="*/ 2147483647 w 86"/>
                <a:gd name="T25" fmla="*/ 2147483647 h 50"/>
                <a:gd name="T26" fmla="*/ 2147483647 w 86"/>
                <a:gd name="T27" fmla="*/ 2147483647 h 50"/>
                <a:gd name="T28" fmla="*/ 2147483647 w 86"/>
                <a:gd name="T29" fmla="*/ 2147483647 h 50"/>
                <a:gd name="T30" fmla="*/ 2147483647 w 86"/>
                <a:gd name="T31" fmla="*/ 2147483647 h 50"/>
                <a:gd name="T32" fmla="*/ 2147483647 w 86"/>
                <a:gd name="T33" fmla="*/ 2147483647 h 50"/>
                <a:gd name="T34" fmla="*/ 2147483647 w 86"/>
                <a:gd name="T35" fmla="*/ 0 h 50"/>
                <a:gd name="T36" fmla="*/ 2147483647 w 86"/>
                <a:gd name="T37" fmla="*/ 0 h 50"/>
                <a:gd name="T38" fmla="*/ 2147483647 w 86"/>
                <a:gd name="T39" fmla="*/ 2147483647 h 50"/>
                <a:gd name="T40" fmla="*/ 2147483647 w 86"/>
                <a:gd name="T41" fmla="*/ 2147483647 h 50"/>
                <a:gd name="T42" fmla="*/ 2147483647 w 86"/>
                <a:gd name="T43" fmla="*/ 2147483647 h 50"/>
                <a:gd name="T44" fmla="*/ 2147483647 w 86"/>
                <a:gd name="T45" fmla="*/ 2147483647 h 50"/>
                <a:gd name="T46" fmla="*/ 2147483647 w 86"/>
                <a:gd name="T47" fmla="*/ 2147483647 h 50"/>
                <a:gd name="T48" fmla="*/ 2147483647 w 86"/>
                <a:gd name="T49" fmla="*/ 2147483647 h 50"/>
                <a:gd name="T50" fmla="*/ 2147483647 w 86"/>
                <a:gd name="T51" fmla="*/ 2147483647 h 50"/>
                <a:gd name="T52" fmla="*/ 2147483647 w 86"/>
                <a:gd name="T53" fmla="*/ 2147483647 h 50"/>
                <a:gd name="T54" fmla="*/ 2147483647 w 86"/>
                <a:gd name="T55" fmla="*/ 2147483647 h 50"/>
                <a:gd name="T56" fmla="*/ 2147483647 w 86"/>
                <a:gd name="T57" fmla="*/ 2147483647 h 50"/>
                <a:gd name="T58" fmla="*/ 2147483647 w 86"/>
                <a:gd name="T59" fmla="*/ 2147483647 h 50"/>
                <a:gd name="T60" fmla="*/ 2147483647 w 86"/>
                <a:gd name="T61" fmla="*/ 2147483647 h 50"/>
                <a:gd name="T62" fmla="*/ 2147483647 w 86"/>
                <a:gd name="T63" fmla="*/ 2147483647 h 50"/>
                <a:gd name="T64" fmla="*/ 2147483647 w 86"/>
                <a:gd name="T65" fmla="*/ 2147483647 h 50"/>
                <a:gd name="T66" fmla="*/ 2147483647 w 86"/>
                <a:gd name="T67" fmla="*/ 2147483647 h 50"/>
                <a:gd name="T68" fmla="*/ 2147483647 w 86"/>
                <a:gd name="T69" fmla="*/ 2147483647 h 50"/>
                <a:gd name="T70" fmla="*/ 2147483647 w 86"/>
                <a:gd name="T71" fmla="*/ 2147483647 h 50"/>
                <a:gd name="T72" fmla="*/ 0 w 86"/>
                <a:gd name="T73" fmla="*/ 2147483647 h 50"/>
                <a:gd name="T74" fmla="*/ 2147483647 w 86"/>
                <a:gd name="T75" fmla="*/ 2147483647 h 50"/>
                <a:gd name="T76" fmla="*/ 2147483647 w 86"/>
                <a:gd name="T77" fmla="*/ 2147483647 h 50"/>
                <a:gd name="T78" fmla="*/ 2147483647 w 86"/>
                <a:gd name="T79" fmla="*/ 2147483647 h 50"/>
                <a:gd name="T80" fmla="*/ 2147483647 w 86"/>
                <a:gd name="T81" fmla="*/ 2147483647 h 50"/>
                <a:gd name="T82" fmla="*/ 2147483647 w 86"/>
                <a:gd name="T83" fmla="*/ 2147483647 h 50"/>
                <a:gd name="T84" fmla="*/ 2147483647 w 86"/>
                <a:gd name="T85" fmla="*/ 2147483647 h 50"/>
                <a:gd name="T86" fmla="*/ 2147483647 w 86"/>
                <a:gd name="T87" fmla="*/ 2147483647 h 50"/>
                <a:gd name="T88" fmla="*/ 2147483647 w 86"/>
                <a:gd name="T89" fmla="*/ 2147483647 h 50"/>
                <a:gd name="T90" fmla="*/ 2147483647 w 86"/>
                <a:gd name="T91" fmla="*/ 2147483647 h 50"/>
                <a:gd name="T92" fmla="*/ 2147483647 w 86"/>
                <a:gd name="T93" fmla="*/ 2147483647 h 50"/>
                <a:gd name="T94" fmla="*/ 2147483647 w 86"/>
                <a:gd name="T95" fmla="*/ 2147483647 h 50"/>
                <a:gd name="T96" fmla="*/ 2147483647 w 86"/>
                <a:gd name="T97" fmla="*/ 2147483647 h 50"/>
                <a:gd name="T98" fmla="*/ 2147483647 w 86"/>
                <a:gd name="T99" fmla="*/ 2147483647 h 50"/>
                <a:gd name="T100" fmla="*/ 2147483647 w 86"/>
                <a:gd name="T101" fmla="*/ 2147483647 h 50"/>
                <a:gd name="T102" fmla="*/ 2147483647 w 86"/>
                <a:gd name="T103" fmla="*/ 2147483647 h 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6"/>
                <a:gd name="T157" fmla="*/ 0 h 50"/>
                <a:gd name="T158" fmla="*/ 86 w 86"/>
                <a:gd name="T159" fmla="*/ 50 h 5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6" h="50">
                  <a:moveTo>
                    <a:pt x="68" y="50"/>
                  </a:moveTo>
                  <a:lnTo>
                    <a:pt x="74" y="50"/>
                  </a:lnTo>
                  <a:lnTo>
                    <a:pt x="80" y="48"/>
                  </a:lnTo>
                  <a:lnTo>
                    <a:pt x="84" y="46"/>
                  </a:lnTo>
                  <a:lnTo>
                    <a:pt x="86" y="42"/>
                  </a:lnTo>
                  <a:lnTo>
                    <a:pt x="86" y="38"/>
                  </a:lnTo>
                  <a:lnTo>
                    <a:pt x="84" y="30"/>
                  </a:lnTo>
                  <a:lnTo>
                    <a:pt x="84" y="26"/>
                  </a:lnTo>
                  <a:lnTo>
                    <a:pt x="80" y="12"/>
                  </a:lnTo>
                  <a:lnTo>
                    <a:pt x="76" y="10"/>
                  </a:lnTo>
                  <a:lnTo>
                    <a:pt x="72" y="8"/>
                  </a:lnTo>
                  <a:lnTo>
                    <a:pt x="68" y="8"/>
                  </a:lnTo>
                  <a:lnTo>
                    <a:pt x="66" y="12"/>
                  </a:lnTo>
                  <a:lnTo>
                    <a:pt x="64" y="12"/>
                  </a:lnTo>
                  <a:lnTo>
                    <a:pt x="60" y="10"/>
                  </a:lnTo>
                  <a:lnTo>
                    <a:pt x="58" y="6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0" y="2"/>
                  </a:lnTo>
                  <a:lnTo>
                    <a:pt x="42" y="4"/>
                  </a:lnTo>
                  <a:lnTo>
                    <a:pt x="44" y="12"/>
                  </a:lnTo>
                  <a:lnTo>
                    <a:pt x="42" y="16"/>
                  </a:lnTo>
                  <a:lnTo>
                    <a:pt x="42" y="18"/>
                  </a:lnTo>
                  <a:lnTo>
                    <a:pt x="38" y="22"/>
                  </a:lnTo>
                  <a:lnTo>
                    <a:pt x="32" y="24"/>
                  </a:lnTo>
                  <a:lnTo>
                    <a:pt x="30" y="24"/>
                  </a:lnTo>
                  <a:lnTo>
                    <a:pt x="28" y="22"/>
                  </a:lnTo>
                  <a:lnTo>
                    <a:pt x="24" y="18"/>
                  </a:lnTo>
                  <a:lnTo>
                    <a:pt x="18" y="12"/>
                  </a:lnTo>
                  <a:lnTo>
                    <a:pt x="16" y="10"/>
                  </a:lnTo>
                  <a:lnTo>
                    <a:pt x="12" y="10"/>
                  </a:lnTo>
                  <a:lnTo>
                    <a:pt x="8" y="10"/>
                  </a:lnTo>
                  <a:lnTo>
                    <a:pt x="6" y="12"/>
                  </a:lnTo>
                  <a:lnTo>
                    <a:pt x="2" y="20"/>
                  </a:lnTo>
                  <a:lnTo>
                    <a:pt x="2" y="26"/>
                  </a:lnTo>
                  <a:lnTo>
                    <a:pt x="0" y="30"/>
                  </a:lnTo>
                  <a:lnTo>
                    <a:pt x="2" y="38"/>
                  </a:lnTo>
                  <a:lnTo>
                    <a:pt x="2" y="36"/>
                  </a:lnTo>
                  <a:lnTo>
                    <a:pt x="4" y="34"/>
                  </a:lnTo>
                  <a:lnTo>
                    <a:pt x="12" y="34"/>
                  </a:lnTo>
                  <a:lnTo>
                    <a:pt x="24" y="34"/>
                  </a:lnTo>
                  <a:lnTo>
                    <a:pt x="28" y="36"/>
                  </a:lnTo>
                  <a:lnTo>
                    <a:pt x="34" y="38"/>
                  </a:lnTo>
                  <a:lnTo>
                    <a:pt x="42" y="36"/>
                  </a:lnTo>
                  <a:lnTo>
                    <a:pt x="50" y="32"/>
                  </a:lnTo>
                  <a:lnTo>
                    <a:pt x="54" y="38"/>
                  </a:lnTo>
                  <a:lnTo>
                    <a:pt x="58" y="40"/>
                  </a:lnTo>
                  <a:lnTo>
                    <a:pt x="58" y="44"/>
                  </a:lnTo>
                  <a:lnTo>
                    <a:pt x="60" y="48"/>
                  </a:lnTo>
                  <a:lnTo>
                    <a:pt x="66" y="50"/>
                  </a:lnTo>
                  <a:lnTo>
                    <a:pt x="68" y="5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9" name="Freeform 176"/>
            <p:cNvSpPr/>
            <p:nvPr/>
          </p:nvSpPr>
          <p:spPr bwMode="auto">
            <a:xfrm>
              <a:off x="5036798" y="2945506"/>
              <a:ext cx="93402" cy="74336"/>
            </a:xfrm>
            <a:custGeom>
              <a:avLst/>
              <a:gdLst>
                <a:gd name="T0" fmla="*/ 2147483647 w 64"/>
                <a:gd name="T1" fmla="*/ 2147483647 h 48"/>
                <a:gd name="T2" fmla="*/ 2147483647 w 64"/>
                <a:gd name="T3" fmla="*/ 2147483647 h 48"/>
                <a:gd name="T4" fmla="*/ 2147483647 w 64"/>
                <a:gd name="T5" fmla="*/ 2147483647 h 48"/>
                <a:gd name="T6" fmla="*/ 2147483647 w 64"/>
                <a:gd name="T7" fmla="*/ 2147483647 h 48"/>
                <a:gd name="T8" fmla="*/ 2147483647 w 64"/>
                <a:gd name="T9" fmla="*/ 2147483647 h 48"/>
                <a:gd name="T10" fmla="*/ 2147483647 w 64"/>
                <a:gd name="T11" fmla="*/ 0 h 48"/>
                <a:gd name="T12" fmla="*/ 2147483647 w 64"/>
                <a:gd name="T13" fmla="*/ 2147483647 h 48"/>
                <a:gd name="T14" fmla="*/ 2147483647 w 64"/>
                <a:gd name="T15" fmla="*/ 2147483647 h 48"/>
                <a:gd name="T16" fmla="*/ 2147483647 w 64"/>
                <a:gd name="T17" fmla="*/ 2147483647 h 48"/>
                <a:gd name="T18" fmla="*/ 2147483647 w 64"/>
                <a:gd name="T19" fmla="*/ 2147483647 h 48"/>
                <a:gd name="T20" fmla="*/ 2147483647 w 64"/>
                <a:gd name="T21" fmla="*/ 2147483647 h 48"/>
                <a:gd name="T22" fmla="*/ 2147483647 w 64"/>
                <a:gd name="T23" fmla="*/ 2147483647 h 48"/>
                <a:gd name="T24" fmla="*/ 2147483647 w 64"/>
                <a:gd name="T25" fmla="*/ 2147483647 h 48"/>
                <a:gd name="T26" fmla="*/ 0 w 64"/>
                <a:gd name="T27" fmla="*/ 2147483647 h 48"/>
                <a:gd name="T28" fmla="*/ 0 w 64"/>
                <a:gd name="T29" fmla="*/ 2147483647 h 48"/>
                <a:gd name="T30" fmla="*/ 2147483647 w 64"/>
                <a:gd name="T31" fmla="*/ 2147483647 h 48"/>
                <a:gd name="T32" fmla="*/ 2147483647 w 64"/>
                <a:gd name="T33" fmla="*/ 2147483647 h 48"/>
                <a:gd name="T34" fmla="*/ 2147483647 w 64"/>
                <a:gd name="T35" fmla="*/ 2147483647 h 48"/>
                <a:gd name="T36" fmla="*/ 2147483647 w 64"/>
                <a:gd name="T37" fmla="*/ 2147483647 h 48"/>
                <a:gd name="T38" fmla="*/ 2147483647 w 64"/>
                <a:gd name="T39" fmla="*/ 2147483647 h 48"/>
                <a:gd name="T40" fmla="*/ 2147483647 w 64"/>
                <a:gd name="T41" fmla="*/ 2147483647 h 48"/>
                <a:gd name="T42" fmla="*/ 2147483647 w 64"/>
                <a:gd name="T43" fmla="*/ 2147483647 h 48"/>
                <a:gd name="T44" fmla="*/ 2147483647 w 64"/>
                <a:gd name="T45" fmla="*/ 2147483647 h 48"/>
                <a:gd name="T46" fmla="*/ 2147483647 w 64"/>
                <a:gd name="T47" fmla="*/ 2147483647 h 48"/>
                <a:gd name="T48" fmla="*/ 2147483647 w 64"/>
                <a:gd name="T49" fmla="*/ 2147483647 h 48"/>
                <a:gd name="T50" fmla="*/ 2147483647 w 64"/>
                <a:gd name="T51" fmla="*/ 2147483647 h 48"/>
                <a:gd name="T52" fmla="*/ 2147483647 w 64"/>
                <a:gd name="T53" fmla="*/ 2147483647 h 48"/>
                <a:gd name="T54" fmla="*/ 2147483647 w 64"/>
                <a:gd name="T55" fmla="*/ 2147483647 h 48"/>
                <a:gd name="T56" fmla="*/ 2147483647 w 64"/>
                <a:gd name="T57" fmla="*/ 2147483647 h 48"/>
                <a:gd name="T58" fmla="*/ 2147483647 w 64"/>
                <a:gd name="T59" fmla="*/ 2147483647 h 48"/>
                <a:gd name="T60" fmla="*/ 2147483647 w 64"/>
                <a:gd name="T61" fmla="*/ 2147483647 h 48"/>
                <a:gd name="T62" fmla="*/ 2147483647 w 64"/>
                <a:gd name="T63" fmla="*/ 2147483647 h 4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64"/>
                <a:gd name="T97" fmla="*/ 0 h 48"/>
                <a:gd name="T98" fmla="*/ 64 w 64"/>
                <a:gd name="T99" fmla="*/ 48 h 4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64" h="48">
                  <a:moveTo>
                    <a:pt x="64" y="18"/>
                  </a:moveTo>
                  <a:lnTo>
                    <a:pt x="60" y="16"/>
                  </a:lnTo>
                  <a:lnTo>
                    <a:pt x="58" y="12"/>
                  </a:lnTo>
                  <a:lnTo>
                    <a:pt x="58" y="8"/>
                  </a:lnTo>
                  <a:lnTo>
                    <a:pt x="54" y="6"/>
                  </a:lnTo>
                  <a:lnTo>
                    <a:pt x="50" y="0"/>
                  </a:lnTo>
                  <a:lnTo>
                    <a:pt x="42" y="4"/>
                  </a:lnTo>
                  <a:lnTo>
                    <a:pt x="34" y="6"/>
                  </a:lnTo>
                  <a:lnTo>
                    <a:pt x="28" y="4"/>
                  </a:lnTo>
                  <a:lnTo>
                    <a:pt x="24" y="2"/>
                  </a:lnTo>
                  <a:lnTo>
                    <a:pt x="12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20"/>
                  </a:lnTo>
                  <a:lnTo>
                    <a:pt x="8" y="20"/>
                  </a:lnTo>
                  <a:lnTo>
                    <a:pt x="16" y="20"/>
                  </a:lnTo>
                  <a:lnTo>
                    <a:pt x="22" y="22"/>
                  </a:lnTo>
                  <a:lnTo>
                    <a:pt x="28" y="24"/>
                  </a:lnTo>
                  <a:lnTo>
                    <a:pt x="26" y="36"/>
                  </a:lnTo>
                  <a:lnTo>
                    <a:pt x="30" y="40"/>
                  </a:lnTo>
                  <a:lnTo>
                    <a:pt x="32" y="40"/>
                  </a:lnTo>
                  <a:lnTo>
                    <a:pt x="34" y="42"/>
                  </a:lnTo>
                  <a:lnTo>
                    <a:pt x="38" y="46"/>
                  </a:lnTo>
                  <a:lnTo>
                    <a:pt x="40" y="48"/>
                  </a:lnTo>
                  <a:lnTo>
                    <a:pt x="44" y="46"/>
                  </a:lnTo>
                  <a:lnTo>
                    <a:pt x="50" y="46"/>
                  </a:lnTo>
                  <a:lnTo>
                    <a:pt x="56" y="34"/>
                  </a:lnTo>
                  <a:lnTo>
                    <a:pt x="58" y="30"/>
                  </a:lnTo>
                  <a:lnTo>
                    <a:pt x="64" y="24"/>
                  </a:lnTo>
                  <a:lnTo>
                    <a:pt x="64" y="20"/>
                  </a:lnTo>
                  <a:lnTo>
                    <a:pt x="64" y="1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0" name="Freeform 177"/>
            <p:cNvSpPr/>
            <p:nvPr/>
          </p:nvSpPr>
          <p:spPr bwMode="auto">
            <a:xfrm>
              <a:off x="5018348" y="2977364"/>
              <a:ext cx="59962" cy="25221"/>
            </a:xfrm>
            <a:custGeom>
              <a:avLst/>
              <a:gdLst>
                <a:gd name="T0" fmla="*/ 2147483647 w 40"/>
                <a:gd name="T1" fmla="*/ 2147483647 h 16"/>
                <a:gd name="T2" fmla="*/ 2147483647 w 40"/>
                <a:gd name="T3" fmla="*/ 2147483647 h 16"/>
                <a:gd name="T4" fmla="*/ 2147483647 w 40"/>
                <a:gd name="T5" fmla="*/ 2147483647 h 16"/>
                <a:gd name="T6" fmla="*/ 2147483647 w 40"/>
                <a:gd name="T7" fmla="*/ 0 h 16"/>
                <a:gd name="T8" fmla="*/ 2147483647 w 40"/>
                <a:gd name="T9" fmla="*/ 0 h 16"/>
                <a:gd name="T10" fmla="*/ 2147483647 w 40"/>
                <a:gd name="T11" fmla="*/ 0 h 16"/>
                <a:gd name="T12" fmla="*/ 2147483647 w 40"/>
                <a:gd name="T13" fmla="*/ 2147483647 h 16"/>
                <a:gd name="T14" fmla="*/ 2147483647 w 40"/>
                <a:gd name="T15" fmla="*/ 2147483647 h 16"/>
                <a:gd name="T16" fmla="*/ 2147483647 w 40"/>
                <a:gd name="T17" fmla="*/ 2147483647 h 16"/>
                <a:gd name="T18" fmla="*/ 2147483647 w 40"/>
                <a:gd name="T19" fmla="*/ 2147483647 h 16"/>
                <a:gd name="T20" fmla="*/ 0 w 40"/>
                <a:gd name="T21" fmla="*/ 2147483647 h 16"/>
                <a:gd name="T22" fmla="*/ 2147483647 w 40"/>
                <a:gd name="T23" fmla="*/ 2147483647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0"/>
                <a:gd name="T37" fmla="*/ 0 h 16"/>
                <a:gd name="T38" fmla="*/ 40 w 40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0" h="16">
                  <a:moveTo>
                    <a:pt x="38" y="16"/>
                  </a:moveTo>
                  <a:lnTo>
                    <a:pt x="40" y="4"/>
                  </a:lnTo>
                  <a:lnTo>
                    <a:pt x="34" y="2"/>
                  </a:lnTo>
                  <a:lnTo>
                    <a:pt x="28" y="0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12" y="6"/>
                  </a:lnTo>
                  <a:lnTo>
                    <a:pt x="8" y="6"/>
                  </a:lnTo>
                  <a:lnTo>
                    <a:pt x="4" y="8"/>
                  </a:lnTo>
                  <a:lnTo>
                    <a:pt x="2" y="12"/>
                  </a:lnTo>
                  <a:lnTo>
                    <a:pt x="0" y="16"/>
                  </a:lnTo>
                  <a:lnTo>
                    <a:pt x="38" y="1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1" name="Freeform 178"/>
            <p:cNvSpPr/>
            <p:nvPr/>
          </p:nvSpPr>
          <p:spPr bwMode="auto">
            <a:xfrm>
              <a:off x="4429110" y="3354358"/>
              <a:ext cx="59962" cy="142037"/>
            </a:xfrm>
            <a:custGeom>
              <a:avLst/>
              <a:gdLst>
                <a:gd name="T0" fmla="*/ 2147483647 w 40"/>
                <a:gd name="T1" fmla="*/ 2147483647 h 90"/>
                <a:gd name="T2" fmla="*/ 2147483647 w 40"/>
                <a:gd name="T3" fmla="*/ 2147483647 h 90"/>
                <a:gd name="T4" fmla="*/ 2147483647 w 40"/>
                <a:gd name="T5" fmla="*/ 2147483647 h 90"/>
                <a:gd name="T6" fmla="*/ 2147483647 w 40"/>
                <a:gd name="T7" fmla="*/ 2147483647 h 90"/>
                <a:gd name="T8" fmla="*/ 2147483647 w 40"/>
                <a:gd name="T9" fmla="*/ 2147483647 h 90"/>
                <a:gd name="T10" fmla="*/ 2147483647 w 40"/>
                <a:gd name="T11" fmla="*/ 2147483647 h 90"/>
                <a:gd name="T12" fmla="*/ 2147483647 w 40"/>
                <a:gd name="T13" fmla="*/ 2147483647 h 90"/>
                <a:gd name="T14" fmla="*/ 2147483647 w 40"/>
                <a:gd name="T15" fmla="*/ 2147483647 h 90"/>
                <a:gd name="T16" fmla="*/ 0 w 40"/>
                <a:gd name="T17" fmla="*/ 2147483647 h 90"/>
                <a:gd name="T18" fmla="*/ 0 w 40"/>
                <a:gd name="T19" fmla="*/ 2147483647 h 90"/>
                <a:gd name="T20" fmla="*/ 0 w 40"/>
                <a:gd name="T21" fmla="*/ 2147483647 h 90"/>
                <a:gd name="T22" fmla="*/ 2147483647 w 40"/>
                <a:gd name="T23" fmla="*/ 2147483647 h 90"/>
                <a:gd name="T24" fmla="*/ 2147483647 w 40"/>
                <a:gd name="T25" fmla="*/ 2147483647 h 90"/>
                <a:gd name="T26" fmla="*/ 2147483647 w 40"/>
                <a:gd name="T27" fmla="*/ 2147483647 h 90"/>
                <a:gd name="T28" fmla="*/ 2147483647 w 40"/>
                <a:gd name="T29" fmla="*/ 2147483647 h 90"/>
                <a:gd name="T30" fmla="*/ 2147483647 w 40"/>
                <a:gd name="T31" fmla="*/ 2147483647 h 90"/>
                <a:gd name="T32" fmla="*/ 2147483647 w 40"/>
                <a:gd name="T33" fmla="*/ 2147483647 h 90"/>
                <a:gd name="T34" fmla="*/ 2147483647 w 40"/>
                <a:gd name="T35" fmla="*/ 2147483647 h 90"/>
                <a:gd name="T36" fmla="*/ 2147483647 w 40"/>
                <a:gd name="T37" fmla="*/ 2147483647 h 90"/>
                <a:gd name="T38" fmla="*/ 2147483647 w 40"/>
                <a:gd name="T39" fmla="*/ 2147483647 h 90"/>
                <a:gd name="T40" fmla="*/ 2147483647 w 40"/>
                <a:gd name="T41" fmla="*/ 2147483647 h 90"/>
                <a:gd name="T42" fmla="*/ 2147483647 w 40"/>
                <a:gd name="T43" fmla="*/ 0 h 90"/>
                <a:gd name="T44" fmla="*/ 2147483647 w 40"/>
                <a:gd name="T45" fmla="*/ 2147483647 h 90"/>
                <a:gd name="T46" fmla="*/ 2147483647 w 40"/>
                <a:gd name="T47" fmla="*/ 2147483647 h 90"/>
                <a:gd name="T48" fmla="*/ 2147483647 w 40"/>
                <a:gd name="T49" fmla="*/ 2147483647 h 90"/>
                <a:gd name="T50" fmla="*/ 2147483647 w 40"/>
                <a:gd name="T51" fmla="*/ 2147483647 h 90"/>
                <a:gd name="T52" fmla="*/ 2147483647 w 40"/>
                <a:gd name="T53" fmla="*/ 2147483647 h 90"/>
                <a:gd name="T54" fmla="*/ 2147483647 w 40"/>
                <a:gd name="T55" fmla="*/ 2147483647 h 90"/>
                <a:gd name="T56" fmla="*/ 2147483647 w 40"/>
                <a:gd name="T57" fmla="*/ 2147483647 h 90"/>
                <a:gd name="T58" fmla="*/ 2147483647 w 40"/>
                <a:gd name="T59" fmla="*/ 2147483647 h 90"/>
                <a:gd name="T60" fmla="*/ 2147483647 w 40"/>
                <a:gd name="T61" fmla="*/ 2147483647 h 90"/>
                <a:gd name="T62" fmla="*/ 2147483647 w 40"/>
                <a:gd name="T63" fmla="*/ 2147483647 h 90"/>
                <a:gd name="T64" fmla="*/ 2147483647 w 40"/>
                <a:gd name="T65" fmla="*/ 2147483647 h 90"/>
                <a:gd name="T66" fmla="*/ 2147483647 w 40"/>
                <a:gd name="T67" fmla="*/ 2147483647 h 90"/>
                <a:gd name="T68" fmla="*/ 2147483647 w 40"/>
                <a:gd name="T69" fmla="*/ 2147483647 h 90"/>
                <a:gd name="T70" fmla="*/ 2147483647 w 40"/>
                <a:gd name="T71" fmla="*/ 2147483647 h 90"/>
                <a:gd name="T72" fmla="*/ 2147483647 w 40"/>
                <a:gd name="T73" fmla="*/ 2147483647 h 90"/>
                <a:gd name="T74" fmla="*/ 2147483647 w 40"/>
                <a:gd name="T75" fmla="*/ 2147483647 h 90"/>
                <a:gd name="T76" fmla="*/ 2147483647 w 40"/>
                <a:gd name="T77" fmla="*/ 2147483647 h 90"/>
                <a:gd name="T78" fmla="*/ 2147483647 w 40"/>
                <a:gd name="T79" fmla="*/ 2147483647 h 90"/>
                <a:gd name="T80" fmla="*/ 2147483647 w 40"/>
                <a:gd name="T81" fmla="*/ 2147483647 h 90"/>
                <a:gd name="T82" fmla="*/ 2147483647 w 40"/>
                <a:gd name="T83" fmla="*/ 2147483647 h 9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0"/>
                <a:gd name="T127" fmla="*/ 0 h 90"/>
                <a:gd name="T128" fmla="*/ 40 w 40"/>
                <a:gd name="T129" fmla="*/ 90 h 9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0" h="90">
                  <a:moveTo>
                    <a:pt x="24" y="90"/>
                  </a:moveTo>
                  <a:lnTo>
                    <a:pt x="16" y="90"/>
                  </a:lnTo>
                  <a:lnTo>
                    <a:pt x="12" y="90"/>
                  </a:lnTo>
                  <a:lnTo>
                    <a:pt x="8" y="90"/>
                  </a:lnTo>
                  <a:lnTo>
                    <a:pt x="6" y="76"/>
                  </a:lnTo>
                  <a:lnTo>
                    <a:pt x="8" y="66"/>
                  </a:lnTo>
                  <a:lnTo>
                    <a:pt x="6" y="64"/>
                  </a:lnTo>
                  <a:lnTo>
                    <a:pt x="4" y="64"/>
                  </a:lnTo>
                  <a:lnTo>
                    <a:pt x="0" y="62"/>
                  </a:lnTo>
                  <a:lnTo>
                    <a:pt x="0" y="58"/>
                  </a:lnTo>
                  <a:lnTo>
                    <a:pt x="0" y="52"/>
                  </a:lnTo>
                  <a:lnTo>
                    <a:pt x="2" y="48"/>
                  </a:lnTo>
                  <a:lnTo>
                    <a:pt x="6" y="38"/>
                  </a:lnTo>
                  <a:lnTo>
                    <a:pt x="10" y="32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2" y="18"/>
                  </a:lnTo>
                  <a:lnTo>
                    <a:pt x="10" y="16"/>
                  </a:lnTo>
                  <a:lnTo>
                    <a:pt x="8" y="14"/>
                  </a:lnTo>
                  <a:lnTo>
                    <a:pt x="8" y="12"/>
                  </a:lnTo>
                  <a:lnTo>
                    <a:pt x="10" y="6"/>
                  </a:lnTo>
                  <a:lnTo>
                    <a:pt x="12" y="0"/>
                  </a:lnTo>
                  <a:lnTo>
                    <a:pt x="16" y="4"/>
                  </a:lnTo>
                  <a:lnTo>
                    <a:pt x="22" y="6"/>
                  </a:lnTo>
                  <a:lnTo>
                    <a:pt x="36" y="6"/>
                  </a:lnTo>
                  <a:lnTo>
                    <a:pt x="38" y="8"/>
                  </a:lnTo>
                  <a:lnTo>
                    <a:pt x="40" y="12"/>
                  </a:lnTo>
                  <a:lnTo>
                    <a:pt x="38" y="24"/>
                  </a:lnTo>
                  <a:lnTo>
                    <a:pt x="34" y="34"/>
                  </a:lnTo>
                  <a:lnTo>
                    <a:pt x="30" y="40"/>
                  </a:lnTo>
                  <a:lnTo>
                    <a:pt x="28" y="50"/>
                  </a:lnTo>
                  <a:lnTo>
                    <a:pt x="30" y="54"/>
                  </a:lnTo>
                  <a:lnTo>
                    <a:pt x="30" y="60"/>
                  </a:lnTo>
                  <a:lnTo>
                    <a:pt x="30" y="64"/>
                  </a:lnTo>
                  <a:lnTo>
                    <a:pt x="28" y="68"/>
                  </a:lnTo>
                  <a:lnTo>
                    <a:pt x="30" y="70"/>
                  </a:lnTo>
                  <a:lnTo>
                    <a:pt x="32" y="74"/>
                  </a:lnTo>
                  <a:lnTo>
                    <a:pt x="30" y="78"/>
                  </a:lnTo>
                  <a:lnTo>
                    <a:pt x="28" y="80"/>
                  </a:lnTo>
                  <a:lnTo>
                    <a:pt x="26" y="84"/>
                  </a:lnTo>
                  <a:lnTo>
                    <a:pt x="24" y="86"/>
                  </a:lnTo>
                  <a:lnTo>
                    <a:pt x="24" y="9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2" name="Freeform 179"/>
            <p:cNvSpPr/>
            <p:nvPr/>
          </p:nvSpPr>
          <p:spPr bwMode="auto">
            <a:xfrm>
              <a:off x="4439488" y="3305243"/>
              <a:ext cx="253684" cy="220355"/>
            </a:xfrm>
            <a:custGeom>
              <a:avLst/>
              <a:gdLst>
                <a:gd name="T0" fmla="*/ 2147483647 w 174"/>
                <a:gd name="T1" fmla="*/ 2147483647 h 140"/>
                <a:gd name="T2" fmla="*/ 2147483647 w 174"/>
                <a:gd name="T3" fmla="*/ 2147483647 h 140"/>
                <a:gd name="T4" fmla="*/ 2147483647 w 174"/>
                <a:gd name="T5" fmla="*/ 2147483647 h 140"/>
                <a:gd name="T6" fmla="*/ 2147483647 w 174"/>
                <a:gd name="T7" fmla="*/ 2147483647 h 140"/>
                <a:gd name="T8" fmla="*/ 2147483647 w 174"/>
                <a:gd name="T9" fmla="*/ 2147483647 h 140"/>
                <a:gd name="T10" fmla="*/ 2147483647 w 174"/>
                <a:gd name="T11" fmla="*/ 2147483647 h 140"/>
                <a:gd name="T12" fmla="*/ 2147483647 w 174"/>
                <a:gd name="T13" fmla="*/ 2147483647 h 140"/>
                <a:gd name="T14" fmla="*/ 2147483647 w 174"/>
                <a:gd name="T15" fmla="*/ 2147483647 h 140"/>
                <a:gd name="T16" fmla="*/ 2147483647 w 174"/>
                <a:gd name="T17" fmla="*/ 2147483647 h 140"/>
                <a:gd name="T18" fmla="*/ 2147483647 w 174"/>
                <a:gd name="T19" fmla="*/ 2147483647 h 140"/>
                <a:gd name="T20" fmla="*/ 2147483647 w 174"/>
                <a:gd name="T21" fmla="*/ 2147483647 h 140"/>
                <a:gd name="T22" fmla="*/ 2147483647 w 174"/>
                <a:gd name="T23" fmla="*/ 2147483647 h 140"/>
                <a:gd name="T24" fmla="*/ 2147483647 w 174"/>
                <a:gd name="T25" fmla="*/ 2147483647 h 140"/>
                <a:gd name="T26" fmla="*/ 2147483647 w 174"/>
                <a:gd name="T27" fmla="*/ 2147483647 h 140"/>
                <a:gd name="T28" fmla="*/ 2147483647 w 174"/>
                <a:gd name="T29" fmla="*/ 2147483647 h 140"/>
                <a:gd name="T30" fmla="*/ 2147483647 w 174"/>
                <a:gd name="T31" fmla="*/ 2147483647 h 140"/>
                <a:gd name="T32" fmla="*/ 2147483647 w 174"/>
                <a:gd name="T33" fmla="*/ 2147483647 h 140"/>
                <a:gd name="T34" fmla="*/ 2147483647 w 174"/>
                <a:gd name="T35" fmla="*/ 2147483647 h 140"/>
                <a:gd name="T36" fmla="*/ 2147483647 w 174"/>
                <a:gd name="T37" fmla="*/ 2147483647 h 140"/>
                <a:gd name="T38" fmla="*/ 2147483647 w 174"/>
                <a:gd name="T39" fmla="*/ 2147483647 h 140"/>
                <a:gd name="T40" fmla="*/ 2147483647 w 174"/>
                <a:gd name="T41" fmla="*/ 2147483647 h 140"/>
                <a:gd name="T42" fmla="*/ 2147483647 w 174"/>
                <a:gd name="T43" fmla="*/ 2147483647 h 140"/>
                <a:gd name="T44" fmla="*/ 2147483647 w 174"/>
                <a:gd name="T45" fmla="*/ 2147483647 h 140"/>
                <a:gd name="T46" fmla="*/ 2147483647 w 174"/>
                <a:gd name="T47" fmla="*/ 2147483647 h 140"/>
                <a:gd name="T48" fmla="*/ 2147483647 w 174"/>
                <a:gd name="T49" fmla="*/ 2147483647 h 140"/>
                <a:gd name="T50" fmla="*/ 2147483647 w 174"/>
                <a:gd name="T51" fmla="*/ 2147483647 h 140"/>
                <a:gd name="T52" fmla="*/ 0 w 174"/>
                <a:gd name="T53" fmla="*/ 2147483647 h 140"/>
                <a:gd name="T54" fmla="*/ 0 w 174"/>
                <a:gd name="T55" fmla="*/ 2147483647 h 140"/>
                <a:gd name="T56" fmla="*/ 2147483647 w 174"/>
                <a:gd name="T57" fmla="*/ 2147483647 h 140"/>
                <a:gd name="T58" fmla="*/ 2147483647 w 174"/>
                <a:gd name="T59" fmla="*/ 0 h 140"/>
                <a:gd name="T60" fmla="*/ 2147483647 w 174"/>
                <a:gd name="T61" fmla="*/ 2147483647 h 140"/>
                <a:gd name="T62" fmla="*/ 2147483647 w 174"/>
                <a:gd name="T63" fmla="*/ 2147483647 h 140"/>
                <a:gd name="T64" fmla="*/ 2147483647 w 174"/>
                <a:gd name="T65" fmla="*/ 2147483647 h 140"/>
                <a:gd name="T66" fmla="*/ 2147483647 w 174"/>
                <a:gd name="T67" fmla="*/ 2147483647 h 140"/>
                <a:gd name="T68" fmla="*/ 2147483647 w 174"/>
                <a:gd name="T69" fmla="*/ 2147483647 h 140"/>
                <a:gd name="T70" fmla="*/ 2147483647 w 174"/>
                <a:gd name="T71" fmla="*/ 2147483647 h 14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74"/>
                <a:gd name="T109" fmla="*/ 0 h 140"/>
                <a:gd name="T110" fmla="*/ 174 w 174"/>
                <a:gd name="T111" fmla="*/ 140 h 14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74" h="140">
                  <a:moveTo>
                    <a:pt x="174" y="32"/>
                  </a:moveTo>
                  <a:lnTo>
                    <a:pt x="174" y="34"/>
                  </a:lnTo>
                  <a:lnTo>
                    <a:pt x="168" y="38"/>
                  </a:lnTo>
                  <a:lnTo>
                    <a:pt x="164" y="44"/>
                  </a:lnTo>
                  <a:lnTo>
                    <a:pt x="146" y="52"/>
                  </a:lnTo>
                  <a:lnTo>
                    <a:pt x="138" y="56"/>
                  </a:lnTo>
                  <a:lnTo>
                    <a:pt x="134" y="62"/>
                  </a:lnTo>
                  <a:lnTo>
                    <a:pt x="128" y="68"/>
                  </a:lnTo>
                  <a:lnTo>
                    <a:pt x="126" y="80"/>
                  </a:lnTo>
                  <a:lnTo>
                    <a:pt x="128" y="86"/>
                  </a:lnTo>
                  <a:lnTo>
                    <a:pt x="132" y="90"/>
                  </a:lnTo>
                  <a:lnTo>
                    <a:pt x="124" y="96"/>
                  </a:lnTo>
                  <a:lnTo>
                    <a:pt x="112" y="108"/>
                  </a:lnTo>
                  <a:lnTo>
                    <a:pt x="106" y="118"/>
                  </a:lnTo>
                  <a:lnTo>
                    <a:pt x="102" y="122"/>
                  </a:lnTo>
                  <a:lnTo>
                    <a:pt x="102" y="126"/>
                  </a:lnTo>
                  <a:lnTo>
                    <a:pt x="70" y="126"/>
                  </a:lnTo>
                  <a:lnTo>
                    <a:pt x="64" y="128"/>
                  </a:lnTo>
                  <a:lnTo>
                    <a:pt x="62" y="132"/>
                  </a:lnTo>
                  <a:lnTo>
                    <a:pt x="56" y="134"/>
                  </a:lnTo>
                  <a:lnTo>
                    <a:pt x="54" y="136"/>
                  </a:lnTo>
                  <a:lnTo>
                    <a:pt x="50" y="140"/>
                  </a:lnTo>
                  <a:lnTo>
                    <a:pt x="48" y="140"/>
                  </a:lnTo>
                  <a:lnTo>
                    <a:pt x="42" y="140"/>
                  </a:lnTo>
                  <a:lnTo>
                    <a:pt x="38" y="136"/>
                  </a:lnTo>
                  <a:lnTo>
                    <a:pt x="36" y="130"/>
                  </a:lnTo>
                  <a:lnTo>
                    <a:pt x="36" y="124"/>
                  </a:lnTo>
                  <a:lnTo>
                    <a:pt x="34" y="122"/>
                  </a:lnTo>
                  <a:lnTo>
                    <a:pt x="30" y="120"/>
                  </a:lnTo>
                  <a:lnTo>
                    <a:pt x="24" y="120"/>
                  </a:lnTo>
                  <a:lnTo>
                    <a:pt x="18" y="120"/>
                  </a:lnTo>
                  <a:lnTo>
                    <a:pt x="20" y="116"/>
                  </a:lnTo>
                  <a:lnTo>
                    <a:pt x="22" y="112"/>
                  </a:lnTo>
                  <a:lnTo>
                    <a:pt x="24" y="108"/>
                  </a:lnTo>
                  <a:lnTo>
                    <a:pt x="26" y="104"/>
                  </a:lnTo>
                  <a:lnTo>
                    <a:pt x="24" y="100"/>
                  </a:lnTo>
                  <a:lnTo>
                    <a:pt x="22" y="98"/>
                  </a:lnTo>
                  <a:lnTo>
                    <a:pt x="24" y="94"/>
                  </a:lnTo>
                  <a:lnTo>
                    <a:pt x="24" y="90"/>
                  </a:lnTo>
                  <a:lnTo>
                    <a:pt x="24" y="84"/>
                  </a:lnTo>
                  <a:lnTo>
                    <a:pt x="22" y="80"/>
                  </a:lnTo>
                  <a:lnTo>
                    <a:pt x="24" y="70"/>
                  </a:lnTo>
                  <a:lnTo>
                    <a:pt x="28" y="64"/>
                  </a:lnTo>
                  <a:lnTo>
                    <a:pt x="32" y="54"/>
                  </a:lnTo>
                  <a:lnTo>
                    <a:pt x="34" y="42"/>
                  </a:lnTo>
                  <a:lnTo>
                    <a:pt x="32" y="38"/>
                  </a:lnTo>
                  <a:lnTo>
                    <a:pt x="30" y="36"/>
                  </a:lnTo>
                  <a:lnTo>
                    <a:pt x="16" y="36"/>
                  </a:lnTo>
                  <a:lnTo>
                    <a:pt x="10" y="34"/>
                  </a:lnTo>
                  <a:lnTo>
                    <a:pt x="6" y="30"/>
                  </a:lnTo>
                  <a:lnTo>
                    <a:pt x="6" y="26"/>
                  </a:lnTo>
                  <a:lnTo>
                    <a:pt x="4" y="22"/>
                  </a:lnTo>
                  <a:lnTo>
                    <a:pt x="2" y="18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4" y="8"/>
                  </a:lnTo>
                  <a:lnTo>
                    <a:pt x="12" y="6"/>
                  </a:lnTo>
                  <a:lnTo>
                    <a:pt x="12" y="2"/>
                  </a:lnTo>
                  <a:lnTo>
                    <a:pt x="14" y="0"/>
                  </a:lnTo>
                  <a:lnTo>
                    <a:pt x="20" y="0"/>
                  </a:lnTo>
                  <a:lnTo>
                    <a:pt x="40" y="2"/>
                  </a:lnTo>
                  <a:lnTo>
                    <a:pt x="60" y="4"/>
                  </a:lnTo>
                  <a:lnTo>
                    <a:pt x="80" y="8"/>
                  </a:lnTo>
                  <a:lnTo>
                    <a:pt x="102" y="10"/>
                  </a:lnTo>
                  <a:lnTo>
                    <a:pt x="124" y="16"/>
                  </a:lnTo>
                  <a:lnTo>
                    <a:pt x="136" y="18"/>
                  </a:lnTo>
                  <a:lnTo>
                    <a:pt x="150" y="20"/>
                  </a:lnTo>
                  <a:lnTo>
                    <a:pt x="152" y="20"/>
                  </a:lnTo>
                  <a:lnTo>
                    <a:pt x="154" y="22"/>
                  </a:lnTo>
                  <a:lnTo>
                    <a:pt x="160" y="26"/>
                  </a:lnTo>
                  <a:lnTo>
                    <a:pt x="174" y="3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3" name="Freeform 180"/>
            <p:cNvSpPr/>
            <p:nvPr/>
          </p:nvSpPr>
          <p:spPr bwMode="auto">
            <a:xfrm>
              <a:off x="4531736" y="3099489"/>
              <a:ext cx="261756" cy="257523"/>
            </a:xfrm>
            <a:custGeom>
              <a:avLst/>
              <a:gdLst>
                <a:gd name="T0" fmla="*/ 2147483647 w 178"/>
                <a:gd name="T1" fmla="*/ 2147483647 h 162"/>
                <a:gd name="T2" fmla="*/ 2147483647 w 178"/>
                <a:gd name="T3" fmla="*/ 2147483647 h 162"/>
                <a:gd name="T4" fmla="*/ 2147483647 w 178"/>
                <a:gd name="T5" fmla="*/ 2147483647 h 162"/>
                <a:gd name="T6" fmla="*/ 2147483647 w 178"/>
                <a:gd name="T7" fmla="*/ 2147483647 h 162"/>
                <a:gd name="T8" fmla="*/ 2147483647 w 178"/>
                <a:gd name="T9" fmla="*/ 2147483647 h 162"/>
                <a:gd name="T10" fmla="*/ 2147483647 w 178"/>
                <a:gd name="T11" fmla="*/ 2147483647 h 162"/>
                <a:gd name="T12" fmla="*/ 2147483647 w 178"/>
                <a:gd name="T13" fmla="*/ 2147483647 h 162"/>
                <a:gd name="T14" fmla="*/ 2147483647 w 178"/>
                <a:gd name="T15" fmla="*/ 2147483647 h 162"/>
                <a:gd name="T16" fmla="*/ 2147483647 w 178"/>
                <a:gd name="T17" fmla="*/ 2147483647 h 162"/>
                <a:gd name="T18" fmla="*/ 2147483647 w 178"/>
                <a:gd name="T19" fmla="*/ 2147483647 h 162"/>
                <a:gd name="T20" fmla="*/ 2147483647 w 178"/>
                <a:gd name="T21" fmla="*/ 2147483647 h 162"/>
                <a:gd name="T22" fmla="*/ 2147483647 w 178"/>
                <a:gd name="T23" fmla="*/ 2147483647 h 162"/>
                <a:gd name="T24" fmla="*/ 2147483647 w 178"/>
                <a:gd name="T25" fmla="*/ 2147483647 h 162"/>
                <a:gd name="T26" fmla="*/ 2147483647 w 178"/>
                <a:gd name="T27" fmla="*/ 2147483647 h 162"/>
                <a:gd name="T28" fmla="*/ 2147483647 w 178"/>
                <a:gd name="T29" fmla="*/ 2147483647 h 162"/>
                <a:gd name="T30" fmla="*/ 2147483647 w 178"/>
                <a:gd name="T31" fmla="*/ 2147483647 h 162"/>
                <a:gd name="T32" fmla="*/ 2147483647 w 178"/>
                <a:gd name="T33" fmla="*/ 2147483647 h 162"/>
                <a:gd name="T34" fmla="*/ 2147483647 w 178"/>
                <a:gd name="T35" fmla="*/ 2147483647 h 162"/>
                <a:gd name="T36" fmla="*/ 2147483647 w 178"/>
                <a:gd name="T37" fmla="*/ 2147483647 h 162"/>
                <a:gd name="T38" fmla="*/ 2147483647 w 178"/>
                <a:gd name="T39" fmla="*/ 2147483647 h 162"/>
                <a:gd name="T40" fmla="*/ 2147483647 w 178"/>
                <a:gd name="T41" fmla="*/ 2147483647 h 162"/>
                <a:gd name="T42" fmla="*/ 2147483647 w 178"/>
                <a:gd name="T43" fmla="*/ 2147483647 h 162"/>
                <a:gd name="T44" fmla="*/ 2147483647 w 178"/>
                <a:gd name="T45" fmla="*/ 2147483647 h 162"/>
                <a:gd name="T46" fmla="*/ 2147483647 w 178"/>
                <a:gd name="T47" fmla="*/ 2147483647 h 162"/>
                <a:gd name="T48" fmla="*/ 2147483647 w 178"/>
                <a:gd name="T49" fmla="*/ 2147483647 h 162"/>
                <a:gd name="T50" fmla="*/ 2147483647 w 178"/>
                <a:gd name="T51" fmla="*/ 2147483647 h 162"/>
                <a:gd name="T52" fmla="*/ 2147483647 w 178"/>
                <a:gd name="T53" fmla="*/ 2147483647 h 162"/>
                <a:gd name="T54" fmla="*/ 2147483647 w 178"/>
                <a:gd name="T55" fmla="*/ 2147483647 h 162"/>
                <a:gd name="T56" fmla="*/ 2147483647 w 178"/>
                <a:gd name="T57" fmla="*/ 2147483647 h 162"/>
                <a:gd name="T58" fmla="*/ 2147483647 w 178"/>
                <a:gd name="T59" fmla="*/ 2147483647 h 162"/>
                <a:gd name="T60" fmla="*/ 2147483647 w 178"/>
                <a:gd name="T61" fmla="*/ 2147483647 h 162"/>
                <a:gd name="T62" fmla="*/ 2147483647 w 178"/>
                <a:gd name="T63" fmla="*/ 0 h 162"/>
                <a:gd name="T64" fmla="*/ 2147483647 w 178"/>
                <a:gd name="T65" fmla="*/ 2147483647 h 162"/>
                <a:gd name="T66" fmla="*/ 2147483647 w 178"/>
                <a:gd name="T67" fmla="*/ 2147483647 h 162"/>
                <a:gd name="T68" fmla="*/ 2147483647 w 178"/>
                <a:gd name="T69" fmla="*/ 2147483647 h 162"/>
                <a:gd name="T70" fmla="*/ 2147483647 w 178"/>
                <a:gd name="T71" fmla="*/ 2147483647 h 162"/>
                <a:gd name="T72" fmla="*/ 2147483647 w 178"/>
                <a:gd name="T73" fmla="*/ 2147483647 h 162"/>
                <a:gd name="T74" fmla="*/ 2147483647 w 178"/>
                <a:gd name="T75" fmla="*/ 2147483647 h 162"/>
                <a:gd name="T76" fmla="*/ 2147483647 w 178"/>
                <a:gd name="T77" fmla="*/ 2147483647 h 162"/>
                <a:gd name="T78" fmla="*/ 2147483647 w 178"/>
                <a:gd name="T79" fmla="*/ 2147483647 h 162"/>
                <a:gd name="T80" fmla="*/ 2147483647 w 178"/>
                <a:gd name="T81" fmla="*/ 2147483647 h 162"/>
                <a:gd name="T82" fmla="*/ 2147483647 w 178"/>
                <a:gd name="T83" fmla="*/ 2147483647 h 162"/>
                <a:gd name="T84" fmla="*/ 2147483647 w 178"/>
                <a:gd name="T85" fmla="*/ 2147483647 h 162"/>
                <a:gd name="T86" fmla="*/ 2147483647 w 178"/>
                <a:gd name="T87" fmla="*/ 2147483647 h 162"/>
                <a:gd name="T88" fmla="*/ 2147483647 w 178"/>
                <a:gd name="T89" fmla="*/ 2147483647 h 162"/>
                <a:gd name="T90" fmla="*/ 2147483647 w 178"/>
                <a:gd name="T91" fmla="*/ 2147483647 h 162"/>
                <a:gd name="T92" fmla="*/ 2147483647 w 178"/>
                <a:gd name="T93" fmla="*/ 2147483647 h 162"/>
                <a:gd name="T94" fmla="*/ 2147483647 w 178"/>
                <a:gd name="T95" fmla="*/ 2147483647 h 162"/>
                <a:gd name="T96" fmla="*/ 2147483647 w 178"/>
                <a:gd name="T97" fmla="*/ 2147483647 h 162"/>
                <a:gd name="T98" fmla="*/ 2147483647 w 178"/>
                <a:gd name="T99" fmla="*/ 2147483647 h 162"/>
                <a:gd name="T100" fmla="*/ 2147483647 w 178"/>
                <a:gd name="T101" fmla="*/ 2147483647 h 162"/>
                <a:gd name="T102" fmla="*/ 2147483647 w 178"/>
                <a:gd name="T103" fmla="*/ 2147483647 h 162"/>
                <a:gd name="T104" fmla="*/ 2147483647 w 178"/>
                <a:gd name="T105" fmla="*/ 2147483647 h 16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78"/>
                <a:gd name="T160" fmla="*/ 0 h 162"/>
                <a:gd name="T161" fmla="*/ 178 w 178"/>
                <a:gd name="T162" fmla="*/ 162 h 16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78" h="162">
                  <a:moveTo>
                    <a:pt x="178" y="128"/>
                  </a:moveTo>
                  <a:lnTo>
                    <a:pt x="174" y="128"/>
                  </a:lnTo>
                  <a:lnTo>
                    <a:pt x="168" y="132"/>
                  </a:lnTo>
                  <a:lnTo>
                    <a:pt x="162" y="136"/>
                  </a:lnTo>
                  <a:lnTo>
                    <a:pt x="158" y="140"/>
                  </a:lnTo>
                  <a:lnTo>
                    <a:pt x="154" y="142"/>
                  </a:lnTo>
                  <a:lnTo>
                    <a:pt x="146" y="140"/>
                  </a:lnTo>
                  <a:lnTo>
                    <a:pt x="138" y="138"/>
                  </a:lnTo>
                  <a:lnTo>
                    <a:pt x="132" y="134"/>
                  </a:lnTo>
                  <a:lnTo>
                    <a:pt x="126" y="134"/>
                  </a:lnTo>
                  <a:lnTo>
                    <a:pt x="120" y="134"/>
                  </a:lnTo>
                  <a:lnTo>
                    <a:pt x="114" y="138"/>
                  </a:lnTo>
                  <a:lnTo>
                    <a:pt x="110" y="142"/>
                  </a:lnTo>
                  <a:lnTo>
                    <a:pt x="110" y="150"/>
                  </a:lnTo>
                  <a:lnTo>
                    <a:pt x="110" y="162"/>
                  </a:lnTo>
                  <a:lnTo>
                    <a:pt x="96" y="156"/>
                  </a:lnTo>
                  <a:lnTo>
                    <a:pt x="90" y="152"/>
                  </a:lnTo>
                  <a:lnTo>
                    <a:pt x="88" y="150"/>
                  </a:lnTo>
                  <a:lnTo>
                    <a:pt x="86" y="150"/>
                  </a:lnTo>
                  <a:lnTo>
                    <a:pt x="72" y="148"/>
                  </a:lnTo>
                  <a:lnTo>
                    <a:pt x="60" y="146"/>
                  </a:lnTo>
                  <a:lnTo>
                    <a:pt x="38" y="140"/>
                  </a:lnTo>
                  <a:lnTo>
                    <a:pt x="42" y="138"/>
                  </a:lnTo>
                  <a:lnTo>
                    <a:pt x="44" y="136"/>
                  </a:lnTo>
                  <a:lnTo>
                    <a:pt x="46" y="126"/>
                  </a:lnTo>
                  <a:lnTo>
                    <a:pt x="48" y="114"/>
                  </a:lnTo>
                  <a:lnTo>
                    <a:pt x="48" y="106"/>
                  </a:lnTo>
                  <a:lnTo>
                    <a:pt x="48" y="92"/>
                  </a:lnTo>
                  <a:lnTo>
                    <a:pt x="44" y="80"/>
                  </a:lnTo>
                  <a:lnTo>
                    <a:pt x="38" y="68"/>
                  </a:lnTo>
                  <a:lnTo>
                    <a:pt x="34" y="64"/>
                  </a:lnTo>
                  <a:lnTo>
                    <a:pt x="30" y="62"/>
                  </a:lnTo>
                  <a:lnTo>
                    <a:pt x="12" y="60"/>
                  </a:lnTo>
                  <a:lnTo>
                    <a:pt x="8" y="58"/>
                  </a:lnTo>
                  <a:lnTo>
                    <a:pt x="4" y="54"/>
                  </a:lnTo>
                  <a:lnTo>
                    <a:pt x="2" y="50"/>
                  </a:lnTo>
                  <a:lnTo>
                    <a:pt x="0" y="44"/>
                  </a:lnTo>
                  <a:lnTo>
                    <a:pt x="6" y="42"/>
                  </a:lnTo>
                  <a:lnTo>
                    <a:pt x="12" y="40"/>
                  </a:lnTo>
                  <a:lnTo>
                    <a:pt x="16" y="36"/>
                  </a:lnTo>
                  <a:lnTo>
                    <a:pt x="20" y="36"/>
                  </a:lnTo>
                  <a:lnTo>
                    <a:pt x="24" y="36"/>
                  </a:lnTo>
                  <a:lnTo>
                    <a:pt x="28" y="38"/>
                  </a:lnTo>
                  <a:lnTo>
                    <a:pt x="32" y="40"/>
                  </a:lnTo>
                  <a:lnTo>
                    <a:pt x="38" y="42"/>
                  </a:lnTo>
                  <a:lnTo>
                    <a:pt x="42" y="42"/>
                  </a:lnTo>
                  <a:lnTo>
                    <a:pt x="44" y="40"/>
                  </a:lnTo>
                  <a:lnTo>
                    <a:pt x="44" y="36"/>
                  </a:lnTo>
                  <a:lnTo>
                    <a:pt x="44" y="34"/>
                  </a:lnTo>
                  <a:lnTo>
                    <a:pt x="40" y="32"/>
                  </a:lnTo>
                  <a:lnTo>
                    <a:pt x="40" y="26"/>
                  </a:lnTo>
                  <a:lnTo>
                    <a:pt x="46" y="26"/>
                  </a:lnTo>
                  <a:lnTo>
                    <a:pt x="50" y="28"/>
                  </a:lnTo>
                  <a:lnTo>
                    <a:pt x="56" y="30"/>
                  </a:lnTo>
                  <a:lnTo>
                    <a:pt x="62" y="30"/>
                  </a:lnTo>
                  <a:lnTo>
                    <a:pt x="66" y="30"/>
                  </a:lnTo>
                  <a:lnTo>
                    <a:pt x="66" y="28"/>
                  </a:lnTo>
                  <a:lnTo>
                    <a:pt x="68" y="22"/>
                  </a:lnTo>
                  <a:lnTo>
                    <a:pt x="72" y="18"/>
                  </a:lnTo>
                  <a:lnTo>
                    <a:pt x="80" y="14"/>
                  </a:lnTo>
                  <a:lnTo>
                    <a:pt x="86" y="10"/>
                  </a:lnTo>
                  <a:lnTo>
                    <a:pt x="86" y="6"/>
                  </a:lnTo>
                  <a:lnTo>
                    <a:pt x="88" y="2"/>
                  </a:lnTo>
                  <a:lnTo>
                    <a:pt x="98" y="0"/>
                  </a:lnTo>
                  <a:lnTo>
                    <a:pt x="100" y="4"/>
                  </a:lnTo>
                  <a:lnTo>
                    <a:pt x="106" y="8"/>
                  </a:lnTo>
                  <a:lnTo>
                    <a:pt x="112" y="10"/>
                  </a:lnTo>
                  <a:lnTo>
                    <a:pt x="120" y="12"/>
                  </a:lnTo>
                  <a:lnTo>
                    <a:pt x="120" y="16"/>
                  </a:lnTo>
                  <a:lnTo>
                    <a:pt x="122" y="18"/>
                  </a:lnTo>
                  <a:lnTo>
                    <a:pt x="126" y="20"/>
                  </a:lnTo>
                  <a:lnTo>
                    <a:pt x="130" y="20"/>
                  </a:lnTo>
                  <a:lnTo>
                    <a:pt x="130" y="22"/>
                  </a:lnTo>
                  <a:lnTo>
                    <a:pt x="132" y="22"/>
                  </a:lnTo>
                  <a:lnTo>
                    <a:pt x="136" y="26"/>
                  </a:lnTo>
                  <a:lnTo>
                    <a:pt x="140" y="28"/>
                  </a:lnTo>
                  <a:lnTo>
                    <a:pt x="150" y="28"/>
                  </a:lnTo>
                  <a:lnTo>
                    <a:pt x="154" y="30"/>
                  </a:lnTo>
                  <a:lnTo>
                    <a:pt x="160" y="32"/>
                  </a:lnTo>
                  <a:lnTo>
                    <a:pt x="168" y="34"/>
                  </a:lnTo>
                  <a:lnTo>
                    <a:pt x="176" y="36"/>
                  </a:lnTo>
                  <a:lnTo>
                    <a:pt x="174" y="44"/>
                  </a:lnTo>
                  <a:lnTo>
                    <a:pt x="172" y="54"/>
                  </a:lnTo>
                  <a:lnTo>
                    <a:pt x="168" y="60"/>
                  </a:lnTo>
                  <a:lnTo>
                    <a:pt x="166" y="62"/>
                  </a:lnTo>
                  <a:lnTo>
                    <a:pt x="164" y="64"/>
                  </a:lnTo>
                  <a:lnTo>
                    <a:pt x="162" y="68"/>
                  </a:lnTo>
                  <a:lnTo>
                    <a:pt x="158" y="70"/>
                  </a:lnTo>
                  <a:lnTo>
                    <a:pt x="154" y="74"/>
                  </a:lnTo>
                  <a:lnTo>
                    <a:pt x="150" y="82"/>
                  </a:lnTo>
                  <a:lnTo>
                    <a:pt x="150" y="88"/>
                  </a:lnTo>
                  <a:lnTo>
                    <a:pt x="154" y="88"/>
                  </a:lnTo>
                  <a:lnTo>
                    <a:pt x="154" y="86"/>
                  </a:lnTo>
                  <a:lnTo>
                    <a:pt x="154" y="84"/>
                  </a:lnTo>
                  <a:lnTo>
                    <a:pt x="158" y="86"/>
                  </a:lnTo>
                  <a:lnTo>
                    <a:pt x="160" y="84"/>
                  </a:lnTo>
                  <a:lnTo>
                    <a:pt x="162" y="94"/>
                  </a:lnTo>
                  <a:lnTo>
                    <a:pt x="162" y="96"/>
                  </a:lnTo>
                  <a:lnTo>
                    <a:pt x="164" y="98"/>
                  </a:lnTo>
                  <a:lnTo>
                    <a:pt x="166" y="100"/>
                  </a:lnTo>
                  <a:lnTo>
                    <a:pt x="166" y="102"/>
                  </a:lnTo>
                  <a:lnTo>
                    <a:pt x="158" y="108"/>
                  </a:lnTo>
                  <a:lnTo>
                    <a:pt x="166" y="118"/>
                  </a:lnTo>
                  <a:lnTo>
                    <a:pt x="170" y="124"/>
                  </a:lnTo>
                  <a:lnTo>
                    <a:pt x="176" y="128"/>
                  </a:lnTo>
                  <a:lnTo>
                    <a:pt x="178" y="12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4" name="Freeform 181"/>
            <p:cNvSpPr/>
            <p:nvPr/>
          </p:nvSpPr>
          <p:spPr bwMode="auto">
            <a:xfrm>
              <a:off x="4673569" y="3091525"/>
              <a:ext cx="80718" cy="53098"/>
            </a:xfrm>
            <a:custGeom>
              <a:avLst/>
              <a:gdLst>
                <a:gd name="T0" fmla="*/ 2147483647 w 54"/>
                <a:gd name="T1" fmla="*/ 2147483647 h 34"/>
                <a:gd name="T2" fmla="*/ 2147483647 w 54"/>
                <a:gd name="T3" fmla="*/ 2147483647 h 34"/>
                <a:gd name="T4" fmla="*/ 2147483647 w 54"/>
                <a:gd name="T5" fmla="*/ 2147483647 h 34"/>
                <a:gd name="T6" fmla="*/ 2147483647 w 54"/>
                <a:gd name="T7" fmla="*/ 2147483647 h 34"/>
                <a:gd name="T8" fmla="*/ 2147483647 w 54"/>
                <a:gd name="T9" fmla="*/ 2147483647 h 34"/>
                <a:gd name="T10" fmla="*/ 2147483647 w 54"/>
                <a:gd name="T11" fmla="*/ 2147483647 h 34"/>
                <a:gd name="T12" fmla="*/ 2147483647 w 54"/>
                <a:gd name="T13" fmla="*/ 2147483647 h 34"/>
                <a:gd name="T14" fmla="*/ 2147483647 w 54"/>
                <a:gd name="T15" fmla="*/ 2147483647 h 34"/>
                <a:gd name="T16" fmla="*/ 2147483647 w 54"/>
                <a:gd name="T17" fmla="*/ 2147483647 h 34"/>
                <a:gd name="T18" fmla="*/ 2147483647 w 54"/>
                <a:gd name="T19" fmla="*/ 2147483647 h 34"/>
                <a:gd name="T20" fmla="*/ 2147483647 w 54"/>
                <a:gd name="T21" fmla="*/ 2147483647 h 34"/>
                <a:gd name="T22" fmla="*/ 2147483647 w 54"/>
                <a:gd name="T23" fmla="*/ 0 h 34"/>
                <a:gd name="T24" fmla="*/ 2147483647 w 54"/>
                <a:gd name="T25" fmla="*/ 2147483647 h 34"/>
                <a:gd name="T26" fmla="*/ 2147483647 w 54"/>
                <a:gd name="T27" fmla="*/ 2147483647 h 34"/>
                <a:gd name="T28" fmla="*/ 2147483647 w 54"/>
                <a:gd name="T29" fmla="*/ 0 h 34"/>
                <a:gd name="T30" fmla="*/ 0 w 54"/>
                <a:gd name="T31" fmla="*/ 2147483647 h 34"/>
                <a:gd name="T32" fmla="*/ 2147483647 w 54"/>
                <a:gd name="T33" fmla="*/ 2147483647 h 34"/>
                <a:gd name="T34" fmla="*/ 2147483647 w 54"/>
                <a:gd name="T35" fmla="*/ 2147483647 h 34"/>
                <a:gd name="T36" fmla="*/ 2147483647 w 54"/>
                <a:gd name="T37" fmla="*/ 2147483647 h 34"/>
                <a:gd name="T38" fmla="*/ 2147483647 w 54"/>
                <a:gd name="T39" fmla="*/ 2147483647 h 34"/>
                <a:gd name="T40" fmla="*/ 2147483647 w 54"/>
                <a:gd name="T41" fmla="*/ 2147483647 h 34"/>
                <a:gd name="T42" fmla="*/ 2147483647 w 54"/>
                <a:gd name="T43" fmla="*/ 2147483647 h 34"/>
                <a:gd name="T44" fmla="*/ 2147483647 w 54"/>
                <a:gd name="T45" fmla="*/ 2147483647 h 34"/>
                <a:gd name="T46" fmla="*/ 2147483647 w 54"/>
                <a:gd name="T47" fmla="*/ 2147483647 h 34"/>
                <a:gd name="T48" fmla="*/ 2147483647 w 54"/>
                <a:gd name="T49" fmla="*/ 2147483647 h 34"/>
                <a:gd name="T50" fmla="*/ 2147483647 w 54"/>
                <a:gd name="T51" fmla="*/ 2147483647 h 34"/>
                <a:gd name="T52" fmla="*/ 2147483647 w 54"/>
                <a:gd name="T53" fmla="*/ 2147483647 h 34"/>
                <a:gd name="T54" fmla="*/ 2147483647 w 54"/>
                <a:gd name="T55" fmla="*/ 2147483647 h 34"/>
                <a:gd name="T56" fmla="*/ 2147483647 w 54"/>
                <a:gd name="T57" fmla="*/ 2147483647 h 3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4"/>
                <a:gd name="T88" fmla="*/ 0 h 34"/>
                <a:gd name="T89" fmla="*/ 54 w 54"/>
                <a:gd name="T90" fmla="*/ 34 h 3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4" h="34">
                  <a:moveTo>
                    <a:pt x="46" y="34"/>
                  </a:moveTo>
                  <a:lnTo>
                    <a:pt x="46" y="32"/>
                  </a:lnTo>
                  <a:lnTo>
                    <a:pt x="46" y="30"/>
                  </a:lnTo>
                  <a:lnTo>
                    <a:pt x="44" y="28"/>
                  </a:lnTo>
                  <a:lnTo>
                    <a:pt x="46" y="26"/>
                  </a:lnTo>
                  <a:lnTo>
                    <a:pt x="48" y="22"/>
                  </a:lnTo>
                  <a:lnTo>
                    <a:pt x="52" y="20"/>
                  </a:lnTo>
                  <a:lnTo>
                    <a:pt x="54" y="16"/>
                  </a:lnTo>
                  <a:lnTo>
                    <a:pt x="52" y="12"/>
                  </a:lnTo>
                  <a:lnTo>
                    <a:pt x="50" y="10"/>
                  </a:lnTo>
                  <a:lnTo>
                    <a:pt x="44" y="6"/>
                  </a:lnTo>
                  <a:lnTo>
                    <a:pt x="30" y="0"/>
                  </a:lnTo>
                  <a:lnTo>
                    <a:pt x="16" y="4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0" y="6"/>
                  </a:lnTo>
                  <a:lnTo>
                    <a:pt x="2" y="10"/>
                  </a:lnTo>
                  <a:lnTo>
                    <a:pt x="8" y="14"/>
                  </a:lnTo>
                  <a:lnTo>
                    <a:pt x="14" y="16"/>
                  </a:lnTo>
                  <a:lnTo>
                    <a:pt x="22" y="18"/>
                  </a:lnTo>
                  <a:lnTo>
                    <a:pt x="22" y="22"/>
                  </a:lnTo>
                  <a:lnTo>
                    <a:pt x="24" y="24"/>
                  </a:lnTo>
                  <a:lnTo>
                    <a:pt x="28" y="26"/>
                  </a:lnTo>
                  <a:lnTo>
                    <a:pt x="32" y="26"/>
                  </a:lnTo>
                  <a:lnTo>
                    <a:pt x="32" y="28"/>
                  </a:lnTo>
                  <a:lnTo>
                    <a:pt x="34" y="28"/>
                  </a:lnTo>
                  <a:lnTo>
                    <a:pt x="38" y="32"/>
                  </a:lnTo>
                  <a:lnTo>
                    <a:pt x="42" y="34"/>
                  </a:lnTo>
                  <a:lnTo>
                    <a:pt x="46" y="3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5" name="Freeform 182"/>
            <p:cNvSpPr/>
            <p:nvPr/>
          </p:nvSpPr>
          <p:spPr bwMode="auto">
            <a:xfrm>
              <a:off x="4690866" y="3022498"/>
              <a:ext cx="71493" cy="79646"/>
            </a:xfrm>
            <a:custGeom>
              <a:avLst/>
              <a:gdLst>
                <a:gd name="T0" fmla="*/ 2147483647 w 50"/>
                <a:gd name="T1" fmla="*/ 0 h 50"/>
                <a:gd name="T2" fmla="*/ 2147483647 w 50"/>
                <a:gd name="T3" fmla="*/ 2147483647 h 50"/>
                <a:gd name="T4" fmla="*/ 2147483647 w 50"/>
                <a:gd name="T5" fmla="*/ 2147483647 h 50"/>
                <a:gd name="T6" fmla="*/ 2147483647 w 50"/>
                <a:gd name="T7" fmla="*/ 2147483647 h 50"/>
                <a:gd name="T8" fmla="*/ 2147483647 w 50"/>
                <a:gd name="T9" fmla="*/ 2147483647 h 50"/>
                <a:gd name="T10" fmla="*/ 2147483647 w 50"/>
                <a:gd name="T11" fmla="*/ 2147483647 h 50"/>
                <a:gd name="T12" fmla="*/ 2147483647 w 50"/>
                <a:gd name="T13" fmla="*/ 2147483647 h 50"/>
                <a:gd name="T14" fmla="*/ 2147483647 w 50"/>
                <a:gd name="T15" fmla="*/ 2147483647 h 50"/>
                <a:gd name="T16" fmla="*/ 2147483647 w 50"/>
                <a:gd name="T17" fmla="*/ 2147483647 h 50"/>
                <a:gd name="T18" fmla="*/ 2147483647 w 50"/>
                <a:gd name="T19" fmla="*/ 2147483647 h 50"/>
                <a:gd name="T20" fmla="*/ 2147483647 w 50"/>
                <a:gd name="T21" fmla="*/ 2147483647 h 50"/>
                <a:gd name="T22" fmla="*/ 2147483647 w 50"/>
                <a:gd name="T23" fmla="*/ 2147483647 h 50"/>
                <a:gd name="T24" fmla="*/ 2147483647 w 50"/>
                <a:gd name="T25" fmla="*/ 2147483647 h 50"/>
                <a:gd name="T26" fmla="*/ 2147483647 w 50"/>
                <a:gd name="T27" fmla="*/ 2147483647 h 50"/>
                <a:gd name="T28" fmla="*/ 2147483647 w 50"/>
                <a:gd name="T29" fmla="*/ 2147483647 h 50"/>
                <a:gd name="T30" fmla="*/ 0 w 50"/>
                <a:gd name="T31" fmla="*/ 2147483647 h 50"/>
                <a:gd name="T32" fmla="*/ 2147483647 w 50"/>
                <a:gd name="T33" fmla="*/ 2147483647 h 50"/>
                <a:gd name="T34" fmla="*/ 2147483647 w 50"/>
                <a:gd name="T35" fmla="*/ 2147483647 h 50"/>
                <a:gd name="T36" fmla="*/ 2147483647 w 50"/>
                <a:gd name="T37" fmla="*/ 2147483647 h 50"/>
                <a:gd name="T38" fmla="*/ 2147483647 w 50"/>
                <a:gd name="T39" fmla="*/ 2147483647 h 50"/>
                <a:gd name="T40" fmla="*/ 2147483647 w 50"/>
                <a:gd name="T41" fmla="*/ 2147483647 h 50"/>
                <a:gd name="T42" fmla="*/ 2147483647 w 50"/>
                <a:gd name="T43" fmla="*/ 2147483647 h 50"/>
                <a:gd name="T44" fmla="*/ 2147483647 w 50"/>
                <a:gd name="T45" fmla="*/ 2147483647 h 50"/>
                <a:gd name="T46" fmla="*/ 2147483647 w 50"/>
                <a:gd name="T47" fmla="*/ 2147483647 h 50"/>
                <a:gd name="T48" fmla="*/ 2147483647 w 50"/>
                <a:gd name="T49" fmla="*/ 2147483647 h 50"/>
                <a:gd name="T50" fmla="*/ 2147483647 w 50"/>
                <a:gd name="T51" fmla="*/ 0 h 5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0"/>
                <a:gd name="T79" fmla="*/ 0 h 50"/>
                <a:gd name="T80" fmla="*/ 50 w 50"/>
                <a:gd name="T81" fmla="*/ 50 h 5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0" h="50">
                  <a:moveTo>
                    <a:pt x="50" y="0"/>
                  </a:moveTo>
                  <a:lnTo>
                    <a:pt x="50" y="10"/>
                  </a:lnTo>
                  <a:lnTo>
                    <a:pt x="48" y="18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46" y="30"/>
                  </a:lnTo>
                  <a:lnTo>
                    <a:pt x="44" y="34"/>
                  </a:lnTo>
                  <a:lnTo>
                    <a:pt x="42" y="38"/>
                  </a:lnTo>
                  <a:lnTo>
                    <a:pt x="40" y="44"/>
                  </a:lnTo>
                  <a:lnTo>
                    <a:pt x="38" y="48"/>
                  </a:lnTo>
                  <a:lnTo>
                    <a:pt x="36" y="50"/>
                  </a:lnTo>
                  <a:lnTo>
                    <a:pt x="26" y="46"/>
                  </a:lnTo>
                  <a:lnTo>
                    <a:pt x="20" y="42"/>
                  </a:lnTo>
                  <a:lnTo>
                    <a:pt x="6" y="46"/>
                  </a:lnTo>
                  <a:lnTo>
                    <a:pt x="2" y="44"/>
                  </a:lnTo>
                  <a:lnTo>
                    <a:pt x="0" y="42"/>
                  </a:lnTo>
                  <a:lnTo>
                    <a:pt x="10" y="36"/>
                  </a:lnTo>
                  <a:lnTo>
                    <a:pt x="14" y="30"/>
                  </a:lnTo>
                  <a:lnTo>
                    <a:pt x="18" y="24"/>
                  </a:lnTo>
                  <a:lnTo>
                    <a:pt x="20" y="18"/>
                  </a:lnTo>
                  <a:lnTo>
                    <a:pt x="22" y="14"/>
                  </a:lnTo>
                  <a:lnTo>
                    <a:pt x="28" y="14"/>
                  </a:lnTo>
                  <a:lnTo>
                    <a:pt x="32" y="6"/>
                  </a:lnTo>
                  <a:lnTo>
                    <a:pt x="38" y="4"/>
                  </a:lnTo>
                  <a:lnTo>
                    <a:pt x="42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6" name="Freeform 183"/>
            <p:cNvSpPr/>
            <p:nvPr/>
          </p:nvSpPr>
          <p:spPr bwMode="auto">
            <a:xfrm>
              <a:off x="4787727" y="2913647"/>
              <a:ext cx="44971" cy="80974"/>
            </a:xfrm>
            <a:custGeom>
              <a:avLst/>
              <a:gdLst>
                <a:gd name="T0" fmla="*/ 2147483647 w 32"/>
                <a:gd name="T1" fmla="*/ 2147483647 h 52"/>
                <a:gd name="T2" fmla="*/ 2147483647 w 32"/>
                <a:gd name="T3" fmla="*/ 2147483647 h 52"/>
                <a:gd name="T4" fmla="*/ 2147483647 w 32"/>
                <a:gd name="T5" fmla="*/ 2147483647 h 52"/>
                <a:gd name="T6" fmla="*/ 2147483647 w 32"/>
                <a:gd name="T7" fmla="*/ 2147483647 h 52"/>
                <a:gd name="T8" fmla="*/ 2147483647 w 32"/>
                <a:gd name="T9" fmla="*/ 2147483647 h 52"/>
                <a:gd name="T10" fmla="*/ 2147483647 w 32"/>
                <a:gd name="T11" fmla="*/ 2147483647 h 52"/>
                <a:gd name="T12" fmla="*/ 2147483647 w 32"/>
                <a:gd name="T13" fmla="*/ 2147483647 h 52"/>
                <a:gd name="T14" fmla="*/ 2147483647 w 32"/>
                <a:gd name="T15" fmla="*/ 2147483647 h 52"/>
                <a:gd name="T16" fmla="*/ 0 w 32"/>
                <a:gd name="T17" fmla="*/ 2147483647 h 52"/>
                <a:gd name="T18" fmla="*/ 2147483647 w 32"/>
                <a:gd name="T19" fmla="*/ 2147483647 h 52"/>
                <a:gd name="T20" fmla="*/ 2147483647 w 32"/>
                <a:gd name="T21" fmla="*/ 2147483647 h 52"/>
                <a:gd name="T22" fmla="*/ 2147483647 w 32"/>
                <a:gd name="T23" fmla="*/ 2147483647 h 52"/>
                <a:gd name="T24" fmla="*/ 2147483647 w 32"/>
                <a:gd name="T25" fmla="*/ 0 h 52"/>
                <a:gd name="T26" fmla="*/ 2147483647 w 32"/>
                <a:gd name="T27" fmla="*/ 2147483647 h 52"/>
                <a:gd name="T28" fmla="*/ 2147483647 w 32"/>
                <a:gd name="T29" fmla="*/ 2147483647 h 52"/>
                <a:gd name="T30" fmla="*/ 2147483647 w 32"/>
                <a:gd name="T31" fmla="*/ 2147483647 h 52"/>
                <a:gd name="T32" fmla="*/ 2147483647 w 32"/>
                <a:gd name="T33" fmla="*/ 2147483647 h 52"/>
                <a:gd name="T34" fmla="*/ 2147483647 w 32"/>
                <a:gd name="T35" fmla="*/ 2147483647 h 52"/>
                <a:gd name="T36" fmla="*/ 2147483647 w 32"/>
                <a:gd name="T37" fmla="*/ 2147483647 h 52"/>
                <a:gd name="T38" fmla="*/ 2147483647 w 32"/>
                <a:gd name="T39" fmla="*/ 2147483647 h 52"/>
                <a:gd name="T40" fmla="*/ 2147483647 w 32"/>
                <a:gd name="T41" fmla="*/ 2147483647 h 52"/>
                <a:gd name="T42" fmla="*/ 2147483647 w 32"/>
                <a:gd name="T43" fmla="*/ 2147483647 h 52"/>
                <a:gd name="T44" fmla="*/ 2147483647 w 32"/>
                <a:gd name="T45" fmla="*/ 2147483647 h 52"/>
                <a:gd name="T46" fmla="*/ 2147483647 w 32"/>
                <a:gd name="T47" fmla="*/ 2147483647 h 52"/>
                <a:gd name="T48" fmla="*/ 2147483647 w 32"/>
                <a:gd name="T49" fmla="*/ 2147483647 h 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"/>
                <a:gd name="T76" fmla="*/ 0 h 52"/>
                <a:gd name="T77" fmla="*/ 32 w 32"/>
                <a:gd name="T78" fmla="*/ 52 h 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" h="52">
                  <a:moveTo>
                    <a:pt x="22" y="52"/>
                  </a:moveTo>
                  <a:lnTo>
                    <a:pt x="8" y="52"/>
                  </a:lnTo>
                  <a:lnTo>
                    <a:pt x="10" y="52"/>
                  </a:lnTo>
                  <a:lnTo>
                    <a:pt x="12" y="50"/>
                  </a:lnTo>
                  <a:lnTo>
                    <a:pt x="6" y="50"/>
                  </a:lnTo>
                  <a:lnTo>
                    <a:pt x="6" y="42"/>
                  </a:lnTo>
                  <a:lnTo>
                    <a:pt x="4" y="38"/>
                  </a:lnTo>
                  <a:lnTo>
                    <a:pt x="2" y="32"/>
                  </a:lnTo>
                  <a:lnTo>
                    <a:pt x="0" y="26"/>
                  </a:lnTo>
                  <a:lnTo>
                    <a:pt x="2" y="22"/>
                  </a:lnTo>
                  <a:lnTo>
                    <a:pt x="4" y="18"/>
                  </a:lnTo>
                  <a:lnTo>
                    <a:pt x="12" y="12"/>
                  </a:lnTo>
                  <a:lnTo>
                    <a:pt x="28" y="0"/>
                  </a:lnTo>
                  <a:lnTo>
                    <a:pt x="28" y="14"/>
                  </a:lnTo>
                  <a:lnTo>
                    <a:pt x="26" y="16"/>
                  </a:lnTo>
                  <a:lnTo>
                    <a:pt x="28" y="18"/>
                  </a:lnTo>
                  <a:lnTo>
                    <a:pt x="32" y="20"/>
                  </a:lnTo>
                  <a:lnTo>
                    <a:pt x="30" y="24"/>
                  </a:lnTo>
                  <a:lnTo>
                    <a:pt x="28" y="28"/>
                  </a:lnTo>
                  <a:lnTo>
                    <a:pt x="26" y="28"/>
                  </a:lnTo>
                  <a:lnTo>
                    <a:pt x="22" y="30"/>
                  </a:lnTo>
                  <a:lnTo>
                    <a:pt x="24" y="36"/>
                  </a:lnTo>
                  <a:lnTo>
                    <a:pt x="28" y="40"/>
                  </a:lnTo>
                  <a:lnTo>
                    <a:pt x="22" y="40"/>
                  </a:lnTo>
                  <a:lnTo>
                    <a:pt x="22" y="5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7" name="Freeform 184"/>
            <p:cNvSpPr/>
            <p:nvPr/>
          </p:nvSpPr>
          <p:spPr bwMode="auto">
            <a:xfrm>
              <a:off x="4741603" y="2994621"/>
              <a:ext cx="186804" cy="207081"/>
            </a:xfrm>
            <a:custGeom>
              <a:avLst/>
              <a:gdLst>
                <a:gd name="T0" fmla="*/ 2147483647 w 127"/>
                <a:gd name="T1" fmla="*/ 2147483647 h 130"/>
                <a:gd name="T2" fmla="*/ 2147483647 w 127"/>
                <a:gd name="T3" fmla="*/ 2147483647 h 130"/>
                <a:gd name="T4" fmla="*/ 2147483647 w 127"/>
                <a:gd name="T5" fmla="*/ 2147483647 h 130"/>
                <a:gd name="T6" fmla="*/ 2147483647 w 127"/>
                <a:gd name="T7" fmla="*/ 2147483647 h 130"/>
                <a:gd name="T8" fmla="*/ 2147483647 w 127"/>
                <a:gd name="T9" fmla="*/ 2147483647 h 130"/>
                <a:gd name="T10" fmla="*/ 2147483647 w 127"/>
                <a:gd name="T11" fmla="*/ 2147483647 h 130"/>
                <a:gd name="T12" fmla="*/ 2147483647 w 127"/>
                <a:gd name="T13" fmla="*/ 2147483647 h 130"/>
                <a:gd name="T14" fmla="*/ 2147483647 w 127"/>
                <a:gd name="T15" fmla="*/ 2147483647 h 130"/>
                <a:gd name="T16" fmla="*/ 2147483647 w 127"/>
                <a:gd name="T17" fmla="*/ 2147483647 h 130"/>
                <a:gd name="T18" fmla="*/ 2147483647 w 127"/>
                <a:gd name="T19" fmla="*/ 2147483647 h 130"/>
                <a:gd name="T20" fmla="*/ 2147483647 w 127"/>
                <a:gd name="T21" fmla="*/ 2147483647 h 130"/>
                <a:gd name="T22" fmla="*/ 2147483647 w 127"/>
                <a:gd name="T23" fmla="*/ 2147483647 h 130"/>
                <a:gd name="T24" fmla="*/ 2147483647 w 127"/>
                <a:gd name="T25" fmla="*/ 2147483647 h 130"/>
                <a:gd name="T26" fmla="*/ 2147483647 w 127"/>
                <a:gd name="T27" fmla="*/ 2147483647 h 130"/>
                <a:gd name="T28" fmla="*/ 2147483647 w 127"/>
                <a:gd name="T29" fmla="*/ 2147483647 h 130"/>
                <a:gd name="T30" fmla="*/ 2147483647 w 127"/>
                <a:gd name="T31" fmla="*/ 2147483647 h 130"/>
                <a:gd name="T32" fmla="*/ 2147483647 w 127"/>
                <a:gd name="T33" fmla="*/ 2147483647 h 130"/>
                <a:gd name="T34" fmla="*/ 2147483647 w 127"/>
                <a:gd name="T35" fmla="*/ 2147483647 h 130"/>
                <a:gd name="T36" fmla="*/ 2147483647 w 127"/>
                <a:gd name="T37" fmla="*/ 2147483647 h 130"/>
                <a:gd name="T38" fmla="*/ 2147483647 w 127"/>
                <a:gd name="T39" fmla="*/ 0 h 130"/>
                <a:gd name="T40" fmla="*/ 2147483647 w 127"/>
                <a:gd name="T41" fmla="*/ 2147483647 h 130"/>
                <a:gd name="T42" fmla="*/ 2147483647 w 127"/>
                <a:gd name="T43" fmla="*/ 2147483647 h 130"/>
                <a:gd name="T44" fmla="*/ 2147483647 w 127"/>
                <a:gd name="T45" fmla="*/ 2147483647 h 130"/>
                <a:gd name="T46" fmla="*/ 2147483647 w 127"/>
                <a:gd name="T47" fmla="*/ 2147483647 h 130"/>
                <a:gd name="T48" fmla="*/ 2147483647 w 127"/>
                <a:gd name="T49" fmla="*/ 2147483647 h 130"/>
                <a:gd name="T50" fmla="*/ 2147483647 w 127"/>
                <a:gd name="T51" fmla="*/ 2147483647 h 130"/>
                <a:gd name="T52" fmla="*/ 2147483647 w 127"/>
                <a:gd name="T53" fmla="*/ 2147483647 h 130"/>
                <a:gd name="T54" fmla="*/ 2147483647 w 127"/>
                <a:gd name="T55" fmla="*/ 2147483647 h 130"/>
                <a:gd name="T56" fmla="*/ 2147483647 w 127"/>
                <a:gd name="T57" fmla="*/ 2147483647 h 130"/>
                <a:gd name="T58" fmla="*/ 2147483647 w 127"/>
                <a:gd name="T59" fmla="*/ 2147483647 h 130"/>
                <a:gd name="T60" fmla="*/ 2147483647 w 127"/>
                <a:gd name="T61" fmla="*/ 2147483647 h 130"/>
                <a:gd name="T62" fmla="*/ 0 w 127"/>
                <a:gd name="T63" fmla="*/ 2147483647 h 130"/>
                <a:gd name="T64" fmla="*/ 2147483647 w 127"/>
                <a:gd name="T65" fmla="*/ 2147483647 h 130"/>
                <a:gd name="T66" fmla="*/ 2147483647 w 127"/>
                <a:gd name="T67" fmla="*/ 2147483647 h 130"/>
                <a:gd name="T68" fmla="*/ 2147483647 w 127"/>
                <a:gd name="T69" fmla="*/ 2147483647 h 130"/>
                <a:gd name="T70" fmla="*/ 2147483647 w 127"/>
                <a:gd name="T71" fmla="*/ 2147483647 h 130"/>
                <a:gd name="T72" fmla="*/ 2147483647 w 127"/>
                <a:gd name="T73" fmla="*/ 2147483647 h 130"/>
                <a:gd name="T74" fmla="*/ 2147483647 w 127"/>
                <a:gd name="T75" fmla="*/ 2147483647 h 130"/>
                <a:gd name="T76" fmla="*/ 2147483647 w 127"/>
                <a:gd name="T77" fmla="*/ 2147483647 h 13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27"/>
                <a:gd name="T118" fmla="*/ 0 h 130"/>
                <a:gd name="T119" fmla="*/ 127 w 127"/>
                <a:gd name="T120" fmla="*/ 130 h 13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27" h="130">
                  <a:moveTo>
                    <a:pt x="24" y="128"/>
                  </a:moveTo>
                  <a:lnTo>
                    <a:pt x="22" y="128"/>
                  </a:lnTo>
                  <a:lnTo>
                    <a:pt x="32" y="126"/>
                  </a:lnTo>
                  <a:lnTo>
                    <a:pt x="40" y="126"/>
                  </a:lnTo>
                  <a:lnTo>
                    <a:pt x="48" y="128"/>
                  </a:lnTo>
                  <a:lnTo>
                    <a:pt x="52" y="130"/>
                  </a:lnTo>
                  <a:lnTo>
                    <a:pt x="58" y="130"/>
                  </a:lnTo>
                  <a:lnTo>
                    <a:pt x="62" y="130"/>
                  </a:lnTo>
                  <a:lnTo>
                    <a:pt x="74" y="130"/>
                  </a:lnTo>
                  <a:lnTo>
                    <a:pt x="80" y="130"/>
                  </a:lnTo>
                  <a:lnTo>
                    <a:pt x="88" y="126"/>
                  </a:lnTo>
                  <a:lnTo>
                    <a:pt x="102" y="126"/>
                  </a:lnTo>
                  <a:lnTo>
                    <a:pt x="100" y="122"/>
                  </a:lnTo>
                  <a:lnTo>
                    <a:pt x="102" y="116"/>
                  </a:lnTo>
                  <a:lnTo>
                    <a:pt x="106" y="114"/>
                  </a:lnTo>
                  <a:lnTo>
                    <a:pt x="110" y="110"/>
                  </a:lnTo>
                  <a:lnTo>
                    <a:pt x="114" y="108"/>
                  </a:lnTo>
                  <a:lnTo>
                    <a:pt x="108" y="102"/>
                  </a:lnTo>
                  <a:lnTo>
                    <a:pt x="100" y="96"/>
                  </a:lnTo>
                  <a:lnTo>
                    <a:pt x="92" y="90"/>
                  </a:lnTo>
                  <a:lnTo>
                    <a:pt x="92" y="84"/>
                  </a:lnTo>
                  <a:lnTo>
                    <a:pt x="90" y="80"/>
                  </a:lnTo>
                  <a:lnTo>
                    <a:pt x="119" y="70"/>
                  </a:lnTo>
                  <a:lnTo>
                    <a:pt x="121" y="70"/>
                  </a:lnTo>
                  <a:lnTo>
                    <a:pt x="127" y="70"/>
                  </a:lnTo>
                  <a:lnTo>
                    <a:pt x="127" y="60"/>
                  </a:lnTo>
                  <a:lnTo>
                    <a:pt x="121" y="46"/>
                  </a:lnTo>
                  <a:lnTo>
                    <a:pt x="114" y="34"/>
                  </a:lnTo>
                  <a:lnTo>
                    <a:pt x="114" y="16"/>
                  </a:lnTo>
                  <a:lnTo>
                    <a:pt x="110" y="12"/>
                  </a:lnTo>
                  <a:lnTo>
                    <a:pt x="108" y="8"/>
                  </a:lnTo>
                  <a:lnTo>
                    <a:pt x="102" y="6"/>
                  </a:lnTo>
                  <a:lnTo>
                    <a:pt x="96" y="4"/>
                  </a:lnTo>
                  <a:lnTo>
                    <a:pt x="92" y="4"/>
                  </a:lnTo>
                  <a:lnTo>
                    <a:pt x="86" y="8"/>
                  </a:lnTo>
                  <a:lnTo>
                    <a:pt x="80" y="10"/>
                  </a:lnTo>
                  <a:lnTo>
                    <a:pt x="76" y="16"/>
                  </a:lnTo>
                  <a:lnTo>
                    <a:pt x="70" y="12"/>
                  </a:lnTo>
                  <a:lnTo>
                    <a:pt x="66" y="8"/>
                  </a:lnTo>
                  <a:lnTo>
                    <a:pt x="52" y="0"/>
                  </a:lnTo>
                  <a:lnTo>
                    <a:pt x="38" y="0"/>
                  </a:lnTo>
                  <a:lnTo>
                    <a:pt x="40" y="8"/>
                  </a:lnTo>
                  <a:lnTo>
                    <a:pt x="42" y="12"/>
                  </a:lnTo>
                  <a:lnTo>
                    <a:pt x="50" y="20"/>
                  </a:lnTo>
                  <a:lnTo>
                    <a:pt x="46" y="20"/>
                  </a:lnTo>
                  <a:lnTo>
                    <a:pt x="42" y="16"/>
                  </a:lnTo>
                  <a:lnTo>
                    <a:pt x="38" y="16"/>
                  </a:lnTo>
                  <a:lnTo>
                    <a:pt x="38" y="18"/>
                  </a:lnTo>
                  <a:lnTo>
                    <a:pt x="36" y="20"/>
                  </a:lnTo>
                  <a:lnTo>
                    <a:pt x="34" y="20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2" y="16"/>
                  </a:lnTo>
                  <a:lnTo>
                    <a:pt x="14" y="18"/>
                  </a:lnTo>
                  <a:lnTo>
                    <a:pt x="14" y="28"/>
                  </a:lnTo>
                  <a:lnTo>
                    <a:pt x="12" y="36"/>
                  </a:lnTo>
                  <a:lnTo>
                    <a:pt x="12" y="42"/>
                  </a:lnTo>
                  <a:lnTo>
                    <a:pt x="14" y="42"/>
                  </a:lnTo>
                  <a:lnTo>
                    <a:pt x="10" y="48"/>
                  </a:lnTo>
                  <a:lnTo>
                    <a:pt x="8" y="52"/>
                  </a:lnTo>
                  <a:lnTo>
                    <a:pt x="6" y="56"/>
                  </a:lnTo>
                  <a:lnTo>
                    <a:pt x="4" y="62"/>
                  </a:lnTo>
                  <a:lnTo>
                    <a:pt x="2" y="66"/>
                  </a:lnTo>
                  <a:lnTo>
                    <a:pt x="0" y="68"/>
                  </a:lnTo>
                  <a:lnTo>
                    <a:pt x="4" y="72"/>
                  </a:lnTo>
                  <a:lnTo>
                    <a:pt x="8" y="76"/>
                  </a:lnTo>
                  <a:lnTo>
                    <a:pt x="6" y="78"/>
                  </a:lnTo>
                  <a:lnTo>
                    <a:pt x="6" y="80"/>
                  </a:lnTo>
                  <a:lnTo>
                    <a:pt x="10" y="88"/>
                  </a:lnTo>
                  <a:lnTo>
                    <a:pt x="10" y="92"/>
                  </a:lnTo>
                  <a:lnTo>
                    <a:pt x="10" y="94"/>
                  </a:lnTo>
                  <a:lnTo>
                    <a:pt x="10" y="96"/>
                  </a:lnTo>
                  <a:lnTo>
                    <a:pt x="20" y="98"/>
                  </a:lnTo>
                  <a:lnTo>
                    <a:pt x="24" y="100"/>
                  </a:lnTo>
                  <a:lnTo>
                    <a:pt x="32" y="102"/>
                  </a:lnTo>
                  <a:lnTo>
                    <a:pt x="30" y="112"/>
                  </a:lnTo>
                  <a:lnTo>
                    <a:pt x="28" y="120"/>
                  </a:lnTo>
                  <a:lnTo>
                    <a:pt x="24" y="126"/>
                  </a:lnTo>
                  <a:lnTo>
                    <a:pt x="24" y="12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8" name="Freeform 185"/>
            <p:cNvSpPr/>
            <p:nvPr/>
          </p:nvSpPr>
          <p:spPr bwMode="auto">
            <a:xfrm>
              <a:off x="4751980" y="3195066"/>
              <a:ext cx="86483" cy="46460"/>
            </a:xfrm>
            <a:custGeom>
              <a:avLst/>
              <a:gdLst>
                <a:gd name="T0" fmla="*/ 2147483647 w 60"/>
                <a:gd name="T1" fmla="*/ 2147483647 h 30"/>
                <a:gd name="T2" fmla="*/ 2147483647 w 60"/>
                <a:gd name="T3" fmla="*/ 2147483647 h 30"/>
                <a:gd name="T4" fmla="*/ 2147483647 w 60"/>
                <a:gd name="T5" fmla="*/ 0 h 30"/>
                <a:gd name="T6" fmla="*/ 2147483647 w 60"/>
                <a:gd name="T7" fmla="*/ 0 h 30"/>
                <a:gd name="T8" fmla="*/ 2147483647 w 60"/>
                <a:gd name="T9" fmla="*/ 2147483647 h 30"/>
                <a:gd name="T10" fmla="*/ 2147483647 w 60"/>
                <a:gd name="T11" fmla="*/ 2147483647 h 30"/>
                <a:gd name="T12" fmla="*/ 2147483647 w 60"/>
                <a:gd name="T13" fmla="*/ 0 h 30"/>
                <a:gd name="T14" fmla="*/ 2147483647 w 60"/>
                <a:gd name="T15" fmla="*/ 2147483647 h 30"/>
                <a:gd name="T16" fmla="*/ 2147483647 w 60"/>
                <a:gd name="T17" fmla="*/ 2147483647 h 30"/>
                <a:gd name="T18" fmla="*/ 2147483647 w 60"/>
                <a:gd name="T19" fmla="*/ 2147483647 h 30"/>
                <a:gd name="T20" fmla="*/ 2147483647 w 60"/>
                <a:gd name="T21" fmla="*/ 2147483647 h 30"/>
                <a:gd name="T22" fmla="*/ 2147483647 w 60"/>
                <a:gd name="T23" fmla="*/ 2147483647 h 30"/>
                <a:gd name="T24" fmla="*/ 0 w 60"/>
                <a:gd name="T25" fmla="*/ 2147483647 h 30"/>
                <a:gd name="T26" fmla="*/ 0 w 60"/>
                <a:gd name="T27" fmla="*/ 2147483647 h 30"/>
                <a:gd name="T28" fmla="*/ 2147483647 w 60"/>
                <a:gd name="T29" fmla="*/ 2147483647 h 30"/>
                <a:gd name="T30" fmla="*/ 2147483647 w 60"/>
                <a:gd name="T31" fmla="*/ 2147483647 h 30"/>
                <a:gd name="T32" fmla="*/ 2147483647 w 60"/>
                <a:gd name="T33" fmla="*/ 2147483647 h 30"/>
                <a:gd name="T34" fmla="*/ 2147483647 w 60"/>
                <a:gd name="T35" fmla="*/ 2147483647 h 30"/>
                <a:gd name="T36" fmla="*/ 2147483647 w 60"/>
                <a:gd name="T37" fmla="*/ 2147483647 h 30"/>
                <a:gd name="T38" fmla="*/ 2147483647 w 60"/>
                <a:gd name="T39" fmla="*/ 2147483647 h 30"/>
                <a:gd name="T40" fmla="*/ 2147483647 w 60"/>
                <a:gd name="T41" fmla="*/ 2147483647 h 30"/>
                <a:gd name="T42" fmla="*/ 2147483647 w 60"/>
                <a:gd name="T43" fmla="*/ 2147483647 h 30"/>
                <a:gd name="T44" fmla="*/ 2147483647 w 60"/>
                <a:gd name="T45" fmla="*/ 2147483647 h 30"/>
                <a:gd name="T46" fmla="*/ 2147483647 w 60"/>
                <a:gd name="T47" fmla="*/ 2147483647 h 30"/>
                <a:gd name="T48" fmla="*/ 2147483647 w 60"/>
                <a:gd name="T49" fmla="*/ 2147483647 h 30"/>
                <a:gd name="T50" fmla="*/ 2147483647 w 60"/>
                <a:gd name="T51" fmla="*/ 2147483647 h 30"/>
                <a:gd name="T52" fmla="*/ 2147483647 w 60"/>
                <a:gd name="T53" fmla="*/ 2147483647 h 30"/>
                <a:gd name="T54" fmla="*/ 2147483647 w 60"/>
                <a:gd name="T55" fmla="*/ 2147483647 h 30"/>
                <a:gd name="T56" fmla="*/ 2147483647 w 60"/>
                <a:gd name="T57" fmla="*/ 2147483647 h 30"/>
                <a:gd name="T58" fmla="*/ 2147483647 w 60"/>
                <a:gd name="T59" fmla="*/ 2147483647 h 30"/>
                <a:gd name="T60" fmla="*/ 2147483647 w 60"/>
                <a:gd name="T61" fmla="*/ 2147483647 h 30"/>
                <a:gd name="T62" fmla="*/ 2147483647 w 60"/>
                <a:gd name="T63" fmla="*/ 2147483647 h 30"/>
                <a:gd name="T64" fmla="*/ 2147483647 w 60"/>
                <a:gd name="T65" fmla="*/ 2147483647 h 30"/>
                <a:gd name="T66" fmla="*/ 2147483647 w 60"/>
                <a:gd name="T67" fmla="*/ 2147483647 h 30"/>
                <a:gd name="T68" fmla="*/ 2147483647 w 60"/>
                <a:gd name="T69" fmla="*/ 2147483647 h 30"/>
                <a:gd name="T70" fmla="*/ 2147483647 w 60"/>
                <a:gd name="T71" fmla="*/ 2147483647 h 3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60"/>
                <a:gd name="T109" fmla="*/ 0 h 30"/>
                <a:gd name="T110" fmla="*/ 60 w 60"/>
                <a:gd name="T111" fmla="*/ 30 h 3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60" h="30">
                  <a:moveTo>
                    <a:pt x="50" y="4"/>
                  </a:moveTo>
                  <a:lnTo>
                    <a:pt x="44" y="2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18" y="0"/>
                  </a:lnTo>
                  <a:lnTo>
                    <a:pt x="16" y="2"/>
                  </a:lnTo>
                  <a:lnTo>
                    <a:pt x="14" y="4"/>
                  </a:lnTo>
                  <a:lnTo>
                    <a:pt x="12" y="8"/>
                  </a:lnTo>
                  <a:lnTo>
                    <a:pt x="8" y="10"/>
                  </a:lnTo>
                  <a:lnTo>
                    <a:pt x="4" y="14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4" y="28"/>
                  </a:lnTo>
                  <a:lnTo>
                    <a:pt x="4" y="26"/>
                  </a:lnTo>
                  <a:lnTo>
                    <a:pt x="4" y="24"/>
                  </a:lnTo>
                  <a:lnTo>
                    <a:pt x="8" y="26"/>
                  </a:lnTo>
                  <a:lnTo>
                    <a:pt x="10" y="24"/>
                  </a:lnTo>
                  <a:lnTo>
                    <a:pt x="12" y="30"/>
                  </a:lnTo>
                  <a:lnTo>
                    <a:pt x="26" y="30"/>
                  </a:lnTo>
                  <a:lnTo>
                    <a:pt x="28" y="28"/>
                  </a:lnTo>
                  <a:lnTo>
                    <a:pt x="30" y="26"/>
                  </a:lnTo>
                  <a:lnTo>
                    <a:pt x="32" y="26"/>
                  </a:lnTo>
                  <a:lnTo>
                    <a:pt x="36" y="28"/>
                  </a:lnTo>
                  <a:lnTo>
                    <a:pt x="40" y="30"/>
                  </a:lnTo>
                  <a:lnTo>
                    <a:pt x="44" y="30"/>
                  </a:lnTo>
                  <a:lnTo>
                    <a:pt x="44" y="26"/>
                  </a:lnTo>
                  <a:lnTo>
                    <a:pt x="48" y="24"/>
                  </a:lnTo>
                  <a:lnTo>
                    <a:pt x="54" y="22"/>
                  </a:lnTo>
                  <a:lnTo>
                    <a:pt x="60" y="20"/>
                  </a:lnTo>
                  <a:lnTo>
                    <a:pt x="60" y="14"/>
                  </a:lnTo>
                  <a:lnTo>
                    <a:pt x="58" y="14"/>
                  </a:lnTo>
                  <a:lnTo>
                    <a:pt x="54" y="12"/>
                  </a:lnTo>
                  <a:lnTo>
                    <a:pt x="50" y="8"/>
                  </a:lnTo>
                  <a:lnTo>
                    <a:pt x="50" y="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9" name="Freeform 186"/>
            <p:cNvSpPr/>
            <p:nvPr/>
          </p:nvSpPr>
          <p:spPr bwMode="auto">
            <a:xfrm>
              <a:off x="4824626" y="3156569"/>
              <a:ext cx="156823" cy="71682"/>
            </a:xfrm>
            <a:custGeom>
              <a:avLst/>
              <a:gdLst>
                <a:gd name="T0" fmla="*/ 2147483647 w 107"/>
                <a:gd name="T1" fmla="*/ 2147483647 h 46"/>
                <a:gd name="T2" fmla="*/ 2147483647 w 107"/>
                <a:gd name="T3" fmla="*/ 2147483647 h 46"/>
                <a:gd name="T4" fmla="*/ 2147483647 w 107"/>
                <a:gd name="T5" fmla="*/ 2147483647 h 46"/>
                <a:gd name="T6" fmla="*/ 2147483647 w 107"/>
                <a:gd name="T7" fmla="*/ 2147483647 h 46"/>
                <a:gd name="T8" fmla="*/ 2147483647 w 107"/>
                <a:gd name="T9" fmla="*/ 0 h 46"/>
                <a:gd name="T10" fmla="*/ 2147483647 w 107"/>
                <a:gd name="T11" fmla="*/ 2147483647 h 46"/>
                <a:gd name="T12" fmla="*/ 2147483647 w 107"/>
                <a:gd name="T13" fmla="*/ 2147483647 h 46"/>
                <a:gd name="T14" fmla="*/ 2147483647 w 107"/>
                <a:gd name="T15" fmla="*/ 2147483647 h 46"/>
                <a:gd name="T16" fmla="*/ 2147483647 w 107"/>
                <a:gd name="T17" fmla="*/ 2147483647 h 46"/>
                <a:gd name="T18" fmla="*/ 2147483647 w 107"/>
                <a:gd name="T19" fmla="*/ 2147483647 h 46"/>
                <a:gd name="T20" fmla="*/ 2147483647 w 107"/>
                <a:gd name="T21" fmla="*/ 2147483647 h 46"/>
                <a:gd name="T22" fmla="*/ 2147483647 w 107"/>
                <a:gd name="T23" fmla="*/ 2147483647 h 46"/>
                <a:gd name="T24" fmla="*/ 2147483647 w 107"/>
                <a:gd name="T25" fmla="*/ 2147483647 h 46"/>
                <a:gd name="T26" fmla="*/ 2147483647 w 107"/>
                <a:gd name="T27" fmla="*/ 2147483647 h 46"/>
                <a:gd name="T28" fmla="*/ 2147483647 w 107"/>
                <a:gd name="T29" fmla="*/ 2147483647 h 46"/>
                <a:gd name="T30" fmla="*/ 2147483647 w 107"/>
                <a:gd name="T31" fmla="*/ 2147483647 h 46"/>
                <a:gd name="T32" fmla="*/ 2147483647 w 107"/>
                <a:gd name="T33" fmla="*/ 2147483647 h 46"/>
                <a:gd name="T34" fmla="*/ 2147483647 w 107"/>
                <a:gd name="T35" fmla="*/ 2147483647 h 46"/>
                <a:gd name="T36" fmla="*/ 2147483647 w 107"/>
                <a:gd name="T37" fmla="*/ 2147483647 h 46"/>
                <a:gd name="T38" fmla="*/ 2147483647 w 107"/>
                <a:gd name="T39" fmla="*/ 2147483647 h 46"/>
                <a:gd name="T40" fmla="*/ 2147483647 w 107"/>
                <a:gd name="T41" fmla="*/ 2147483647 h 46"/>
                <a:gd name="T42" fmla="*/ 2147483647 w 107"/>
                <a:gd name="T43" fmla="*/ 2147483647 h 46"/>
                <a:gd name="T44" fmla="*/ 2147483647 w 107"/>
                <a:gd name="T45" fmla="*/ 2147483647 h 46"/>
                <a:gd name="T46" fmla="*/ 2147483647 w 107"/>
                <a:gd name="T47" fmla="*/ 2147483647 h 46"/>
                <a:gd name="T48" fmla="*/ 2147483647 w 107"/>
                <a:gd name="T49" fmla="*/ 2147483647 h 46"/>
                <a:gd name="T50" fmla="*/ 2147483647 w 107"/>
                <a:gd name="T51" fmla="*/ 2147483647 h 46"/>
                <a:gd name="T52" fmla="*/ 2147483647 w 107"/>
                <a:gd name="T53" fmla="*/ 2147483647 h 46"/>
                <a:gd name="T54" fmla="*/ 2147483647 w 107"/>
                <a:gd name="T55" fmla="*/ 2147483647 h 46"/>
                <a:gd name="T56" fmla="*/ 0 w 107"/>
                <a:gd name="T57" fmla="*/ 2147483647 h 46"/>
                <a:gd name="T58" fmla="*/ 0 w 107"/>
                <a:gd name="T59" fmla="*/ 2147483647 h 46"/>
                <a:gd name="T60" fmla="*/ 2147483647 w 107"/>
                <a:gd name="T61" fmla="*/ 2147483647 h 46"/>
                <a:gd name="T62" fmla="*/ 2147483647 w 107"/>
                <a:gd name="T63" fmla="*/ 2147483647 h 46"/>
                <a:gd name="T64" fmla="*/ 2147483647 w 107"/>
                <a:gd name="T65" fmla="*/ 2147483647 h 46"/>
                <a:gd name="T66" fmla="*/ 2147483647 w 107"/>
                <a:gd name="T67" fmla="*/ 2147483647 h 46"/>
                <a:gd name="T68" fmla="*/ 2147483647 w 107"/>
                <a:gd name="T69" fmla="*/ 2147483647 h 46"/>
                <a:gd name="T70" fmla="*/ 2147483647 w 107"/>
                <a:gd name="T71" fmla="*/ 2147483647 h 46"/>
                <a:gd name="T72" fmla="*/ 2147483647 w 107"/>
                <a:gd name="T73" fmla="*/ 2147483647 h 46"/>
                <a:gd name="T74" fmla="*/ 2147483647 w 107"/>
                <a:gd name="T75" fmla="*/ 2147483647 h 46"/>
                <a:gd name="T76" fmla="*/ 2147483647 w 107"/>
                <a:gd name="T77" fmla="*/ 2147483647 h 46"/>
                <a:gd name="T78" fmla="*/ 2147483647 w 107"/>
                <a:gd name="T79" fmla="*/ 2147483647 h 46"/>
                <a:gd name="T80" fmla="*/ 2147483647 w 107"/>
                <a:gd name="T81" fmla="*/ 2147483647 h 46"/>
                <a:gd name="T82" fmla="*/ 2147483647 w 107"/>
                <a:gd name="T83" fmla="*/ 2147483647 h 4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07"/>
                <a:gd name="T127" fmla="*/ 0 h 46"/>
                <a:gd name="T128" fmla="*/ 107 w 107"/>
                <a:gd name="T129" fmla="*/ 46 h 4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07" h="46">
                  <a:moveTo>
                    <a:pt x="65" y="8"/>
                  </a:moveTo>
                  <a:lnTo>
                    <a:pt x="69" y="6"/>
                  </a:lnTo>
                  <a:lnTo>
                    <a:pt x="71" y="4"/>
                  </a:lnTo>
                  <a:lnTo>
                    <a:pt x="75" y="2"/>
                  </a:lnTo>
                  <a:lnTo>
                    <a:pt x="79" y="0"/>
                  </a:lnTo>
                  <a:lnTo>
                    <a:pt x="85" y="2"/>
                  </a:lnTo>
                  <a:lnTo>
                    <a:pt x="91" y="4"/>
                  </a:lnTo>
                  <a:lnTo>
                    <a:pt x="95" y="6"/>
                  </a:lnTo>
                  <a:lnTo>
                    <a:pt x="101" y="6"/>
                  </a:lnTo>
                  <a:lnTo>
                    <a:pt x="103" y="14"/>
                  </a:lnTo>
                  <a:lnTo>
                    <a:pt x="107" y="18"/>
                  </a:lnTo>
                  <a:lnTo>
                    <a:pt x="101" y="24"/>
                  </a:lnTo>
                  <a:lnTo>
                    <a:pt x="99" y="30"/>
                  </a:lnTo>
                  <a:lnTo>
                    <a:pt x="95" y="38"/>
                  </a:lnTo>
                  <a:lnTo>
                    <a:pt x="93" y="40"/>
                  </a:lnTo>
                  <a:lnTo>
                    <a:pt x="79" y="42"/>
                  </a:lnTo>
                  <a:lnTo>
                    <a:pt x="75" y="44"/>
                  </a:lnTo>
                  <a:lnTo>
                    <a:pt x="73" y="44"/>
                  </a:lnTo>
                  <a:lnTo>
                    <a:pt x="65" y="46"/>
                  </a:lnTo>
                  <a:lnTo>
                    <a:pt x="52" y="44"/>
                  </a:lnTo>
                  <a:lnTo>
                    <a:pt x="42" y="40"/>
                  </a:lnTo>
                  <a:lnTo>
                    <a:pt x="36" y="38"/>
                  </a:lnTo>
                  <a:lnTo>
                    <a:pt x="26" y="36"/>
                  </a:lnTo>
                  <a:lnTo>
                    <a:pt x="22" y="36"/>
                  </a:lnTo>
                  <a:lnTo>
                    <a:pt x="22" y="38"/>
                  </a:lnTo>
                  <a:lnTo>
                    <a:pt x="10" y="38"/>
                  </a:lnTo>
                  <a:lnTo>
                    <a:pt x="8" y="38"/>
                  </a:lnTo>
                  <a:lnTo>
                    <a:pt x="4" y="36"/>
                  </a:lnTo>
                  <a:lnTo>
                    <a:pt x="0" y="32"/>
                  </a:lnTo>
                  <a:lnTo>
                    <a:pt x="0" y="28"/>
                  </a:lnTo>
                  <a:lnTo>
                    <a:pt x="6" y="28"/>
                  </a:lnTo>
                  <a:lnTo>
                    <a:pt x="18" y="28"/>
                  </a:lnTo>
                  <a:lnTo>
                    <a:pt x="24" y="28"/>
                  </a:lnTo>
                  <a:lnTo>
                    <a:pt x="32" y="24"/>
                  </a:lnTo>
                  <a:lnTo>
                    <a:pt x="46" y="24"/>
                  </a:lnTo>
                  <a:lnTo>
                    <a:pt x="44" y="20"/>
                  </a:lnTo>
                  <a:lnTo>
                    <a:pt x="46" y="14"/>
                  </a:lnTo>
                  <a:lnTo>
                    <a:pt x="50" y="12"/>
                  </a:lnTo>
                  <a:lnTo>
                    <a:pt x="54" y="8"/>
                  </a:lnTo>
                  <a:lnTo>
                    <a:pt x="58" y="6"/>
                  </a:lnTo>
                  <a:lnTo>
                    <a:pt x="56" y="6"/>
                  </a:lnTo>
                  <a:lnTo>
                    <a:pt x="65" y="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0" name="Freeform 187"/>
            <p:cNvSpPr/>
            <p:nvPr/>
          </p:nvSpPr>
          <p:spPr bwMode="auto">
            <a:xfrm>
              <a:off x="4762358" y="3212322"/>
              <a:ext cx="270981" cy="258851"/>
            </a:xfrm>
            <a:custGeom>
              <a:avLst/>
              <a:gdLst>
                <a:gd name="T0" fmla="*/ 2147483647 w 185"/>
                <a:gd name="T1" fmla="*/ 2147483647 h 162"/>
                <a:gd name="T2" fmla="*/ 0 w 185"/>
                <a:gd name="T3" fmla="*/ 2147483647 h 162"/>
                <a:gd name="T4" fmla="*/ 2147483647 w 185"/>
                <a:gd name="T5" fmla="*/ 2147483647 h 162"/>
                <a:gd name="T6" fmla="*/ 2147483647 w 185"/>
                <a:gd name="T7" fmla="*/ 2147483647 h 162"/>
                <a:gd name="T8" fmla="*/ 2147483647 w 185"/>
                <a:gd name="T9" fmla="*/ 2147483647 h 162"/>
                <a:gd name="T10" fmla="*/ 2147483647 w 185"/>
                <a:gd name="T11" fmla="*/ 2147483647 h 162"/>
                <a:gd name="T12" fmla="*/ 2147483647 w 185"/>
                <a:gd name="T13" fmla="*/ 2147483647 h 162"/>
                <a:gd name="T14" fmla="*/ 2147483647 w 185"/>
                <a:gd name="T15" fmla="*/ 2147483647 h 162"/>
                <a:gd name="T16" fmla="*/ 2147483647 w 185"/>
                <a:gd name="T17" fmla="*/ 2147483647 h 162"/>
                <a:gd name="T18" fmla="*/ 2147483647 w 185"/>
                <a:gd name="T19" fmla="*/ 2147483647 h 162"/>
                <a:gd name="T20" fmla="*/ 2147483647 w 185"/>
                <a:gd name="T21" fmla="*/ 2147483647 h 162"/>
                <a:gd name="T22" fmla="*/ 2147483647 w 185"/>
                <a:gd name="T23" fmla="*/ 0 h 162"/>
                <a:gd name="T24" fmla="*/ 2147483647 w 185"/>
                <a:gd name="T25" fmla="*/ 2147483647 h 162"/>
                <a:gd name="T26" fmla="*/ 2147483647 w 185"/>
                <a:gd name="T27" fmla="*/ 2147483647 h 162"/>
                <a:gd name="T28" fmla="*/ 2147483647 w 185"/>
                <a:gd name="T29" fmla="*/ 2147483647 h 162"/>
                <a:gd name="T30" fmla="*/ 2147483647 w 185"/>
                <a:gd name="T31" fmla="*/ 2147483647 h 162"/>
                <a:gd name="T32" fmla="*/ 2147483647 w 185"/>
                <a:gd name="T33" fmla="*/ 2147483647 h 162"/>
                <a:gd name="T34" fmla="*/ 2147483647 w 185"/>
                <a:gd name="T35" fmla="*/ 2147483647 h 162"/>
                <a:gd name="T36" fmla="*/ 2147483647 w 185"/>
                <a:gd name="T37" fmla="*/ 2147483647 h 162"/>
                <a:gd name="T38" fmla="*/ 2147483647 w 185"/>
                <a:gd name="T39" fmla="*/ 2147483647 h 162"/>
                <a:gd name="T40" fmla="*/ 2147483647 w 185"/>
                <a:gd name="T41" fmla="*/ 2147483647 h 162"/>
                <a:gd name="T42" fmla="*/ 2147483647 w 185"/>
                <a:gd name="T43" fmla="*/ 2147483647 h 162"/>
                <a:gd name="T44" fmla="*/ 2147483647 w 185"/>
                <a:gd name="T45" fmla="*/ 2147483647 h 162"/>
                <a:gd name="T46" fmla="*/ 2147483647 w 185"/>
                <a:gd name="T47" fmla="*/ 2147483647 h 162"/>
                <a:gd name="T48" fmla="*/ 2147483647 w 185"/>
                <a:gd name="T49" fmla="*/ 2147483647 h 162"/>
                <a:gd name="T50" fmla="*/ 2147483647 w 185"/>
                <a:gd name="T51" fmla="*/ 2147483647 h 162"/>
                <a:gd name="T52" fmla="*/ 2147483647 w 185"/>
                <a:gd name="T53" fmla="*/ 2147483647 h 162"/>
                <a:gd name="T54" fmla="*/ 2147483647 w 185"/>
                <a:gd name="T55" fmla="*/ 2147483647 h 162"/>
                <a:gd name="T56" fmla="*/ 2147483647 w 185"/>
                <a:gd name="T57" fmla="*/ 2147483647 h 162"/>
                <a:gd name="T58" fmla="*/ 2147483647 w 185"/>
                <a:gd name="T59" fmla="*/ 2147483647 h 162"/>
                <a:gd name="T60" fmla="*/ 2147483647 w 185"/>
                <a:gd name="T61" fmla="*/ 2147483647 h 162"/>
                <a:gd name="T62" fmla="*/ 2147483647 w 185"/>
                <a:gd name="T63" fmla="*/ 2147483647 h 162"/>
                <a:gd name="T64" fmla="*/ 2147483647 w 185"/>
                <a:gd name="T65" fmla="*/ 2147483647 h 162"/>
                <a:gd name="T66" fmla="*/ 2147483647 w 185"/>
                <a:gd name="T67" fmla="*/ 2147483647 h 162"/>
                <a:gd name="T68" fmla="*/ 2147483647 w 185"/>
                <a:gd name="T69" fmla="*/ 2147483647 h 162"/>
                <a:gd name="T70" fmla="*/ 2147483647 w 185"/>
                <a:gd name="T71" fmla="*/ 2147483647 h 162"/>
                <a:gd name="T72" fmla="*/ 2147483647 w 185"/>
                <a:gd name="T73" fmla="*/ 2147483647 h 162"/>
                <a:gd name="T74" fmla="*/ 2147483647 w 185"/>
                <a:gd name="T75" fmla="*/ 2147483647 h 162"/>
                <a:gd name="T76" fmla="*/ 2147483647 w 185"/>
                <a:gd name="T77" fmla="*/ 2147483647 h 162"/>
                <a:gd name="T78" fmla="*/ 2147483647 w 185"/>
                <a:gd name="T79" fmla="*/ 2147483647 h 162"/>
                <a:gd name="T80" fmla="*/ 2147483647 w 185"/>
                <a:gd name="T81" fmla="*/ 2147483647 h 162"/>
                <a:gd name="T82" fmla="*/ 2147483647 w 185"/>
                <a:gd name="T83" fmla="*/ 2147483647 h 162"/>
                <a:gd name="T84" fmla="*/ 2147483647 w 185"/>
                <a:gd name="T85" fmla="*/ 2147483647 h 162"/>
                <a:gd name="T86" fmla="*/ 2147483647 w 185"/>
                <a:gd name="T87" fmla="*/ 2147483647 h 162"/>
                <a:gd name="T88" fmla="*/ 2147483647 w 185"/>
                <a:gd name="T89" fmla="*/ 2147483647 h 162"/>
                <a:gd name="T90" fmla="*/ 2147483647 w 185"/>
                <a:gd name="T91" fmla="*/ 2147483647 h 162"/>
                <a:gd name="T92" fmla="*/ 2147483647 w 185"/>
                <a:gd name="T93" fmla="*/ 2147483647 h 162"/>
                <a:gd name="T94" fmla="*/ 2147483647 w 185"/>
                <a:gd name="T95" fmla="*/ 2147483647 h 162"/>
                <a:gd name="T96" fmla="*/ 2147483647 w 185"/>
                <a:gd name="T97" fmla="*/ 2147483647 h 16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85"/>
                <a:gd name="T148" fmla="*/ 0 h 162"/>
                <a:gd name="T149" fmla="*/ 185 w 185"/>
                <a:gd name="T150" fmla="*/ 162 h 16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85" h="162">
                  <a:moveTo>
                    <a:pt x="18" y="56"/>
                  </a:moveTo>
                  <a:lnTo>
                    <a:pt x="12" y="52"/>
                  </a:lnTo>
                  <a:lnTo>
                    <a:pt x="8" y="46"/>
                  </a:lnTo>
                  <a:lnTo>
                    <a:pt x="0" y="36"/>
                  </a:lnTo>
                  <a:lnTo>
                    <a:pt x="8" y="30"/>
                  </a:lnTo>
                  <a:lnTo>
                    <a:pt x="8" y="28"/>
                  </a:lnTo>
                  <a:lnTo>
                    <a:pt x="6" y="26"/>
                  </a:lnTo>
                  <a:lnTo>
                    <a:pt x="4" y="24"/>
                  </a:lnTo>
                  <a:lnTo>
                    <a:pt x="4" y="22"/>
                  </a:lnTo>
                  <a:lnTo>
                    <a:pt x="4" y="18"/>
                  </a:lnTo>
                  <a:lnTo>
                    <a:pt x="18" y="18"/>
                  </a:lnTo>
                  <a:lnTo>
                    <a:pt x="20" y="16"/>
                  </a:lnTo>
                  <a:lnTo>
                    <a:pt x="22" y="14"/>
                  </a:lnTo>
                  <a:lnTo>
                    <a:pt x="24" y="14"/>
                  </a:lnTo>
                  <a:lnTo>
                    <a:pt x="28" y="16"/>
                  </a:lnTo>
                  <a:lnTo>
                    <a:pt x="32" y="18"/>
                  </a:lnTo>
                  <a:lnTo>
                    <a:pt x="36" y="18"/>
                  </a:lnTo>
                  <a:lnTo>
                    <a:pt x="36" y="14"/>
                  </a:lnTo>
                  <a:lnTo>
                    <a:pt x="40" y="12"/>
                  </a:lnTo>
                  <a:lnTo>
                    <a:pt x="46" y="10"/>
                  </a:lnTo>
                  <a:lnTo>
                    <a:pt x="52" y="8"/>
                  </a:lnTo>
                  <a:lnTo>
                    <a:pt x="52" y="2"/>
                  </a:lnTo>
                  <a:lnTo>
                    <a:pt x="64" y="2"/>
                  </a:lnTo>
                  <a:lnTo>
                    <a:pt x="64" y="0"/>
                  </a:lnTo>
                  <a:lnTo>
                    <a:pt x="68" y="0"/>
                  </a:lnTo>
                  <a:lnTo>
                    <a:pt x="74" y="2"/>
                  </a:lnTo>
                  <a:lnTo>
                    <a:pt x="80" y="2"/>
                  </a:lnTo>
                  <a:lnTo>
                    <a:pt x="94" y="8"/>
                  </a:lnTo>
                  <a:lnTo>
                    <a:pt x="96" y="8"/>
                  </a:lnTo>
                  <a:lnTo>
                    <a:pt x="96" y="16"/>
                  </a:lnTo>
                  <a:lnTo>
                    <a:pt x="88" y="24"/>
                  </a:lnTo>
                  <a:lnTo>
                    <a:pt x="86" y="28"/>
                  </a:lnTo>
                  <a:lnTo>
                    <a:pt x="86" y="32"/>
                  </a:lnTo>
                  <a:lnTo>
                    <a:pt x="84" y="38"/>
                  </a:lnTo>
                  <a:lnTo>
                    <a:pt x="84" y="44"/>
                  </a:lnTo>
                  <a:lnTo>
                    <a:pt x="84" y="48"/>
                  </a:lnTo>
                  <a:lnTo>
                    <a:pt x="88" y="52"/>
                  </a:lnTo>
                  <a:lnTo>
                    <a:pt x="96" y="58"/>
                  </a:lnTo>
                  <a:lnTo>
                    <a:pt x="107" y="62"/>
                  </a:lnTo>
                  <a:lnTo>
                    <a:pt x="109" y="64"/>
                  </a:lnTo>
                  <a:lnTo>
                    <a:pt x="115" y="68"/>
                  </a:lnTo>
                  <a:lnTo>
                    <a:pt x="119" y="72"/>
                  </a:lnTo>
                  <a:lnTo>
                    <a:pt x="121" y="80"/>
                  </a:lnTo>
                  <a:lnTo>
                    <a:pt x="125" y="86"/>
                  </a:lnTo>
                  <a:lnTo>
                    <a:pt x="131" y="90"/>
                  </a:lnTo>
                  <a:lnTo>
                    <a:pt x="135" y="92"/>
                  </a:lnTo>
                  <a:lnTo>
                    <a:pt x="137" y="92"/>
                  </a:lnTo>
                  <a:lnTo>
                    <a:pt x="139" y="90"/>
                  </a:lnTo>
                  <a:lnTo>
                    <a:pt x="141" y="94"/>
                  </a:lnTo>
                  <a:lnTo>
                    <a:pt x="145" y="98"/>
                  </a:lnTo>
                  <a:lnTo>
                    <a:pt x="149" y="102"/>
                  </a:lnTo>
                  <a:lnTo>
                    <a:pt x="161" y="108"/>
                  </a:lnTo>
                  <a:lnTo>
                    <a:pt x="173" y="114"/>
                  </a:lnTo>
                  <a:lnTo>
                    <a:pt x="179" y="120"/>
                  </a:lnTo>
                  <a:lnTo>
                    <a:pt x="185" y="124"/>
                  </a:lnTo>
                  <a:lnTo>
                    <a:pt x="179" y="124"/>
                  </a:lnTo>
                  <a:lnTo>
                    <a:pt x="173" y="124"/>
                  </a:lnTo>
                  <a:lnTo>
                    <a:pt x="169" y="122"/>
                  </a:lnTo>
                  <a:lnTo>
                    <a:pt x="163" y="118"/>
                  </a:lnTo>
                  <a:lnTo>
                    <a:pt x="159" y="118"/>
                  </a:lnTo>
                  <a:lnTo>
                    <a:pt x="153" y="120"/>
                  </a:lnTo>
                  <a:lnTo>
                    <a:pt x="153" y="124"/>
                  </a:lnTo>
                  <a:lnTo>
                    <a:pt x="153" y="126"/>
                  </a:lnTo>
                  <a:lnTo>
                    <a:pt x="155" y="128"/>
                  </a:lnTo>
                  <a:lnTo>
                    <a:pt x="159" y="132"/>
                  </a:lnTo>
                  <a:lnTo>
                    <a:pt x="161" y="136"/>
                  </a:lnTo>
                  <a:lnTo>
                    <a:pt x="163" y="138"/>
                  </a:lnTo>
                  <a:lnTo>
                    <a:pt x="163" y="140"/>
                  </a:lnTo>
                  <a:lnTo>
                    <a:pt x="163" y="144"/>
                  </a:lnTo>
                  <a:lnTo>
                    <a:pt x="161" y="146"/>
                  </a:lnTo>
                  <a:lnTo>
                    <a:pt x="155" y="144"/>
                  </a:lnTo>
                  <a:lnTo>
                    <a:pt x="155" y="152"/>
                  </a:lnTo>
                  <a:lnTo>
                    <a:pt x="155" y="154"/>
                  </a:lnTo>
                  <a:lnTo>
                    <a:pt x="151" y="158"/>
                  </a:lnTo>
                  <a:lnTo>
                    <a:pt x="147" y="162"/>
                  </a:lnTo>
                  <a:lnTo>
                    <a:pt x="141" y="162"/>
                  </a:lnTo>
                  <a:lnTo>
                    <a:pt x="141" y="156"/>
                  </a:lnTo>
                  <a:lnTo>
                    <a:pt x="145" y="152"/>
                  </a:lnTo>
                  <a:lnTo>
                    <a:pt x="147" y="148"/>
                  </a:lnTo>
                  <a:lnTo>
                    <a:pt x="147" y="142"/>
                  </a:lnTo>
                  <a:lnTo>
                    <a:pt x="147" y="136"/>
                  </a:lnTo>
                  <a:lnTo>
                    <a:pt x="145" y="132"/>
                  </a:lnTo>
                  <a:lnTo>
                    <a:pt x="141" y="126"/>
                  </a:lnTo>
                  <a:lnTo>
                    <a:pt x="135" y="124"/>
                  </a:lnTo>
                  <a:lnTo>
                    <a:pt x="129" y="120"/>
                  </a:lnTo>
                  <a:lnTo>
                    <a:pt x="119" y="112"/>
                  </a:lnTo>
                  <a:lnTo>
                    <a:pt x="107" y="104"/>
                  </a:lnTo>
                  <a:lnTo>
                    <a:pt x="84" y="92"/>
                  </a:lnTo>
                  <a:lnTo>
                    <a:pt x="74" y="84"/>
                  </a:lnTo>
                  <a:lnTo>
                    <a:pt x="64" y="74"/>
                  </a:lnTo>
                  <a:lnTo>
                    <a:pt x="56" y="64"/>
                  </a:lnTo>
                  <a:lnTo>
                    <a:pt x="52" y="50"/>
                  </a:lnTo>
                  <a:lnTo>
                    <a:pt x="42" y="48"/>
                  </a:lnTo>
                  <a:lnTo>
                    <a:pt x="36" y="44"/>
                  </a:lnTo>
                  <a:lnTo>
                    <a:pt x="30" y="46"/>
                  </a:lnTo>
                  <a:lnTo>
                    <a:pt x="28" y="50"/>
                  </a:lnTo>
                  <a:lnTo>
                    <a:pt x="24" y="54"/>
                  </a:lnTo>
                  <a:lnTo>
                    <a:pt x="20" y="56"/>
                  </a:lnTo>
                  <a:lnTo>
                    <a:pt x="18" y="5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1" name="Freeform 188"/>
            <p:cNvSpPr/>
            <p:nvPr/>
          </p:nvSpPr>
          <p:spPr bwMode="auto">
            <a:xfrm>
              <a:off x="4908803" y="2991966"/>
              <a:ext cx="206407" cy="157966"/>
            </a:xfrm>
            <a:custGeom>
              <a:avLst/>
              <a:gdLst>
                <a:gd name="T0" fmla="*/ 2147483647 w 141"/>
                <a:gd name="T1" fmla="*/ 2147483647 h 100"/>
                <a:gd name="T2" fmla="*/ 2147483647 w 141"/>
                <a:gd name="T3" fmla="*/ 2147483647 h 100"/>
                <a:gd name="T4" fmla="*/ 2147483647 w 141"/>
                <a:gd name="T5" fmla="*/ 2147483647 h 100"/>
                <a:gd name="T6" fmla="*/ 2147483647 w 141"/>
                <a:gd name="T7" fmla="*/ 2147483647 h 100"/>
                <a:gd name="T8" fmla="*/ 2147483647 w 141"/>
                <a:gd name="T9" fmla="*/ 2147483647 h 100"/>
                <a:gd name="T10" fmla="*/ 2147483647 w 141"/>
                <a:gd name="T11" fmla="*/ 2147483647 h 100"/>
                <a:gd name="T12" fmla="*/ 2147483647 w 141"/>
                <a:gd name="T13" fmla="*/ 2147483647 h 100"/>
                <a:gd name="T14" fmla="*/ 2147483647 w 141"/>
                <a:gd name="T15" fmla="*/ 2147483647 h 100"/>
                <a:gd name="T16" fmla="*/ 2147483647 w 141"/>
                <a:gd name="T17" fmla="*/ 2147483647 h 100"/>
                <a:gd name="T18" fmla="*/ 2147483647 w 141"/>
                <a:gd name="T19" fmla="*/ 2147483647 h 100"/>
                <a:gd name="T20" fmla="*/ 2147483647 w 141"/>
                <a:gd name="T21" fmla="*/ 2147483647 h 100"/>
                <a:gd name="T22" fmla="*/ 2147483647 w 141"/>
                <a:gd name="T23" fmla="*/ 2147483647 h 100"/>
                <a:gd name="T24" fmla="*/ 2147483647 w 141"/>
                <a:gd name="T25" fmla="*/ 2147483647 h 100"/>
                <a:gd name="T26" fmla="*/ 2147483647 w 141"/>
                <a:gd name="T27" fmla="*/ 2147483647 h 100"/>
                <a:gd name="T28" fmla="*/ 2147483647 w 141"/>
                <a:gd name="T29" fmla="*/ 2147483647 h 100"/>
                <a:gd name="T30" fmla="*/ 2147483647 w 141"/>
                <a:gd name="T31" fmla="*/ 2147483647 h 100"/>
                <a:gd name="T32" fmla="*/ 2147483647 w 141"/>
                <a:gd name="T33" fmla="*/ 2147483647 h 100"/>
                <a:gd name="T34" fmla="*/ 2147483647 w 141"/>
                <a:gd name="T35" fmla="*/ 2147483647 h 100"/>
                <a:gd name="T36" fmla="*/ 2147483647 w 141"/>
                <a:gd name="T37" fmla="*/ 2147483647 h 100"/>
                <a:gd name="T38" fmla="*/ 2147483647 w 141"/>
                <a:gd name="T39" fmla="*/ 2147483647 h 100"/>
                <a:gd name="T40" fmla="*/ 2147483647 w 141"/>
                <a:gd name="T41" fmla="*/ 2147483647 h 100"/>
                <a:gd name="T42" fmla="*/ 2147483647 w 141"/>
                <a:gd name="T43" fmla="*/ 2147483647 h 100"/>
                <a:gd name="T44" fmla="*/ 2147483647 w 141"/>
                <a:gd name="T45" fmla="*/ 2147483647 h 100"/>
                <a:gd name="T46" fmla="*/ 2147483647 w 141"/>
                <a:gd name="T47" fmla="*/ 2147483647 h 100"/>
                <a:gd name="T48" fmla="*/ 0 w 141"/>
                <a:gd name="T49" fmla="*/ 2147483647 h 100"/>
                <a:gd name="T50" fmla="*/ 0 w 141"/>
                <a:gd name="T51" fmla="*/ 2147483647 h 100"/>
                <a:gd name="T52" fmla="*/ 2147483647 w 141"/>
                <a:gd name="T53" fmla="*/ 2147483647 h 100"/>
                <a:gd name="T54" fmla="*/ 2147483647 w 141"/>
                <a:gd name="T55" fmla="*/ 2147483647 h 100"/>
                <a:gd name="T56" fmla="*/ 2147483647 w 141"/>
                <a:gd name="T57" fmla="*/ 2147483647 h 100"/>
                <a:gd name="T58" fmla="*/ 2147483647 w 141"/>
                <a:gd name="T59" fmla="*/ 0 h 100"/>
                <a:gd name="T60" fmla="*/ 2147483647 w 141"/>
                <a:gd name="T61" fmla="*/ 0 h 100"/>
                <a:gd name="T62" fmla="*/ 2147483647 w 141"/>
                <a:gd name="T63" fmla="*/ 2147483647 h 100"/>
                <a:gd name="T64" fmla="*/ 2147483647 w 141"/>
                <a:gd name="T65" fmla="*/ 2147483647 h 100"/>
                <a:gd name="T66" fmla="*/ 2147483647 w 141"/>
                <a:gd name="T67" fmla="*/ 2147483647 h 100"/>
                <a:gd name="T68" fmla="*/ 2147483647 w 141"/>
                <a:gd name="T69" fmla="*/ 2147483647 h 100"/>
                <a:gd name="T70" fmla="*/ 2147483647 w 141"/>
                <a:gd name="T71" fmla="*/ 2147483647 h 100"/>
                <a:gd name="T72" fmla="*/ 2147483647 w 141"/>
                <a:gd name="T73" fmla="*/ 2147483647 h 100"/>
                <a:gd name="T74" fmla="*/ 2147483647 w 141"/>
                <a:gd name="T75" fmla="*/ 2147483647 h 100"/>
                <a:gd name="T76" fmla="*/ 2147483647 w 141"/>
                <a:gd name="T77" fmla="*/ 2147483647 h 100"/>
                <a:gd name="T78" fmla="*/ 2147483647 w 141"/>
                <a:gd name="T79" fmla="*/ 2147483647 h 100"/>
                <a:gd name="T80" fmla="*/ 2147483647 w 141"/>
                <a:gd name="T81" fmla="*/ 2147483647 h 100"/>
                <a:gd name="T82" fmla="*/ 2147483647 w 141"/>
                <a:gd name="T83" fmla="*/ 2147483647 h 100"/>
                <a:gd name="T84" fmla="*/ 2147483647 w 141"/>
                <a:gd name="T85" fmla="*/ 2147483647 h 100"/>
                <a:gd name="T86" fmla="*/ 2147483647 w 141"/>
                <a:gd name="T87" fmla="*/ 2147483647 h 100"/>
                <a:gd name="T88" fmla="*/ 2147483647 w 141"/>
                <a:gd name="T89" fmla="*/ 2147483647 h 100"/>
                <a:gd name="T90" fmla="*/ 2147483647 w 141"/>
                <a:gd name="T91" fmla="*/ 2147483647 h 100"/>
                <a:gd name="T92" fmla="*/ 2147483647 w 141"/>
                <a:gd name="T93" fmla="*/ 2147483647 h 100"/>
                <a:gd name="T94" fmla="*/ 2147483647 w 141"/>
                <a:gd name="T95" fmla="*/ 2147483647 h 100"/>
                <a:gd name="T96" fmla="*/ 2147483647 w 141"/>
                <a:gd name="T97" fmla="*/ 2147483647 h 100"/>
                <a:gd name="T98" fmla="*/ 2147483647 w 141"/>
                <a:gd name="T99" fmla="*/ 2147483647 h 100"/>
                <a:gd name="T100" fmla="*/ 2147483647 w 141"/>
                <a:gd name="T101" fmla="*/ 2147483647 h 100"/>
                <a:gd name="T102" fmla="*/ 2147483647 w 141"/>
                <a:gd name="T103" fmla="*/ 2147483647 h 100"/>
                <a:gd name="T104" fmla="*/ 2147483647 w 141"/>
                <a:gd name="T105" fmla="*/ 2147483647 h 100"/>
                <a:gd name="T106" fmla="*/ 2147483647 w 141"/>
                <a:gd name="T107" fmla="*/ 2147483647 h 100"/>
                <a:gd name="T108" fmla="*/ 2147483647 w 141"/>
                <a:gd name="T109" fmla="*/ 2147483647 h 1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41"/>
                <a:gd name="T166" fmla="*/ 0 h 100"/>
                <a:gd name="T167" fmla="*/ 141 w 141"/>
                <a:gd name="T168" fmla="*/ 100 h 10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41" h="100">
                  <a:moveTo>
                    <a:pt x="121" y="100"/>
                  </a:moveTo>
                  <a:lnTo>
                    <a:pt x="117" y="100"/>
                  </a:lnTo>
                  <a:lnTo>
                    <a:pt x="111" y="100"/>
                  </a:lnTo>
                  <a:lnTo>
                    <a:pt x="101" y="98"/>
                  </a:lnTo>
                  <a:lnTo>
                    <a:pt x="91" y="100"/>
                  </a:lnTo>
                  <a:lnTo>
                    <a:pt x="85" y="100"/>
                  </a:lnTo>
                  <a:lnTo>
                    <a:pt x="83" y="100"/>
                  </a:lnTo>
                  <a:lnTo>
                    <a:pt x="81" y="96"/>
                  </a:lnTo>
                  <a:lnTo>
                    <a:pt x="75" y="96"/>
                  </a:lnTo>
                  <a:lnTo>
                    <a:pt x="71" y="96"/>
                  </a:lnTo>
                  <a:lnTo>
                    <a:pt x="69" y="96"/>
                  </a:lnTo>
                  <a:lnTo>
                    <a:pt x="67" y="94"/>
                  </a:lnTo>
                  <a:lnTo>
                    <a:pt x="65" y="88"/>
                  </a:lnTo>
                  <a:lnTo>
                    <a:pt x="61" y="86"/>
                  </a:lnTo>
                  <a:lnTo>
                    <a:pt x="55" y="84"/>
                  </a:lnTo>
                  <a:lnTo>
                    <a:pt x="47" y="82"/>
                  </a:lnTo>
                  <a:lnTo>
                    <a:pt x="43" y="78"/>
                  </a:lnTo>
                  <a:lnTo>
                    <a:pt x="41" y="82"/>
                  </a:lnTo>
                  <a:lnTo>
                    <a:pt x="37" y="82"/>
                  </a:lnTo>
                  <a:lnTo>
                    <a:pt x="35" y="82"/>
                  </a:lnTo>
                  <a:lnTo>
                    <a:pt x="35" y="78"/>
                  </a:lnTo>
                  <a:lnTo>
                    <a:pt x="13" y="72"/>
                  </a:lnTo>
                  <a:lnTo>
                    <a:pt x="13" y="62"/>
                  </a:lnTo>
                  <a:lnTo>
                    <a:pt x="7" y="48"/>
                  </a:lnTo>
                  <a:lnTo>
                    <a:pt x="0" y="36"/>
                  </a:lnTo>
                  <a:lnTo>
                    <a:pt x="0" y="18"/>
                  </a:lnTo>
                  <a:lnTo>
                    <a:pt x="5" y="18"/>
                  </a:lnTo>
                  <a:lnTo>
                    <a:pt x="13" y="16"/>
                  </a:lnTo>
                  <a:lnTo>
                    <a:pt x="25" y="10"/>
                  </a:lnTo>
                  <a:lnTo>
                    <a:pt x="41" y="0"/>
                  </a:lnTo>
                  <a:lnTo>
                    <a:pt x="59" y="0"/>
                  </a:lnTo>
                  <a:lnTo>
                    <a:pt x="61" y="4"/>
                  </a:lnTo>
                  <a:lnTo>
                    <a:pt x="61" y="6"/>
                  </a:lnTo>
                  <a:lnTo>
                    <a:pt x="65" y="8"/>
                  </a:lnTo>
                  <a:lnTo>
                    <a:pt x="75" y="6"/>
                  </a:lnTo>
                  <a:lnTo>
                    <a:pt x="113" y="6"/>
                  </a:lnTo>
                  <a:lnTo>
                    <a:pt x="117" y="10"/>
                  </a:lnTo>
                  <a:lnTo>
                    <a:pt x="119" y="12"/>
                  </a:lnTo>
                  <a:lnTo>
                    <a:pt x="123" y="14"/>
                  </a:lnTo>
                  <a:lnTo>
                    <a:pt x="125" y="16"/>
                  </a:lnTo>
                  <a:lnTo>
                    <a:pt x="129" y="22"/>
                  </a:lnTo>
                  <a:lnTo>
                    <a:pt x="131" y="28"/>
                  </a:lnTo>
                  <a:lnTo>
                    <a:pt x="131" y="34"/>
                  </a:lnTo>
                  <a:lnTo>
                    <a:pt x="135" y="40"/>
                  </a:lnTo>
                  <a:lnTo>
                    <a:pt x="129" y="44"/>
                  </a:lnTo>
                  <a:lnTo>
                    <a:pt x="127" y="46"/>
                  </a:lnTo>
                  <a:lnTo>
                    <a:pt x="125" y="46"/>
                  </a:lnTo>
                  <a:lnTo>
                    <a:pt x="125" y="50"/>
                  </a:lnTo>
                  <a:lnTo>
                    <a:pt x="127" y="54"/>
                  </a:lnTo>
                  <a:lnTo>
                    <a:pt x="133" y="62"/>
                  </a:lnTo>
                  <a:lnTo>
                    <a:pt x="141" y="76"/>
                  </a:lnTo>
                  <a:lnTo>
                    <a:pt x="135" y="80"/>
                  </a:lnTo>
                  <a:lnTo>
                    <a:pt x="131" y="88"/>
                  </a:lnTo>
                  <a:lnTo>
                    <a:pt x="121" y="98"/>
                  </a:lnTo>
                  <a:lnTo>
                    <a:pt x="121" y="10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2" name="Freeform 189"/>
            <p:cNvSpPr/>
            <p:nvPr/>
          </p:nvSpPr>
          <p:spPr bwMode="auto">
            <a:xfrm>
              <a:off x="5039105" y="3341084"/>
              <a:ext cx="41512" cy="82301"/>
            </a:xfrm>
            <a:custGeom>
              <a:avLst/>
              <a:gdLst>
                <a:gd name="T0" fmla="*/ 2147483647 w 28"/>
                <a:gd name="T1" fmla="*/ 2147483647 h 52"/>
                <a:gd name="T2" fmla="*/ 2147483647 w 28"/>
                <a:gd name="T3" fmla="*/ 2147483647 h 52"/>
                <a:gd name="T4" fmla="*/ 2147483647 w 28"/>
                <a:gd name="T5" fmla="*/ 2147483647 h 52"/>
                <a:gd name="T6" fmla="*/ 2147483647 w 28"/>
                <a:gd name="T7" fmla="*/ 2147483647 h 52"/>
                <a:gd name="T8" fmla="*/ 2147483647 w 28"/>
                <a:gd name="T9" fmla="*/ 2147483647 h 52"/>
                <a:gd name="T10" fmla="*/ 2147483647 w 28"/>
                <a:gd name="T11" fmla="*/ 2147483647 h 52"/>
                <a:gd name="T12" fmla="*/ 2147483647 w 28"/>
                <a:gd name="T13" fmla="*/ 2147483647 h 52"/>
                <a:gd name="T14" fmla="*/ 2147483647 w 28"/>
                <a:gd name="T15" fmla="*/ 2147483647 h 52"/>
                <a:gd name="T16" fmla="*/ 2147483647 w 28"/>
                <a:gd name="T17" fmla="*/ 2147483647 h 52"/>
                <a:gd name="T18" fmla="*/ 0 w 28"/>
                <a:gd name="T19" fmla="*/ 2147483647 h 52"/>
                <a:gd name="T20" fmla="*/ 2147483647 w 28"/>
                <a:gd name="T21" fmla="*/ 2147483647 h 52"/>
                <a:gd name="T22" fmla="*/ 2147483647 w 28"/>
                <a:gd name="T23" fmla="*/ 2147483647 h 52"/>
                <a:gd name="T24" fmla="*/ 2147483647 w 28"/>
                <a:gd name="T25" fmla="*/ 0 h 52"/>
                <a:gd name="T26" fmla="*/ 2147483647 w 28"/>
                <a:gd name="T27" fmla="*/ 0 h 52"/>
                <a:gd name="T28" fmla="*/ 2147483647 w 28"/>
                <a:gd name="T29" fmla="*/ 0 h 52"/>
                <a:gd name="T30" fmla="*/ 2147483647 w 28"/>
                <a:gd name="T31" fmla="*/ 2147483647 h 52"/>
                <a:gd name="T32" fmla="*/ 2147483647 w 28"/>
                <a:gd name="T33" fmla="*/ 2147483647 h 52"/>
                <a:gd name="T34" fmla="*/ 2147483647 w 28"/>
                <a:gd name="T35" fmla="*/ 2147483647 h 52"/>
                <a:gd name="T36" fmla="*/ 2147483647 w 28"/>
                <a:gd name="T37" fmla="*/ 2147483647 h 52"/>
                <a:gd name="T38" fmla="*/ 2147483647 w 28"/>
                <a:gd name="T39" fmla="*/ 2147483647 h 52"/>
                <a:gd name="T40" fmla="*/ 2147483647 w 28"/>
                <a:gd name="T41" fmla="*/ 2147483647 h 52"/>
                <a:gd name="T42" fmla="*/ 2147483647 w 28"/>
                <a:gd name="T43" fmla="*/ 2147483647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8"/>
                <a:gd name="T67" fmla="*/ 0 h 52"/>
                <a:gd name="T68" fmla="*/ 28 w 28"/>
                <a:gd name="T69" fmla="*/ 52 h 5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8" h="52">
                  <a:moveTo>
                    <a:pt x="28" y="30"/>
                  </a:moveTo>
                  <a:lnTo>
                    <a:pt x="28" y="38"/>
                  </a:lnTo>
                  <a:lnTo>
                    <a:pt x="24" y="42"/>
                  </a:lnTo>
                  <a:lnTo>
                    <a:pt x="20" y="46"/>
                  </a:lnTo>
                  <a:lnTo>
                    <a:pt x="16" y="52"/>
                  </a:lnTo>
                  <a:lnTo>
                    <a:pt x="12" y="46"/>
                  </a:lnTo>
                  <a:lnTo>
                    <a:pt x="8" y="42"/>
                  </a:lnTo>
                  <a:lnTo>
                    <a:pt x="6" y="26"/>
                  </a:lnTo>
                  <a:lnTo>
                    <a:pt x="4" y="16"/>
                  </a:lnTo>
                  <a:lnTo>
                    <a:pt x="0" y="8"/>
                  </a:lnTo>
                  <a:lnTo>
                    <a:pt x="2" y="6"/>
                  </a:lnTo>
                  <a:lnTo>
                    <a:pt x="2" y="2"/>
                  </a:lnTo>
                  <a:lnTo>
                    <a:pt x="2" y="0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8" y="8"/>
                  </a:lnTo>
                  <a:lnTo>
                    <a:pt x="18" y="16"/>
                  </a:lnTo>
                  <a:lnTo>
                    <a:pt x="18" y="22"/>
                  </a:lnTo>
                  <a:lnTo>
                    <a:pt x="22" y="28"/>
                  </a:lnTo>
                  <a:lnTo>
                    <a:pt x="26" y="28"/>
                  </a:lnTo>
                  <a:lnTo>
                    <a:pt x="28" y="3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3" name="Freeform 190"/>
            <p:cNvSpPr/>
            <p:nvPr/>
          </p:nvSpPr>
          <p:spPr bwMode="auto">
            <a:xfrm>
              <a:off x="5062167" y="3364977"/>
              <a:ext cx="138373" cy="155311"/>
            </a:xfrm>
            <a:custGeom>
              <a:avLst/>
              <a:gdLst>
                <a:gd name="T0" fmla="*/ 2147483647 w 94"/>
                <a:gd name="T1" fmla="*/ 2147483647 h 98"/>
                <a:gd name="T2" fmla="*/ 2147483647 w 94"/>
                <a:gd name="T3" fmla="*/ 2147483647 h 98"/>
                <a:gd name="T4" fmla="*/ 2147483647 w 94"/>
                <a:gd name="T5" fmla="*/ 2147483647 h 98"/>
                <a:gd name="T6" fmla="*/ 2147483647 w 94"/>
                <a:gd name="T7" fmla="*/ 2147483647 h 98"/>
                <a:gd name="T8" fmla="*/ 2147483647 w 94"/>
                <a:gd name="T9" fmla="*/ 2147483647 h 98"/>
                <a:gd name="T10" fmla="*/ 2147483647 w 94"/>
                <a:gd name="T11" fmla="*/ 2147483647 h 98"/>
                <a:gd name="T12" fmla="*/ 2147483647 w 94"/>
                <a:gd name="T13" fmla="*/ 2147483647 h 98"/>
                <a:gd name="T14" fmla="*/ 2147483647 w 94"/>
                <a:gd name="T15" fmla="*/ 2147483647 h 98"/>
                <a:gd name="T16" fmla="*/ 2147483647 w 94"/>
                <a:gd name="T17" fmla="*/ 2147483647 h 98"/>
                <a:gd name="T18" fmla="*/ 2147483647 w 94"/>
                <a:gd name="T19" fmla="*/ 0 h 98"/>
                <a:gd name="T20" fmla="*/ 2147483647 w 94"/>
                <a:gd name="T21" fmla="*/ 2147483647 h 98"/>
                <a:gd name="T22" fmla="*/ 2147483647 w 94"/>
                <a:gd name="T23" fmla="*/ 2147483647 h 98"/>
                <a:gd name="T24" fmla="*/ 2147483647 w 94"/>
                <a:gd name="T25" fmla="*/ 2147483647 h 98"/>
                <a:gd name="T26" fmla="*/ 2147483647 w 94"/>
                <a:gd name="T27" fmla="*/ 2147483647 h 98"/>
                <a:gd name="T28" fmla="*/ 2147483647 w 94"/>
                <a:gd name="T29" fmla="*/ 2147483647 h 98"/>
                <a:gd name="T30" fmla="*/ 2147483647 w 94"/>
                <a:gd name="T31" fmla="*/ 2147483647 h 98"/>
                <a:gd name="T32" fmla="*/ 2147483647 w 94"/>
                <a:gd name="T33" fmla="*/ 2147483647 h 98"/>
                <a:gd name="T34" fmla="*/ 2147483647 w 94"/>
                <a:gd name="T35" fmla="*/ 2147483647 h 98"/>
                <a:gd name="T36" fmla="*/ 2147483647 w 94"/>
                <a:gd name="T37" fmla="*/ 2147483647 h 98"/>
                <a:gd name="T38" fmla="*/ 2147483647 w 94"/>
                <a:gd name="T39" fmla="*/ 2147483647 h 98"/>
                <a:gd name="T40" fmla="*/ 2147483647 w 94"/>
                <a:gd name="T41" fmla="*/ 2147483647 h 98"/>
                <a:gd name="T42" fmla="*/ 2147483647 w 94"/>
                <a:gd name="T43" fmla="*/ 2147483647 h 98"/>
                <a:gd name="T44" fmla="*/ 2147483647 w 94"/>
                <a:gd name="T45" fmla="*/ 2147483647 h 98"/>
                <a:gd name="T46" fmla="*/ 2147483647 w 94"/>
                <a:gd name="T47" fmla="*/ 2147483647 h 98"/>
                <a:gd name="T48" fmla="*/ 2147483647 w 94"/>
                <a:gd name="T49" fmla="*/ 2147483647 h 98"/>
                <a:gd name="T50" fmla="*/ 2147483647 w 94"/>
                <a:gd name="T51" fmla="*/ 2147483647 h 98"/>
                <a:gd name="T52" fmla="*/ 2147483647 w 94"/>
                <a:gd name="T53" fmla="*/ 2147483647 h 98"/>
                <a:gd name="T54" fmla="*/ 2147483647 w 94"/>
                <a:gd name="T55" fmla="*/ 2147483647 h 98"/>
                <a:gd name="T56" fmla="*/ 2147483647 w 94"/>
                <a:gd name="T57" fmla="*/ 2147483647 h 98"/>
                <a:gd name="T58" fmla="*/ 2147483647 w 94"/>
                <a:gd name="T59" fmla="*/ 2147483647 h 98"/>
                <a:gd name="T60" fmla="*/ 2147483647 w 94"/>
                <a:gd name="T61" fmla="*/ 2147483647 h 98"/>
                <a:gd name="T62" fmla="*/ 2147483647 w 94"/>
                <a:gd name="T63" fmla="*/ 2147483647 h 98"/>
                <a:gd name="T64" fmla="*/ 2147483647 w 94"/>
                <a:gd name="T65" fmla="*/ 2147483647 h 98"/>
                <a:gd name="T66" fmla="*/ 2147483647 w 94"/>
                <a:gd name="T67" fmla="*/ 2147483647 h 98"/>
                <a:gd name="T68" fmla="*/ 2147483647 w 94"/>
                <a:gd name="T69" fmla="*/ 2147483647 h 98"/>
                <a:gd name="T70" fmla="*/ 2147483647 w 94"/>
                <a:gd name="T71" fmla="*/ 2147483647 h 9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94"/>
                <a:gd name="T109" fmla="*/ 0 h 98"/>
                <a:gd name="T110" fmla="*/ 94 w 94"/>
                <a:gd name="T111" fmla="*/ 98 h 98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94" h="98">
                  <a:moveTo>
                    <a:pt x="12" y="14"/>
                  </a:moveTo>
                  <a:lnTo>
                    <a:pt x="20" y="12"/>
                  </a:lnTo>
                  <a:lnTo>
                    <a:pt x="30" y="10"/>
                  </a:lnTo>
                  <a:lnTo>
                    <a:pt x="36" y="8"/>
                  </a:lnTo>
                  <a:lnTo>
                    <a:pt x="38" y="6"/>
                  </a:lnTo>
                  <a:lnTo>
                    <a:pt x="38" y="2"/>
                  </a:lnTo>
                  <a:lnTo>
                    <a:pt x="38" y="4"/>
                  </a:lnTo>
                  <a:lnTo>
                    <a:pt x="42" y="4"/>
                  </a:lnTo>
                  <a:lnTo>
                    <a:pt x="48" y="4"/>
                  </a:lnTo>
                  <a:lnTo>
                    <a:pt x="54" y="2"/>
                  </a:lnTo>
                  <a:lnTo>
                    <a:pt x="60" y="0"/>
                  </a:lnTo>
                  <a:lnTo>
                    <a:pt x="64" y="2"/>
                  </a:lnTo>
                  <a:lnTo>
                    <a:pt x="66" y="4"/>
                  </a:lnTo>
                  <a:lnTo>
                    <a:pt x="70" y="6"/>
                  </a:lnTo>
                  <a:lnTo>
                    <a:pt x="76" y="6"/>
                  </a:lnTo>
                  <a:lnTo>
                    <a:pt x="78" y="6"/>
                  </a:lnTo>
                  <a:lnTo>
                    <a:pt x="80" y="4"/>
                  </a:lnTo>
                  <a:lnTo>
                    <a:pt x="84" y="4"/>
                  </a:lnTo>
                  <a:lnTo>
                    <a:pt x="86" y="0"/>
                  </a:lnTo>
                  <a:lnTo>
                    <a:pt x="88" y="0"/>
                  </a:lnTo>
                  <a:lnTo>
                    <a:pt x="90" y="2"/>
                  </a:lnTo>
                  <a:lnTo>
                    <a:pt x="90" y="4"/>
                  </a:lnTo>
                  <a:lnTo>
                    <a:pt x="94" y="6"/>
                  </a:lnTo>
                  <a:lnTo>
                    <a:pt x="94" y="16"/>
                  </a:lnTo>
                  <a:lnTo>
                    <a:pt x="58" y="16"/>
                  </a:lnTo>
                  <a:lnTo>
                    <a:pt x="60" y="20"/>
                  </a:lnTo>
                  <a:lnTo>
                    <a:pt x="62" y="24"/>
                  </a:lnTo>
                  <a:lnTo>
                    <a:pt x="58" y="24"/>
                  </a:lnTo>
                  <a:lnTo>
                    <a:pt x="56" y="26"/>
                  </a:lnTo>
                  <a:lnTo>
                    <a:pt x="56" y="28"/>
                  </a:lnTo>
                  <a:lnTo>
                    <a:pt x="50" y="28"/>
                  </a:lnTo>
                  <a:lnTo>
                    <a:pt x="46" y="26"/>
                  </a:lnTo>
                  <a:lnTo>
                    <a:pt x="40" y="20"/>
                  </a:lnTo>
                  <a:lnTo>
                    <a:pt x="38" y="22"/>
                  </a:lnTo>
                  <a:lnTo>
                    <a:pt x="38" y="24"/>
                  </a:lnTo>
                  <a:lnTo>
                    <a:pt x="40" y="28"/>
                  </a:lnTo>
                  <a:lnTo>
                    <a:pt x="40" y="32"/>
                  </a:lnTo>
                  <a:lnTo>
                    <a:pt x="44" y="38"/>
                  </a:lnTo>
                  <a:lnTo>
                    <a:pt x="48" y="44"/>
                  </a:lnTo>
                  <a:lnTo>
                    <a:pt x="54" y="48"/>
                  </a:lnTo>
                  <a:lnTo>
                    <a:pt x="66" y="56"/>
                  </a:lnTo>
                  <a:lnTo>
                    <a:pt x="70" y="60"/>
                  </a:lnTo>
                  <a:lnTo>
                    <a:pt x="74" y="64"/>
                  </a:lnTo>
                  <a:lnTo>
                    <a:pt x="66" y="64"/>
                  </a:lnTo>
                  <a:lnTo>
                    <a:pt x="64" y="68"/>
                  </a:lnTo>
                  <a:lnTo>
                    <a:pt x="60" y="68"/>
                  </a:lnTo>
                  <a:lnTo>
                    <a:pt x="56" y="66"/>
                  </a:lnTo>
                  <a:lnTo>
                    <a:pt x="52" y="64"/>
                  </a:lnTo>
                  <a:lnTo>
                    <a:pt x="54" y="70"/>
                  </a:lnTo>
                  <a:lnTo>
                    <a:pt x="58" y="74"/>
                  </a:lnTo>
                  <a:lnTo>
                    <a:pt x="52" y="76"/>
                  </a:lnTo>
                  <a:lnTo>
                    <a:pt x="46" y="74"/>
                  </a:lnTo>
                  <a:lnTo>
                    <a:pt x="48" y="82"/>
                  </a:lnTo>
                  <a:lnTo>
                    <a:pt x="50" y="84"/>
                  </a:lnTo>
                  <a:lnTo>
                    <a:pt x="52" y="90"/>
                  </a:lnTo>
                  <a:lnTo>
                    <a:pt x="54" y="98"/>
                  </a:lnTo>
                  <a:lnTo>
                    <a:pt x="48" y="92"/>
                  </a:lnTo>
                  <a:lnTo>
                    <a:pt x="42" y="90"/>
                  </a:lnTo>
                  <a:lnTo>
                    <a:pt x="38" y="88"/>
                  </a:lnTo>
                  <a:lnTo>
                    <a:pt x="38" y="84"/>
                  </a:lnTo>
                  <a:lnTo>
                    <a:pt x="34" y="84"/>
                  </a:lnTo>
                  <a:lnTo>
                    <a:pt x="30" y="82"/>
                  </a:lnTo>
                  <a:lnTo>
                    <a:pt x="26" y="82"/>
                  </a:lnTo>
                  <a:lnTo>
                    <a:pt x="24" y="78"/>
                  </a:lnTo>
                  <a:lnTo>
                    <a:pt x="20" y="68"/>
                  </a:lnTo>
                  <a:lnTo>
                    <a:pt x="18" y="58"/>
                  </a:lnTo>
                  <a:lnTo>
                    <a:pt x="14" y="48"/>
                  </a:lnTo>
                  <a:lnTo>
                    <a:pt x="12" y="46"/>
                  </a:lnTo>
                  <a:lnTo>
                    <a:pt x="0" y="36"/>
                  </a:lnTo>
                  <a:lnTo>
                    <a:pt x="4" y="30"/>
                  </a:lnTo>
                  <a:lnTo>
                    <a:pt x="8" y="26"/>
                  </a:lnTo>
                  <a:lnTo>
                    <a:pt x="12" y="22"/>
                  </a:lnTo>
                  <a:lnTo>
                    <a:pt x="12" y="1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4" name="Freeform 191"/>
            <p:cNvSpPr/>
            <p:nvPr/>
          </p:nvSpPr>
          <p:spPr bwMode="auto">
            <a:xfrm>
              <a:off x="4972224" y="3132675"/>
              <a:ext cx="114157" cy="62390"/>
            </a:xfrm>
            <a:custGeom>
              <a:avLst/>
              <a:gdLst>
                <a:gd name="T0" fmla="*/ 2147483647 w 78"/>
                <a:gd name="T1" fmla="*/ 0 h 40"/>
                <a:gd name="T2" fmla="*/ 2147483647 w 78"/>
                <a:gd name="T3" fmla="*/ 2147483647 h 40"/>
                <a:gd name="T4" fmla="*/ 2147483647 w 78"/>
                <a:gd name="T5" fmla="*/ 2147483647 h 40"/>
                <a:gd name="T6" fmla="*/ 2147483647 w 78"/>
                <a:gd name="T7" fmla="*/ 2147483647 h 40"/>
                <a:gd name="T8" fmla="*/ 2147483647 w 78"/>
                <a:gd name="T9" fmla="*/ 2147483647 h 40"/>
                <a:gd name="T10" fmla="*/ 2147483647 w 78"/>
                <a:gd name="T11" fmla="*/ 2147483647 h 40"/>
                <a:gd name="T12" fmla="*/ 2147483647 w 78"/>
                <a:gd name="T13" fmla="*/ 2147483647 h 40"/>
                <a:gd name="T14" fmla="*/ 2147483647 w 78"/>
                <a:gd name="T15" fmla="*/ 2147483647 h 40"/>
                <a:gd name="T16" fmla="*/ 2147483647 w 78"/>
                <a:gd name="T17" fmla="*/ 2147483647 h 40"/>
                <a:gd name="T18" fmla="*/ 2147483647 w 78"/>
                <a:gd name="T19" fmla="*/ 2147483647 h 40"/>
                <a:gd name="T20" fmla="*/ 2147483647 w 78"/>
                <a:gd name="T21" fmla="*/ 2147483647 h 40"/>
                <a:gd name="T22" fmla="*/ 2147483647 w 78"/>
                <a:gd name="T23" fmla="*/ 2147483647 h 40"/>
                <a:gd name="T24" fmla="*/ 2147483647 w 78"/>
                <a:gd name="T25" fmla="*/ 2147483647 h 40"/>
                <a:gd name="T26" fmla="*/ 2147483647 w 78"/>
                <a:gd name="T27" fmla="*/ 2147483647 h 40"/>
                <a:gd name="T28" fmla="*/ 2147483647 w 78"/>
                <a:gd name="T29" fmla="*/ 2147483647 h 40"/>
                <a:gd name="T30" fmla="*/ 2147483647 w 78"/>
                <a:gd name="T31" fmla="*/ 2147483647 h 40"/>
                <a:gd name="T32" fmla="*/ 2147483647 w 78"/>
                <a:gd name="T33" fmla="*/ 2147483647 h 40"/>
                <a:gd name="T34" fmla="*/ 2147483647 w 78"/>
                <a:gd name="T35" fmla="*/ 2147483647 h 40"/>
                <a:gd name="T36" fmla="*/ 2147483647 w 78"/>
                <a:gd name="T37" fmla="*/ 2147483647 h 40"/>
                <a:gd name="T38" fmla="*/ 2147483647 w 78"/>
                <a:gd name="T39" fmla="*/ 2147483647 h 40"/>
                <a:gd name="T40" fmla="*/ 2147483647 w 78"/>
                <a:gd name="T41" fmla="*/ 2147483647 h 40"/>
                <a:gd name="T42" fmla="*/ 2147483647 w 78"/>
                <a:gd name="T43" fmla="*/ 2147483647 h 40"/>
                <a:gd name="T44" fmla="*/ 2147483647 w 78"/>
                <a:gd name="T45" fmla="*/ 2147483647 h 40"/>
                <a:gd name="T46" fmla="*/ 2147483647 w 78"/>
                <a:gd name="T47" fmla="*/ 2147483647 h 40"/>
                <a:gd name="T48" fmla="*/ 2147483647 w 78"/>
                <a:gd name="T49" fmla="*/ 2147483647 h 40"/>
                <a:gd name="T50" fmla="*/ 2147483647 w 78"/>
                <a:gd name="T51" fmla="*/ 2147483647 h 40"/>
                <a:gd name="T52" fmla="*/ 2147483647 w 78"/>
                <a:gd name="T53" fmla="*/ 2147483647 h 40"/>
                <a:gd name="T54" fmla="*/ 0 w 78"/>
                <a:gd name="T55" fmla="*/ 2147483647 h 40"/>
                <a:gd name="T56" fmla="*/ 2147483647 w 78"/>
                <a:gd name="T57" fmla="*/ 2147483647 h 40"/>
                <a:gd name="T58" fmla="*/ 2147483647 w 78"/>
                <a:gd name="T59" fmla="*/ 2147483647 h 40"/>
                <a:gd name="T60" fmla="*/ 2147483647 w 78"/>
                <a:gd name="T61" fmla="*/ 2147483647 h 40"/>
                <a:gd name="T62" fmla="*/ 2147483647 w 78"/>
                <a:gd name="T63" fmla="*/ 2147483647 h 40"/>
                <a:gd name="T64" fmla="*/ 2147483647 w 78"/>
                <a:gd name="T65" fmla="*/ 2147483647 h 40"/>
                <a:gd name="T66" fmla="*/ 2147483647 w 78"/>
                <a:gd name="T67" fmla="*/ 2147483647 h 40"/>
                <a:gd name="T68" fmla="*/ 2147483647 w 78"/>
                <a:gd name="T69" fmla="*/ 0 h 4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8"/>
                <a:gd name="T106" fmla="*/ 0 h 40"/>
                <a:gd name="T107" fmla="*/ 78 w 78"/>
                <a:gd name="T108" fmla="*/ 40 h 4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8" h="40">
                  <a:moveTo>
                    <a:pt x="22" y="0"/>
                  </a:moveTo>
                  <a:lnTo>
                    <a:pt x="24" y="6"/>
                  </a:lnTo>
                  <a:lnTo>
                    <a:pt x="26" y="8"/>
                  </a:lnTo>
                  <a:lnTo>
                    <a:pt x="28" y="8"/>
                  </a:lnTo>
                  <a:lnTo>
                    <a:pt x="32" y="8"/>
                  </a:lnTo>
                  <a:lnTo>
                    <a:pt x="38" y="8"/>
                  </a:lnTo>
                  <a:lnTo>
                    <a:pt x="40" y="12"/>
                  </a:lnTo>
                  <a:lnTo>
                    <a:pt x="42" y="12"/>
                  </a:lnTo>
                  <a:lnTo>
                    <a:pt x="48" y="12"/>
                  </a:lnTo>
                  <a:lnTo>
                    <a:pt x="58" y="10"/>
                  </a:lnTo>
                  <a:lnTo>
                    <a:pt x="68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78" y="16"/>
                  </a:lnTo>
                  <a:lnTo>
                    <a:pt x="76" y="24"/>
                  </a:lnTo>
                  <a:lnTo>
                    <a:pt x="76" y="26"/>
                  </a:lnTo>
                  <a:lnTo>
                    <a:pt x="72" y="26"/>
                  </a:lnTo>
                  <a:lnTo>
                    <a:pt x="64" y="24"/>
                  </a:lnTo>
                  <a:lnTo>
                    <a:pt x="56" y="24"/>
                  </a:lnTo>
                  <a:lnTo>
                    <a:pt x="52" y="24"/>
                  </a:lnTo>
                  <a:lnTo>
                    <a:pt x="50" y="26"/>
                  </a:lnTo>
                  <a:lnTo>
                    <a:pt x="46" y="30"/>
                  </a:lnTo>
                  <a:lnTo>
                    <a:pt x="36" y="34"/>
                  </a:lnTo>
                  <a:lnTo>
                    <a:pt x="20" y="40"/>
                  </a:lnTo>
                  <a:lnTo>
                    <a:pt x="12" y="38"/>
                  </a:lnTo>
                  <a:lnTo>
                    <a:pt x="6" y="34"/>
                  </a:lnTo>
                  <a:lnTo>
                    <a:pt x="2" y="30"/>
                  </a:lnTo>
                  <a:lnTo>
                    <a:pt x="0" y="22"/>
                  </a:lnTo>
                  <a:lnTo>
                    <a:pt x="6" y="16"/>
                  </a:lnTo>
                  <a:lnTo>
                    <a:pt x="12" y="14"/>
                  </a:lnTo>
                  <a:lnTo>
                    <a:pt x="18" y="12"/>
                  </a:lnTo>
                  <a:lnTo>
                    <a:pt x="18" y="10"/>
                  </a:lnTo>
                  <a:lnTo>
                    <a:pt x="18" y="6"/>
                  </a:lnTo>
                  <a:lnTo>
                    <a:pt x="20" y="6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5" name="Freeform 192"/>
            <p:cNvSpPr/>
            <p:nvPr/>
          </p:nvSpPr>
          <p:spPr bwMode="auto">
            <a:xfrm>
              <a:off x="4873056" y="3107454"/>
              <a:ext cx="131455" cy="62390"/>
            </a:xfrm>
            <a:custGeom>
              <a:avLst/>
              <a:gdLst>
                <a:gd name="T0" fmla="*/ 2147483647 w 89"/>
                <a:gd name="T1" fmla="*/ 2147483647 h 40"/>
                <a:gd name="T2" fmla="*/ 2147483647 w 89"/>
                <a:gd name="T3" fmla="*/ 2147483647 h 40"/>
                <a:gd name="T4" fmla="*/ 2147483647 w 89"/>
                <a:gd name="T5" fmla="*/ 2147483647 h 40"/>
                <a:gd name="T6" fmla="*/ 2147483647 w 89"/>
                <a:gd name="T7" fmla="*/ 2147483647 h 40"/>
                <a:gd name="T8" fmla="*/ 2147483647 w 89"/>
                <a:gd name="T9" fmla="*/ 2147483647 h 40"/>
                <a:gd name="T10" fmla="*/ 2147483647 w 89"/>
                <a:gd name="T11" fmla="*/ 2147483647 h 40"/>
                <a:gd name="T12" fmla="*/ 2147483647 w 89"/>
                <a:gd name="T13" fmla="*/ 2147483647 h 40"/>
                <a:gd name="T14" fmla="*/ 2147483647 w 89"/>
                <a:gd name="T15" fmla="*/ 2147483647 h 40"/>
                <a:gd name="T16" fmla="*/ 2147483647 w 89"/>
                <a:gd name="T17" fmla="*/ 2147483647 h 40"/>
                <a:gd name="T18" fmla="*/ 2147483647 w 89"/>
                <a:gd name="T19" fmla="*/ 0 h 40"/>
                <a:gd name="T20" fmla="*/ 2147483647 w 89"/>
                <a:gd name="T21" fmla="*/ 0 h 40"/>
                <a:gd name="T22" fmla="*/ 2147483647 w 89"/>
                <a:gd name="T23" fmla="*/ 0 h 40"/>
                <a:gd name="T24" fmla="*/ 0 w 89"/>
                <a:gd name="T25" fmla="*/ 2147483647 h 40"/>
                <a:gd name="T26" fmla="*/ 2147483647 w 89"/>
                <a:gd name="T27" fmla="*/ 2147483647 h 40"/>
                <a:gd name="T28" fmla="*/ 2147483647 w 89"/>
                <a:gd name="T29" fmla="*/ 2147483647 h 40"/>
                <a:gd name="T30" fmla="*/ 2147483647 w 89"/>
                <a:gd name="T31" fmla="*/ 2147483647 h 40"/>
                <a:gd name="T32" fmla="*/ 2147483647 w 89"/>
                <a:gd name="T33" fmla="*/ 2147483647 h 40"/>
                <a:gd name="T34" fmla="*/ 2147483647 w 89"/>
                <a:gd name="T35" fmla="*/ 2147483647 h 40"/>
                <a:gd name="T36" fmla="*/ 2147483647 w 89"/>
                <a:gd name="T37" fmla="*/ 2147483647 h 40"/>
                <a:gd name="T38" fmla="*/ 2147483647 w 89"/>
                <a:gd name="T39" fmla="*/ 2147483647 h 40"/>
                <a:gd name="T40" fmla="*/ 2147483647 w 89"/>
                <a:gd name="T41" fmla="*/ 2147483647 h 40"/>
                <a:gd name="T42" fmla="*/ 2147483647 w 89"/>
                <a:gd name="T43" fmla="*/ 2147483647 h 40"/>
                <a:gd name="T44" fmla="*/ 2147483647 w 89"/>
                <a:gd name="T45" fmla="*/ 2147483647 h 40"/>
                <a:gd name="T46" fmla="*/ 2147483647 w 89"/>
                <a:gd name="T47" fmla="*/ 2147483647 h 40"/>
                <a:gd name="T48" fmla="*/ 2147483647 w 89"/>
                <a:gd name="T49" fmla="*/ 2147483647 h 40"/>
                <a:gd name="T50" fmla="*/ 2147483647 w 89"/>
                <a:gd name="T51" fmla="*/ 2147483647 h 40"/>
                <a:gd name="T52" fmla="*/ 2147483647 w 89"/>
                <a:gd name="T53" fmla="*/ 2147483647 h 40"/>
                <a:gd name="T54" fmla="*/ 2147483647 w 89"/>
                <a:gd name="T55" fmla="*/ 2147483647 h 40"/>
                <a:gd name="T56" fmla="*/ 2147483647 w 89"/>
                <a:gd name="T57" fmla="*/ 2147483647 h 40"/>
                <a:gd name="T58" fmla="*/ 2147483647 w 89"/>
                <a:gd name="T59" fmla="*/ 2147483647 h 40"/>
                <a:gd name="T60" fmla="*/ 2147483647 w 89"/>
                <a:gd name="T61" fmla="*/ 2147483647 h 40"/>
                <a:gd name="T62" fmla="*/ 2147483647 w 89"/>
                <a:gd name="T63" fmla="*/ 2147483647 h 40"/>
                <a:gd name="T64" fmla="*/ 2147483647 w 89"/>
                <a:gd name="T65" fmla="*/ 2147483647 h 40"/>
                <a:gd name="T66" fmla="*/ 2147483647 w 89"/>
                <a:gd name="T67" fmla="*/ 2147483647 h 40"/>
                <a:gd name="T68" fmla="*/ 2147483647 w 89"/>
                <a:gd name="T69" fmla="*/ 2147483647 h 4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89"/>
                <a:gd name="T106" fmla="*/ 0 h 40"/>
                <a:gd name="T107" fmla="*/ 89 w 89"/>
                <a:gd name="T108" fmla="*/ 40 h 4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89" h="40">
                  <a:moveTo>
                    <a:pt x="89" y="16"/>
                  </a:moveTo>
                  <a:lnTo>
                    <a:pt x="85" y="14"/>
                  </a:lnTo>
                  <a:lnTo>
                    <a:pt x="79" y="12"/>
                  </a:lnTo>
                  <a:lnTo>
                    <a:pt x="71" y="10"/>
                  </a:lnTo>
                  <a:lnTo>
                    <a:pt x="67" y="6"/>
                  </a:lnTo>
                  <a:lnTo>
                    <a:pt x="65" y="10"/>
                  </a:lnTo>
                  <a:lnTo>
                    <a:pt x="61" y="10"/>
                  </a:lnTo>
                  <a:lnTo>
                    <a:pt x="59" y="10"/>
                  </a:lnTo>
                  <a:lnTo>
                    <a:pt x="59" y="6"/>
                  </a:lnTo>
                  <a:lnTo>
                    <a:pt x="37" y="0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2" y="20"/>
                  </a:lnTo>
                  <a:lnTo>
                    <a:pt x="10" y="26"/>
                  </a:lnTo>
                  <a:lnTo>
                    <a:pt x="18" y="32"/>
                  </a:lnTo>
                  <a:lnTo>
                    <a:pt x="24" y="38"/>
                  </a:lnTo>
                  <a:lnTo>
                    <a:pt x="31" y="40"/>
                  </a:lnTo>
                  <a:lnTo>
                    <a:pt x="35" y="38"/>
                  </a:lnTo>
                  <a:lnTo>
                    <a:pt x="37" y="36"/>
                  </a:lnTo>
                  <a:lnTo>
                    <a:pt x="41" y="34"/>
                  </a:lnTo>
                  <a:lnTo>
                    <a:pt x="45" y="32"/>
                  </a:lnTo>
                  <a:lnTo>
                    <a:pt x="51" y="34"/>
                  </a:lnTo>
                  <a:lnTo>
                    <a:pt x="55" y="36"/>
                  </a:lnTo>
                  <a:lnTo>
                    <a:pt x="61" y="38"/>
                  </a:lnTo>
                  <a:lnTo>
                    <a:pt x="65" y="38"/>
                  </a:lnTo>
                  <a:lnTo>
                    <a:pt x="67" y="38"/>
                  </a:lnTo>
                  <a:lnTo>
                    <a:pt x="73" y="32"/>
                  </a:lnTo>
                  <a:lnTo>
                    <a:pt x="79" y="30"/>
                  </a:lnTo>
                  <a:lnTo>
                    <a:pt x="85" y="28"/>
                  </a:lnTo>
                  <a:lnTo>
                    <a:pt x="85" y="26"/>
                  </a:lnTo>
                  <a:lnTo>
                    <a:pt x="85" y="22"/>
                  </a:lnTo>
                  <a:lnTo>
                    <a:pt x="87" y="22"/>
                  </a:lnTo>
                  <a:lnTo>
                    <a:pt x="89" y="1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6" name="Freeform 193"/>
            <p:cNvSpPr/>
            <p:nvPr/>
          </p:nvSpPr>
          <p:spPr bwMode="auto">
            <a:xfrm>
              <a:off x="5179783" y="3165861"/>
              <a:ext cx="72646" cy="78319"/>
            </a:xfrm>
            <a:custGeom>
              <a:avLst/>
              <a:gdLst>
                <a:gd name="T0" fmla="*/ 2147483647 w 50"/>
                <a:gd name="T1" fmla="*/ 2147483647 h 50"/>
                <a:gd name="T2" fmla="*/ 2147483647 w 50"/>
                <a:gd name="T3" fmla="*/ 2147483647 h 50"/>
                <a:gd name="T4" fmla="*/ 2147483647 w 50"/>
                <a:gd name="T5" fmla="*/ 2147483647 h 50"/>
                <a:gd name="T6" fmla="*/ 2147483647 w 50"/>
                <a:gd name="T7" fmla="*/ 2147483647 h 50"/>
                <a:gd name="T8" fmla="*/ 2147483647 w 50"/>
                <a:gd name="T9" fmla="*/ 2147483647 h 50"/>
                <a:gd name="T10" fmla="*/ 0 w 50"/>
                <a:gd name="T11" fmla="*/ 2147483647 h 50"/>
                <a:gd name="T12" fmla="*/ 2147483647 w 50"/>
                <a:gd name="T13" fmla="*/ 0 h 50"/>
                <a:gd name="T14" fmla="*/ 2147483647 w 50"/>
                <a:gd name="T15" fmla="*/ 2147483647 h 50"/>
                <a:gd name="T16" fmla="*/ 2147483647 w 50"/>
                <a:gd name="T17" fmla="*/ 2147483647 h 50"/>
                <a:gd name="T18" fmla="*/ 2147483647 w 50"/>
                <a:gd name="T19" fmla="*/ 2147483647 h 50"/>
                <a:gd name="T20" fmla="*/ 2147483647 w 50"/>
                <a:gd name="T21" fmla="*/ 2147483647 h 50"/>
                <a:gd name="T22" fmla="*/ 2147483647 w 50"/>
                <a:gd name="T23" fmla="*/ 2147483647 h 50"/>
                <a:gd name="T24" fmla="*/ 2147483647 w 50"/>
                <a:gd name="T25" fmla="*/ 2147483647 h 50"/>
                <a:gd name="T26" fmla="*/ 2147483647 w 50"/>
                <a:gd name="T27" fmla="*/ 2147483647 h 50"/>
                <a:gd name="T28" fmla="*/ 2147483647 w 50"/>
                <a:gd name="T29" fmla="*/ 2147483647 h 50"/>
                <a:gd name="T30" fmla="*/ 2147483647 w 50"/>
                <a:gd name="T31" fmla="*/ 2147483647 h 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0"/>
                <a:gd name="T49" fmla="*/ 0 h 50"/>
                <a:gd name="T50" fmla="*/ 50 w 50"/>
                <a:gd name="T51" fmla="*/ 50 h 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0" h="50">
                  <a:moveTo>
                    <a:pt x="26" y="50"/>
                  </a:moveTo>
                  <a:lnTo>
                    <a:pt x="22" y="34"/>
                  </a:lnTo>
                  <a:lnTo>
                    <a:pt x="18" y="24"/>
                  </a:lnTo>
                  <a:lnTo>
                    <a:pt x="14" y="16"/>
                  </a:lnTo>
                  <a:lnTo>
                    <a:pt x="8" y="10"/>
                  </a:lnTo>
                  <a:lnTo>
                    <a:pt x="0" y="8"/>
                  </a:lnTo>
                  <a:lnTo>
                    <a:pt x="16" y="0"/>
                  </a:lnTo>
                  <a:lnTo>
                    <a:pt x="24" y="2"/>
                  </a:lnTo>
                  <a:lnTo>
                    <a:pt x="32" y="6"/>
                  </a:lnTo>
                  <a:lnTo>
                    <a:pt x="40" y="18"/>
                  </a:lnTo>
                  <a:lnTo>
                    <a:pt x="44" y="24"/>
                  </a:lnTo>
                  <a:lnTo>
                    <a:pt x="50" y="36"/>
                  </a:lnTo>
                  <a:lnTo>
                    <a:pt x="34" y="34"/>
                  </a:lnTo>
                  <a:lnTo>
                    <a:pt x="34" y="44"/>
                  </a:lnTo>
                  <a:lnTo>
                    <a:pt x="26" y="48"/>
                  </a:lnTo>
                  <a:lnTo>
                    <a:pt x="26" y="5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7" name="Freeform 194"/>
            <p:cNvSpPr/>
            <p:nvPr/>
          </p:nvSpPr>
          <p:spPr bwMode="auto">
            <a:xfrm>
              <a:off x="4960693" y="3169843"/>
              <a:ext cx="140680" cy="79646"/>
            </a:xfrm>
            <a:custGeom>
              <a:avLst/>
              <a:gdLst>
                <a:gd name="T0" fmla="*/ 2147483647 w 96"/>
                <a:gd name="T1" fmla="*/ 2147483647 h 50"/>
                <a:gd name="T2" fmla="*/ 2147483647 w 96"/>
                <a:gd name="T3" fmla="*/ 2147483647 h 50"/>
                <a:gd name="T4" fmla="*/ 2147483647 w 96"/>
                <a:gd name="T5" fmla="*/ 2147483647 h 50"/>
                <a:gd name="T6" fmla="*/ 2147483647 w 96"/>
                <a:gd name="T7" fmla="*/ 2147483647 h 50"/>
                <a:gd name="T8" fmla="*/ 2147483647 w 96"/>
                <a:gd name="T9" fmla="*/ 2147483647 h 50"/>
                <a:gd name="T10" fmla="*/ 2147483647 w 96"/>
                <a:gd name="T11" fmla="*/ 2147483647 h 50"/>
                <a:gd name="T12" fmla="*/ 2147483647 w 96"/>
                <a:gd name="T13" fmla="*/ 2147483647 h 50"/>
                <a:gd name="T14" fmla="*/ 2147483647 w 96"/>
                <a:gd name="T15" fmla="*/ 2147483647 h 50"/>
                <a:gd name="T16" fmla="*/ 2147483647 w 96"/>
                <a:gd name="T17" fmla="*/ 2147483647 h 50"/>
                <a:gd name="T18" fmla="*/ 2147483647 w 96"/>
                <a:gd name="T19" fmla="*/ 2147483647 h 50"/>
                <a:gd name="T20" fmla="*/ 0 w 96"/>
                <a:gd name="T21" fmla="*/ 2147483647 h 50"/>
                <a:gd name="T22" fmla="*/ 2147483647 w 96"/>
                <a:gd name="T23" fmla="*/ 2147483647 h 50"/>
                <a:gd name="T24" fmla="*/ 2147483647 w 96"/>
                <a:gd name="T25" fmla="*/ 2147483647 h 50"/>
                <a:gd name="T26" fmla="*/ 2147483647 w 96"/>
                <a:gd name="T27" fmla="*/ 2147483647 h 50"/>
                <a:gd name="T28" fmla="*/ 2147483647 w 96"/>
                <a:gd name="T29" fmla="*/ 2147483647 h 50"/>
                <a:gd name="T30" fmla="*/ 2147483647 w 96"/>
                <a:gd name="T31" fmla="*/ 2147483647 h 50"/>
                <a:gd name="T32" fmla="*/ 2147483647 w 96"/>
                <a:gd name="T33" fmla="*/ 2147483647 h 50"/>
                <a:gd name="T34" fmla="*/ 2147483647 w 96"/>
                <a:gd name="T35" fmla="*/ 2147483647 h 50"/>
                <a:gd name="T36" fmla="*/ 2147483647 w 96"/>
                <a:gd name="T37" fmla="*/ 2147483647 h 50"/>
                <a:gd name="T38" fmla="*/ 2147483647 w 96"/>
                <a:gd name="T39" fmla="*/ 2147483647 h 50"/>
                <a:gd name="T40" fmla="*/ 2147483647 w 96"/>
                <a:gd name="T41" fmla="*/ 0 h 50"/>
                <a:gd name="T42" fmla="*/ 2147483647 w 96"/>
                <a:gd name="T43" fmla="*/ 0 h 50"/>
                <a:gd name="T44" fmla="*/ 2147483647 w 96"/>
                <a:gd name="T45" fmla="*/ 0 h 50"/>
                <a:gd name="T46" fmla="*/ 2147483647 w 96"/>
                <a:gd name="T47" fmla="*/ 2147483647 h 50"/>
                <a:gd name="T48" fmla="*/ 2147483647 w 96"/>
                <a:gd name="T49" fmla="*/ 2147483647 h 50"/>
                <a:gd name="T50" fmla="*/ 2147483647 w 96"/>
                <a:gd name="T51" fmla="*/ 2147483647 h 50"/>
                <a:gd name="T52" fmla="*/ 2147483647 w 96"/>
                <a:gd name="T53" fmla="*/ 2147483647 h 50"/>
                <a:gd name="T54" fmla="*/ 2147483647 w 96"/>
                <a:gd name="T55" fmla="*/ 2147483647 h 50"/>
                <a:gd name="T56" fmla="*/ 2147483647 w 96"/>
                <a:gd name="T57" fmla="*/ 2147483647 h 50"/>
                <a:gd name="T58" fmla="*/ 2147483647 w 96"/>
                <a:gd name="T59" fmla="*/ 2147483647 h 50"/>
                <a:gd name="T60" fmla="*/ 2147483647 w 96"/>
                <a:gd name="T61" fmla="*/ 2147483647 h 50"/>
                <a:gd name="T62" fmla="*/ 2147483647 w 96"/>
                <a:gd name="T63" fmla="*/ 2147483647 h 50"/>
                <a:gd name="T64" fmla="*/ 2147483647 w 96"/>
                <a:gd name="T65" fmla="*/ 2147483647 h 50"/>
                <a:gd name="T66" fmla="*/ 2147483647 w 96"/>
                <a:gd name="T67" fmla="*/ 2147483647 h 50"/>
                <a:gd name="T68" fmla="*/ 2147483647 w 96"/>
                <a:gd name="T69" fmla="*/ 2147483647 h 50"/>
                <a:gd name="T70" fmla="*/ 2147483647 w 96"/>
                <a:gd name="T71" fmla="*/ 2147483647 h 50"/>
                <a:gd name="T72" fmla="*/ 2147483647 w 96"/>
                <a:gd name="T73" fmla="*/ 2147483647 h 50"/>
                <a:gd name="T74" fmla="*/ 2147483647 w 96"/>
                <a:gd name="T75" fmla="*/ 2147483647 h 50"/>
                <a:gd name="T76" fmla="*/ 2147483647 w 96"/>
                <a:gd name="T77" fmla="*/ 2147483647 h 5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96"/>
                <a:gd name="T118" fmla="*/ 0 h 50"/>
                <a:gd name="T119" fmla="*/ 96 w 96"/>
                <a:gd name="T120" fmla="*/ 50 h 5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96" h="50">
                  <a:moveTo>
                    <a:pt x="58" y="46"/>
                  </a:moveTo>
                  <a:lnTo>
                    <a:pt x="56" y="44"/>
                  </a:lnTo>
                  <a:lnTo>
                    <a:pt x="54" y="42"/>
                  </a:lnTo>
                  <a:lnTo>
                    <a:pt x="44" y="46"/>
                  </a:lnTo>
                  <a:lnTo>
                    <a:pt x="38" y="48"/>
                  </a:lnTo>
                  <a:lnTo>
                    <a:pt x="30" y="50"/>
                  </a:lnTo>
                  <a:lnTo>
                    <a:pt x="26" y="50"/>
                  </a:lnTo>
                  <a:lnTo>
                    <a:pt x="22" y="48"/>
                  </a:lnTo>
                  <a:lnTo>
                    <a:pt x="16" y="44"/>
                  </a:lnTo>
                  <a:lnTo>
                    <a:pt x="8" y="38"/>
                  </a:lnTo>
                  <a:lnTo>
                    <a:pt x="0" y="32"/>
                  </a:lnTo>
                  <a:lnTo>
                    <a:pt x="2" y="30"/>
                  </a:lnTo>
                  <a:lnTo>
                    <a:pt x="6" y="22"/>
                  </a:lnTo>
                  <a:lnTo>
                    <a:pt x="8" y="16"/>
                  </a:lnTo>
                  <a:lnTo>
                    <a:pt x="14" y="10"/>
                  </a:lnTo>
                  <a:lnTo>
                    <a:pt x="20" y="14"/>
                  </a:lnTo>
                  <a:lnTo>
                    <a:pt x="28" y="16"/>
                  </a:lnTo>
                  <a:lnTo>
                    <a:pt x="44" y="10"/>
                  </a:lnTo>
                  <a:lnTo>
                    <a:pt x="54" y="6"/>
                  </a:lnTo>
                  <a:lnTo>
                    <a:pt x="58" y="2"/>
                  </a:lnTo>
                  <a:lnTo>
                    <a:pt x="60" y="0"/>
                  </a:lnTo>
                  <a:lnTo>
                    <a:pt x="64" y="0"/>
                  </a:lnTo>
                  <a:lnTo>
                    <a:pt x="72" y="0"/>
                  </a:lnTo>
                  <a:lnTo>
                    <a:pt x="80" y="2"/>
                  </a:lnTo>
                  <a:lnTo>
                    <a:pt x="84" y="2"/>
                  </a:lnTo>
                  <a:lnTo>
                    <a:pt x="86" y="4"/>
                  </a:lnTo>
                  <a:lnTo>
                    <a:pt x="90" y="6"/>
                  </a:lnTo>
                  <a:lnTo>
                    <a:pt x="96" y="8"/>
                  </a:lnTo>
                  <a:lnTo>
                    <a:pt x="94" y="14"/>
                  </a:lnTo>
                  <a:lnTo>
                    <a:pt x="90" y="16"/>
                  </a:lnTo>
                  <a:lnTo>
                    <a:pt x="86" y="18"/>
                  </a:lnTo>
                  <a:lnTo>
                    <a:pt x="82" y="22"/>
                  </a:lnTo>
                  <a:lnTo>
                    <a:pt x="82" y="30"/>
                  </a:lnTo>
                  <a:lnTo>
                    <a:pt x="80" y="36"/>
                  </a:lnTo>
                  <a:lnTo>
                    <a:pt x="78" y="38"/>
                  </a:lnTo>
                  <a:lnTo>
                    <a:pt x="74" y="42"/>
                  </a:lnTo>
                  <a:lnTo>
                    <a:pt x="68" y="42"/>
                  </a:lnTo>
                  <a:lnTo>
                    <a:pt x="62" y="42"/>
                  </a:lnTo>
                  <a:lnTo>
                    <a:pt x="58" y="4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8" name="Freeform 195"/>
            <p:cNvSpPr/>
            <p:nvPr/>
          </p:nvSpPr>
          <p:spPr bwMode="auto">
            <a:xfrm>
              <a:off x="5082923" y="3049046"/>
              <a:ext cx="380526" cy="234958"/>
            </a:xfrm>
            <a:custGeom>
              <a:avLst/>
              <a:gdLst>
                <a:gd name="T0" fmla="*/ 2147483647 w 260"/>
                <a:gd name="T1" fmla="*/ 2147483647 h 148"/>
                <a:gd name="T2" fmla="*/ 2147483647 w 260"/>
                <a:gd name="T3" fmla="*/ 2147483647 h 148"/>
                <a:gd name="T4" fmla="*/ 2147483647 w 260"/>
                <a:gd name="T5" fmla="*/ 2147483647 h 148"/>
                <a:gd name="T6" fmla="*/ 2147483647 w 260"/>
                <a:gd name="T7" fmla="*/ 2147483647 h 148"/>
                <a:gd name="T8" fmla="*/ 2147483647 w 260"/>
                <a:gd name="T9" fmla="*/ 2147483647 h 148"/>
                <a:gd name="T10" fmla="*/ 2147483647 w 260"/>
                <a:gd name="T11" fmla="*/ 2147483647 h 148"/>
                <a:gd name="T12" fmla="*/ 2147483647 w 260"/>
                <a:gd name="T13" fmla="*/ 2147483647 h 148"/>
                <a:gd name="T14" fmla="*/ 2147483647 w 260"/>
                <a:gd name="T15" fmla="*/ 2147483647 h 148"/>
                <a:gd name="T16" fmla="*/ 2147483647 w 260"/>
                <a:gd name="T17" fmla="*/ 2147483647 h 148"/>
                <a:gd name="T18" fmla="*/ 2147483647 w 260"/>
                <a:gd name="T19" fmla="*/ 2147483647 h 148"/>
                <a:gd name="T20" fmla="*/ 2147483647 w 260"/>
                <a:gd name="T21" fmla="*/ 2147483647 h 148"/>
                <a:gd name="T22" fmla="*/ 2147483647 w 260"/>
                <a:gd name="T23" fmla="*/ 2147483647 h 148"/>
                <a:gd name="T24" fmla="*/ 2147483647 w 260"/>
                <a:gd name="T25" fmla="*/ 2147483647 h 148"/>
                <a:gd name="T26" fmla="*/ 2147483647 w 260"/>
                <a:gd name="T27" fmla="*/ 2147483647 h 148"/>
                <a:gd name="T28" fmla="*/ 2147483647 w 260"/>
                <a:gd name="T29" fmla="*/ 2147483647 h 148"/>
                <a:gd name="T30" fmla="*/ 2147483647 w 260"/>
                <a:gd name="T31" fmla="*/ 2147483647 h 148"/>
                <a:gd name="T32" fmla="*/ 2147483647 w 260"/>
                <a:gd name="T33" fmla="*/ 2147483647 h 148"/>
                <a:gd name="T34" fmla="*/ 2147483647 w 260"/>
                <a:gd name="T35" fmla="*/ 2147483647 h 148"/>
                <a:gd name="T36" fmla="*/ 2147483647 w 260"/>
                <a:gd name="T37" fmla="*/ 2147483647 h 148"/>
                <a:gd name="T38" fmla="*/ 2147483647 w 260"/>
                <a:gd name="T39" fmla="*/ 2147483647 h 148"/>
                <a:gd name="T40" fmla="*/ 2147483647 w 260"/>
                <a:gd name="T41" fmla="*/ 2147483647 h 148"/>
                <a:gd name="T42" fmla="*/ 2147483647 w 260"/>
                <a:gd name="T43" fmla="*/ 2147483647 h 148"/>
                <a:gd name="T44" fmla="*/ 2147483647 w 260"/>
                <a:gd name="T45" fmla="*/ 2147483647 h 148"/>
                <a:gd name="T46" fmla="*/ 2147483647 w 260"/>
                <a:gd name="T47" fmla="*/ 2147483647 h 148"/>
                <a:gd name="T48" fmla="*/ 2147483647 w 260"/>
                <a:gd name="T49" fmla="*/ 2147483647 h 148"/>
                <a:gd name="T50" fmla="*/ 2147483647 w 260"/>
                <a:gd name="T51" fmla="*/ 2147483647 h 148"/>
                <a:gd name="T52" fmla="*/ 2147483647 w 260"/>
                <a:gd name="T53" fmla="*/ 2147483647 h 148"/>
                <a:gd name="T54" fmla="*/ 2147483647 w 260"/>
                <a:gd name="T55" fmla="*/ 2147483647 h 148"/>
                <a:gd name="T56" fmla="*/ 2147483647 w 260"/>
                <a:gd name="T57" fmla="*/ 2147483647 h 148"/>
                <a:gd name="T58" fmla="*/ 2147483647 w 260"/>
                <a:gd name="T59" fmla="*/ 2147483647 h 148"/>
                <a:gd name="T60" fmla="*/ 2147483647 w 260"/>
                <a:gd name="T61" fmla="*/ 2147483647 h 148"/>
                <a:gd name="T62" fmla="*/ 2147483647 w 260"/>
                <a:gd name="T63" fmla="*/ 2147483647 h 148"/>
                <a:gd name="T64" fmla="*/ 2147483647 w 260"/>
                <a:gd name="T65" fmla="*/ 2147483647 h 148"/>
                <a:gd name="T66" fmla="*/ 2147483647 w 260"/>
                <a:gd name="T67" fmla="*/ 2147483647 h 148"/>
                <a:gd name="T68" fmla="*/ 2147483647 w 260"/>
                <a:gd name="T69" fmla="*/ 2147483647 h 148"/>
                <a:gd name="T70" fmla="*/ 2147483647 w 260"/>
                <a:gd name="T71" fmla="*/ 2147483647 h 148"/>
                <a:gd name="T72" fmla="*/ 2147483647 w 260"/>
                <a:gd name="T73" fmla="*/ 2147483647 h 148"/>
                <a:gd name="T74" fmla="*/ 2147483647 w 260"/>
                <a:gd name="T75" fmla="*/ 2147483647 h 148"/>
                <a:gd name="T76" fmla="*/ 2147483647 w 260"/>
                <a:gd name="T77" fmla="*/ 2147483647 h 148"/>
                <a:gd name="T78" fmla="*/ 2147483647 w 260"/>
                <a:gd name="T79" fmla="*/ 2147483647 h 148"/>
                <a:gd name="T80" fmla="*/ 2147483647 w 260"/>
                <a:gd name="T81" fmla="*/ 2147483647 h 148"/>
                <a:gd name="T82" fmla="*/ 2147483647 w 260"/>
                <a:gd name="T83" fmla="*/ 2147483647 h 148"/>
                <a:gd name="T84" fmla="*/ 2147483647 w 260"/>
                <a:gd name="T85" fmla="*/ 2147483647 h 148"/>
                <a:gd name="T86" fmla="*/ 2147483647 w 260"/>
                <a:gd name="T87" fmla="*/ 2147483647 h 148"/>
                <a:gd name="T88" fmla="*/ 2147483647 w 260"/>
                <a:gd name="T89" fmla="*/ 2147483647 h 148"/>
                <a:gd name="T90" fmla="*/ 2147483647 w 260"/>
                <a:gd name="T91" fmla="*/ 2147483647 h 148"/>
                <a:gd name="T92" fmla="*/ 2147483647 w 260"/>
                <a:gd name="T93" fmla="*/ 2147483647 h 148"/>
                <a:gd name="T94" fmla="*/ 2147483647 w 260"/>
                <a:gd name="T95" fmla="*/ 2147483647 h 148"/>
                <a:gd name="T96" fmla="*/ 2147483647 w 260"/>
                <a:gd name="T97" fmla="*/ 2147483647 h 14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60"/>
                <a:gd name="T148" fmla="*/ 0 h 148"/>
                <a:gd name="T149" fmla="*/ 260 w 260"/>
                <a:gd name="T150" fmla="*/ 148 h 14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60" h="148">
                  <a:moveTo>
                    <a:pt x="66" y="82"/>
                  </a:moveTo>
                  <a:lnTo>
                    <a:pt x="60" y="84"/>
                  </a:lnTo>
                  <a:lnTo>
                    <a:pt x="54" y="88"/>
                  </a:lnTo>
                  <a:lnTo>
                    <a:pt x="44" y="90"/>
                  </a:lnTo>
                  <a:lnTo>
                    <a:pt x="36" y="90"/>
                  </a:lnTo>
                  <a:lnTo>
                    <a:pt x="26" y="88"/>
                  </a:lnTo>
                  <a:lnTo>
                    <a:pt x="18" y="84"/>
                  </a:lnTo>
                  <a:lnTo>
                    <a:pt x="12" y="84"/>
                  </a:lnTo>
                  <a:lnTo>
                    <a:pt x="6" y="82"/>
                  </a:lnTo>
                  <a:lnTo>
                    <a:pt x="2" y="80"/>
                  </a:lnTo>
                  <a:lnTo>
                    <a:pt x="0" y="78"/>
                  </a:lnTo>
                  <a:lnTo>
                    <a:pt x="2" y="66"/>
                  </a:lnTo>
                  <a:lnTo>
                    <a:pt x="2" y="62"/>
                  </a:lnTo>
                  <a:lnTo>
                    <a:pt x="12" y="52"/>
                  </a:lnTo>
                  <a:lnTo>
                    <a:pt x="16" y="44"/>
                  </a:lnTo>
                  <a:lnTo>
                    <a:pt x="22" y="38"/>
                  </a:lnTo>
                  <a:lnTo>
                    <a:pt x="16" y="30"/>
                  </a:lnTo>
                  <a:lnTo>
                    <a:pt x="8" y="20"/>
                  </a:lnTo>
                  <a:lnTo>
                    <a:pt x="6" y="14"/>
                  </a:lnTo>
                  <a:lnTo>
                    <a:pt x="24" y="10"/>
                  </a:lnTo>
                  <a:lnTo>
                    <a:pt x="46" y="10"/>
                  </a:lnTo>
                  <a:lnTo>
                    <a:pt x="64" y="10"/>
                  </a:lnTo>
                  <a:lnTo>
                    <a:pt x="80" y="16"/>
                  </a:lnTo>
                  <a:lnTo>
                    <a:pt x="96" y="14"/>
                  </a:lnTo>
                  <a:lnTo>
                    <a:pt x="112" y="16"/>
                  </a:lnTo>
                  <a:lnTo>
                    <a:pt x="116" y="8"/>
                  </a:lnTo>
                  <a:lnTo>
                    <a:pt x="128" y="6"/>
                  </a:lnTo>
                  <a:lnTo>
                    <a:pt x="138" y="6"/>
                  </a:lnTo>
                  <a:lnTo>
                    <a:pt x="156" y="0"/>
                  </a:lnTo>
                  <a:lnTo>
                    <a:pt x="166" y="8"/>
                  </a:lnTo>
                  <a:lnTo>
                    <a:pt x="166" y="14"/>
                  </a:lnTo>
                  <a:lnTo>
                    <a:pt x="168" y="22"/>
                  </a:lnTo>
                  <a:lnTo>
                    <a:pt x="184" y="24"/>
                  </a:lnTo>
                  <a:lnTo>
                    <a:pt x="186" y="30"/>
                  </a:lnTo>
                  <a:lnTo>
                    <a:pt x="188" y="36"/>
                  </a:lnTo>
                  <a:lnTo>
                    <a:pt x="198" y="36"/>
                  </a:lnTo>
                  <a:lnTo>
                    <a:pt x="202" y="40"/>
                  </a:lnTo>
                  <a:lnTo>
                    <a:pt x="216" y="36"/>
                  </a:lnTo>
                  <a:lnTo>
                    <a:pt x="222" y="44"/>
                  </a:lnTo>
                  <a:lnTo>
                    <a:pt x="234" y="48"/>
                  </a:lnTo>
                  <a:lnTo>
                    <a:pt x="248" y="50"/>
                  </a:lnTo>
                  <a:lnTo>
                    <a:pt x="260" y="56"/>
                  </a:lnTo>
                  <a:lnTo>
                    <a:pt x="260" y="58"/>
                  </a:lnTo>
                  <a:lnTo>
                    <a:pt x="254" y="64"/>
                  </a:lnTo>
                  <a:lnTo>
                    <a:pt x="258" y="72"/>
                  </a:lnTo>
                  <a:lnTo>
                    <a:pt x="260" y="78"/>
                  </a:lnTo>
                  <a:lnTo>
                    <a:pt x="260" y="84"/>
                  </a:lnTo>
                  <a:lnTo>
                    <a:pt x="244" y="84"/>
                  </a:lnTo>
                  <a:lnTo>
                    <a:pt x="240" y="88"/>
                  </a:lnTo>
                  <a:lnTo>
                    <a:pt x="236" y="92"/>
                  </a:lnTo>
                  <a:lnTo>
                    <a:pt x="236" y="100"/>
                  </a:lnTo>
                  <a:lnTo>
                    <a:pt x="226" y="100"/>
                  </a:lnTo>
                  <a:lnTo>
                    <a:pt x="216" y="100"/>
                  </a:lnTo>
                  <a:lnTo>
                    <a:pt x="208" y="106"/>
                  </a:lnTo>
                  <a:lnTo>
                    <a:pt x="204" y="108"/>
                  </a:lnTo>
                  <a:lnTo>
                    <a:pt x="190" y="112"/>
                  </a:lnTo>
                  <a:lnTo>
                    <a:pt x="182" y="116"/>
                  </a:lnTo>
                  <a:lnTo>
                    <a:pt x="184" y="118"/>
                  </a:lnTo>
                  <a:lnTo>
                    <a:pt x="186" y="122"/>
                  </a:lnTo>
                  <a:lnTo>
                    <a:pt x="194" y="128"/>
                  </a:lnTo>
                  <a:lnTo>
                    <a:pt x="204" y="130"/>
                  </a:lnTo>
                  <a:lnTo>
                    <a:pt x="212" y="138"/>
                  </a:lnTo>
                  <a:lnTo>
                    <a:pt x="204" y="138"/>
                  </a:lnTo>
                  <a:lnTo>
                    <a:pt x="200" y="140"/>
                  </a:lnTo>
                  <a:lnTo>
                    <a:pt x="192" y="144"/>
                  </a:lnTo>
                  <a:lnTo>
                    <a:pt x="186" y="146"/>
                  </a:lnTo>
                  <a:lnTo>
                    <a:pt x="176" y="148"/>
                  </a:lnTo>
                  <a:lnTo>
                    <a:pt x="174" y="138"/>
                  </a:lnTo>
                  <a:lnTo>
                    <a:pt x="170" y="134"/>
                  </a:lnTo>
                  <a:lnTo>
                    <a:pt x="160" y="128"/>
                  </a:lnTo>
                  <a:lnTo>
                    <a:pt x="166" y="120"/>
                  </a:lnTo>
                  <a:lnTo>
                    <a:pt x="172" y="118"/>
                  </a:lnTo>
                  <a:lnTo>
                    <a:pt x="164" y="118"/>
                  </a:lnTo>
                  <a:lnTo>
                    <a:pt x="160" y="118"/>
                  </a:lnTo>
                  <a:lnTo>
                    <a:pt x="152" y="116"/>
                  </a:lnTo>
                  <a:lnTo>
                    <a:pt x="146" y="114"/>
                  </a:lnTo>
                  <a:lnTo>
                    <a:pt x="144" y="112"/>
                  </a:lnTo>
                  <a:lnTo>
                    <a:pt x="140" y="108"/>
                  </a:lnTo>
                  <a:lnTo>
                    <a:pt x="132" y="108"/>
                  </a:lnTo>
                  <a:lnTo>
                    <a:pt x="130" y="112"/>
                  </a:lnTo>
                  <a:lnTo>
                    <a:pt x="128" y="116"/>
                  </a:lnTo>
                  <a:lnTo>
                    <a:pt x="124" y="120"/>
                  </a:lnTo>
                  <a:lnTo>
                    <a:pt x="118" y="126"/>
                  </a:lnTo>
                  <a:lnTo>
                    <a:pt x="114" y="128"/>
                  </a:lnTo>
                  <a:lnTo>
                    <a:pt x="110" y="126"/>
                  </a:lnTo>
                  <a:lnTo>
                    <a:pt x="102" y="128"/>
                  </a:lnTo>
                  <a:lnTo>
                    <a:pt x="94" y="132"/>
                  </a:lnTo>
                  <a:lnTo>
                    <a:pt x="92" y="124"/>
                  </a:lnTo>
                  <a:lnTo>
                    <a:pt x="100" y="118"/>
                  </a:lnTo>
                  <a:lnTo>
                    <a:pt x="100" y="108"/>
                  </a:lnTo>
                  <a:lnTo>
                    <a:pt x="106" y="108"/>
                  </a:lnTo>
                  <a:lnTo>
                    <a:pt x="116" y="110"/>
                  </a:lnTo>
                  <a:lnTo>
                    <a:pt x="110" y="98"/>
                  </a:lnTo>
                  <a:lnTo>
                    <a:pt x="106" y="92"/>
                  </a:lnTo>
                  <a:lnTo>
                    <a:pt x="98" y="80"/>
                  </a:lnTo>
                  <a:lnTo>
                    <a:pt x="90" y="76"/>
                  </a:lnTo>
                  <a:lnTo>
                    <a:pt x="82" y="74"/>
                  </a:lnTo>
                  <a:lnTo>
                    <a:pt x="74" y="78"/>
                  </a:lnTo>
                  <a:lnTo>
                    <a:pt x="66" y="8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9" name="Freeform 196"/>
            <p:cNvSpPr/>
            <p:nvPr/>
          </p:nvSpPr>
          <p:spPr bwMode="auto">
            <a:xfrm>
              <a:off x="5092147" y="2945506"/>
              <a:ext cx="193722" cy="128763"/>
            </a:xfrm>
            <a:custGeom>
              <a:avLst/>
              <a:gdLst>
                <a:gd name="T0" fmla="*/ 2147483647 w 132"/>
                <a:gd name="T1" fmla="*/ 2147483647 h 82"/>
                <a:gd name="T2" fmla="*/ 2147483647 w 132"/>
                <a:gd name="T3" fmla="*/ 2147483647 h 82"/>
                <a:gd name="T4" fmla="*/ 2147483647 w 132"/>
                <a:gd name="T5" fmla="*/ 2147483647 h 82"/>
                <a:gd name="T6" fmla="*/ 2147483647 w 132"/>
                <a:gd name="T7" fmla="*/ 2147483647 h 82"/>
                <a:gd name="T8" fmla="*/ 2147483647 w 132"/>
                <a:gd name="T9" fmla="*/ 2147483647 h 82"/>
                <a:gd name="T10" fmla="*/ 2147483647 w 132"/>
                <a:gd name="T11" fmla="*/ 2147483647 h 82"/>
                <a:gd name="T12" fmla="*/ 2147483647 w 132"/>
                <a:gd name="T13" fmla="*/ 2147483647 h 82"/>
                <a:gd name="T14" fmla="*/ 2147483647 w 132"/>
                <a:gd name="T15" fmla="*/ 2147483647 h 82"/>
                <a:gd name="T16" fmla="*/ 2147483647 w 132"/>
                <a:gd name="T17" fmla="*/ 2147483647 h 82"/>
                <a:gd name="T18" fmla="*/ 2147483647 w 132"/>
                <a:gd name="T19" fmla="*/ 2147483647 h 82"/>
                <a:gd name="T20" fmla="*/ 2147483647 w 132"/>
                <a:gd name="T21" fmla="*/ 2147483647 h 82"/>
                <a:gd name="T22" fmla="*/ 2147483647 w 132"/>
                <a:gd name="T23" fmla="*/ 2147483647 h 82"/>
                <a:gd name="T24" fmla="*/ 2147483647 w 132"/>
                <a:gd name="T25" fmla="*/ 2147483647 h 82"/>
                <a:gd name="T26" fmla="*/ 0 w 132"/>
                <a:gd name="T27" fmla="*/ 2147483647 h 82"/>
                <a:gd name="T28" fmla="*/ 0 w 132"/>
                <a:gd name="T29" fmla="*/ 2147483647 h 82"/>
                <a:gd name="T30" fmla="*/ 2147483647 w 132"/>
                <a:gd name="T31" fmla="*/ 2147483647 h 82"/>
                <a:gd name="T32" fmla="*/ 2147483647 w 132"/>
                <a:gd name="T33" fmla="*/ 2147483647 h 82"/>
                <a:gd name="T34" fmla="*/ 2147483647 w 132"/>
                <a:gd name="T35" fmla="*/ 2147483647 h 82"/>
                <a:gd name="T36" fmla="*/ 2147483647 w 132"/>
                <a:gd name="T37" fmla="*/ 2147483647 h 82"/>
                <a:gd name="T38" fmla="*/ 2147483647 w 132"/>
                <a:gd name="T39" fmla="*/ 2147483647 h 82"/>
                <a:gd name="T40" fmla="*/ 2147483647 w 132"/>
                <a:gd name="T41" fmla="*/ 2147483647 h 82"/>
                <a:gd name="T42" fmla="*/ 2147483647 w 132"/>
                <a:gd name="T43" fmla="*/ 2147483647 h 82"/>
                <a:gd name="T44" fmla="*/ 2147483647 w 132"/>
                <a:gd name="T45" fmla="*/ 2147483647 h 82"/>
                <a:gd name="T46" fmla="*/ 2147483647 w 132"/>
                <a:gd name="T47" fmla="*/ 2147483647 h 82"/>
                <a:gd name="T48" fmla="*/ 2147483647 w 132"/>
                <a:gd name="T49" fmla="*/ 2147483647 h 82"/>
                <a:gd name="T50" fmla="*/ 2147483647 w 132"/>
                <a:gd name="T51" fmla="*/ 2147483647 h 82"/>
                <a:gd name="T52" fmla="*/ 2147483647 w 132"/>
                <a:gd name="T53" fmla="*/ 2147483647 h 82"/>
                <a:gd name="T54" fmla="*/ 2147483647 w 132"/>
                <a:gd name="T55" fmla="*/ 2147483647 h 82"/>
                <a:gd name="T56" fmla="*/ 2147483647 w 132"/>
                <a:gd name="T57" fmla="*/ 0 h 82"/>
                <a:gd name="T58" fmla="*/ 2147483647 w 132"/>
                <a:gd name="T59" fmla="*/ 2147483647 h 82"/>
                <a:gd name="T60" fmla="*/ 2147483647 w 132"/>
                <a:gd name="T61" fmla="*/ 2147483647 h 82"/>
                <a:gd name="T62" fmla="*/ 2147483647 w 132"/>
                <a:gd name="T63" fmla="*/ 2147483647 h 82"/>
                <a:gd name="T64" fmla="*/ 2147483647 w 132"/>
                <a:gd name="T65" fmla="*/ 2147483647 h 82"/>
                <a:gd name="T66" fmla="*/ 2147483647 w 132"/>
                <a:gd name="T67" fmla="*/ 2147483647 h 82"/>
                <a:gd name="T68" fmla="*/ 2147483647 w 132"/>
                <a:gd name="T69" fmla="*/ 2147483647 h 82"/>
                <a:gd name="T70" fmla="*/ 2147483647 w 132"/>
                <a:gd name="T71" fmla="*/ 2147483647 h 82"/>
                <a:gd name="T72" fmla="*/ 2147483647 w 132"/>
                <a:gd name="T73" fmla="*/ 2147483647 h 82"/>
                <a:gd name="T74" fmla="*/ 2147483647 w 132"/>
                <a:gd name="T75" fmla="*/ 2147483647 h 82"/>
                <a:gd name="T76" fmla="*/ 2147483647 w 132"/>
                <a:gd name="T77" fmla="*/ 2147483647 h 82"/>
                <a:gd name="T78" fmla="*/ 2147483647 w 132"/>
                <a:gd name="T79" fmla="*/ 2147483647 h 82"/>
                <a:gd name="T80" fmla="*/ 2147483647 w 132"/>
                <a:gd name="T81" fmla="*/ 2147483647 h 82"/>
                <a:gd name="T82" fmla="*/ 2147483647 w 132"/>
                <a:gd name="T83" fmla="*/ 2147483647 h 82"/>
                <a:gd name="T84" fmla="*/ 2147483647 w 132"/>
                <a:gd name="T85" fmla="*/ 2147483647 h 8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32"/>
                <a:gd name="T130" fmla="*/ 0 h 82"/>
                <a:gd name="T131" fmla="*/ 132 w 132"/>
                <a:gd name="T132" fmla="*/ 82 h 8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32" h="82">
                  <a:moveTo>
                    <a:pt x="122" y="72"/>
                  </a:moveTo>
                  <a:lnTo>
                    <a:pt x="110" y="74"/>
                  </a:lnTo>
                  <a:lnTo>
                    <a:pt x="106" y="82"/>
                  </a:lnTo>
                  <a:lnTo>
                    <a:pt x="98" y="82"/>
                  </a:lnTo>
                  <a:lnTo>
                    <a:pt x="90" y="80"/>
                  </a:lnTo>
                  <a:lnTo>
                    <a:pt x="80" y="82"/>
                  </a:lnTo>
                  <a:lnTo>
                    <a:pt x="74" y="82"/>
                  </a:lnTo>
                  <a:lnTo>
                    <a:pt x="62" y="78"/>
                  </a:lnTo>
                  <a:lnTo>
                    <a:pt x="58" y="76"/>
                  </a:lnTo>
                  <a:lnTo>
                    <a:pt x="40" y="76"/>
                  </a:lnTo>
                  <a:lnTo>
                    <a:pt x="30" y="76"/>
                  </a:lnTo>
                  <a:lnTo>
                    <a:pt x="22" y="76"/>
                  </a:lnTo>
                  <a:lnTo>
                    <a:pt x="16" y="78"/>
                  </a:lnTo>
                  <a:lnTo>
                    <a:pt x="0" y="80"/>
                  </a:lnTo>
                  <a:lnTo>
                    <a:pt x="0" y="76"/>
                  </a:lnTo>
                  <a:lnTo>
                    <a:pt x="10" y="70"/>
                  </a:lnTo>
                  <a:lnTo>
                    <a:pt x="6" y="64"/>
                  </a:lnTo>
                  <a:lnTo>
                    <a:pt x="4" y="52"/>
                  </a:lnTo>
                  <a:lnTo>
                    <a:pt x="2" y="48"/>
                  </a:lnTo>
                  <a:lnTo>
                    <a:pt x="12" y="46"/>
                  </a:lnTo>
                  <a:lnTo>
                    <a:pt x="18" y="34"/>
                  </a:lnTo>
                  <a:lnTo>
                    <a:pt x="26" y="24"/>
                  </a:lnTo>
                  <a:lnTo>
                    <a:pt x="26" y="18"/>
                  </a:lnTo>
                  <a:lnTo>
                    <a:pt x="30" y="18"/>
                  </a:lnTo>
                  <a:lnTo>
                    <a:pt x="36" y="18"/>
                  </a:lnTo>
                  <a:lnTo>
                    <a:pt x="46" y="14"/>
                  </a:lnTo>
                  <a:lnTo>
                    <a:pt x="48" y="6"/>
                  </a:lnTo>
                  <a:lnTo>
                    <a:pt x="60" y="4"/>
                  </a:lnTo>
                  <a:lnTo>
                    <a:pt x="68" y="0"/>
                  </a:lnTo>
                  <a:lnTo>
                    <a:pt x="76" y="4"/>
                  </a:lnTo>
                  <a:lnTo>
                    <a:pt x="98" y="4"/>
                  </a:lnTo>
                  <a:lnTo>
                    <a:pt x="106" y="16"/>
                  </a:lnTo>
                  <a:lnTo>
                    <a:pt x="106" y="24"/>
                  </a:lnTo>
                  <a:lnTo>
                    <a:pt x="112" y="28"/>
                  </a:lnTo>
                  <a:lnTo>
                    <a:pt x="116" y="34"/>
                  </a:lnTo>
                  <a:lnTo>
                    <a:pt x="120" y="40"/>
                  </a:lnTo>
                  <a:lnTo>
                    <a:pt x="122" y="42"/>
                  </a:lnTo>
                  <a:lnTo>
                    <a:pt x="130" y="44"/>
                  </a:lnTo>
                  <a:lnTo>
                    <a:pt x="132" y="50"/>
                  </a:lnTo>
                  <a:lnTo>
                    <a:pt x="126" y="52"/>
                  </a:lnTo>
                  <a:lnTo>
                    <a:pt x="114" y="54"/>
                  </a:lnTo>
                  <a:lnTo>
                    <a:pt x="118" y="62"/>
                  </a:lnTo>
                  <a:lnTo>
                    <a:pt x="122" y="7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0" name="Freeform 197"/>
            <p:cNvSpPr/>
            <p:nvPr/>
          </p:nvSpPr>
          <p:spPr bwMode="auto">
            <a:xfrm>
              <a:off x="4904191" y="3218959"/>
              <a:ext cx="71493" cy="58407"/>
            </a:xfrm>
            <a:custGeom>
              <a:avLst/>
              <a:gdLst>
                <a:gd name="T0" fmla="*/ 0 w 49"/>
                <a:gd name="T1" fmla="*/ 2147483647 h 36"/>
                <a:gd name="T2" fmla="*/ 2147483647 w 49"/>
                <a:gd name="T3" fmla="*/ 2147483647 h 36"/>
                <a:gd name="T4" fmla="*/ 2147483647 w 49"/>
                <a:gd name="T5" fmla="*/ 2147483647 h 36"/>
                <a:gd name="T6" fmla="*/ 2147483647 w 49"/>
                <a:gd name="T7" fmla="*/ 2147483647 h 36"/>
                <a:gd name="T8" fmla="*/ 2147483647 w 49"/>
                <a:gd name="T9" fmla="*/ 0 h 36"/>
                <a:gd name="T10" fmla="*/ 2147483647 w 49"/>
                <a:gd name="T11" fmla="*/ 2147483647 h 36"/>
                <a:gd name="T12" fmla="*/ 2147483647 w 49"/>
                <a:gd name="T13" fmla="*/ 2147483647 h 36"/>
                <a:gd name="T14" fmla="*/ 2147483647 w 49"/>
                <a:gd name="T15" fmla="*/ 2147483647 h 36"/>
                <a:gd name="T16" fmla="*/ 2147483647 w 49"/>
                <a:gd name="T17" fmla="*/ 2147483647 h 36"/>
                <a:gd name="T18" fmla="*/ 2147483647 w 49"/>
                <a:gd name="T19" fmla="*/ 2147483647 h 36"/>
                <a:gd name="T20" fmla="*/ 2147483647 w 49"/>
                <a:gd name="T21" fmla="*/ 2147483647 h 36"/>
                <a:gd name="T22" fmla="*/ 2147483647 w 49"/>
                <a:gd name="T23" fmla="*/ 2147483647 h 36"/>
                <a:gd name="T24" fmla="*/ 2147483647 w 49"/>
                <a:gd name="T25" fmla="*/ 2147483647 h 36"/>
                <a:gd name="T26" fmla="*/ 2147483647 w 49"/>
                <a:gd name="T27" fmla="*/ 2147483647 h 36"/>
                <a:gd name="T28" fmla="*/ 2147483647 w 49"/>
                <a:gd name="T29" fmla="*/ 2147483647 h 36"/>
                <a:gd name="T30" fmla="*/ 0 w 49"/>
                <a:gd name="T31" fmla="*/ 2147483647 h 36"/>
                <a:gd name="T32" fmla="*/ 0 w 49"/>
                <a:gd name="T33" fmla="*/ 2147483647 h 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9"/>
                <a:gd name="T52" fmla="*/ 0 h 36"/>
                <a:gd name="T53" fmla="*/ 49 w 49"/>
                <a:gd name="T54" fmla="*/ 36 h 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9" h="36">
                  <a:moveTo>
                    <a:pt x="0" y="4"/>
                  </a:moveTo>
                  <a:lnTo>
                    <a:pt x="13" y="6"/>
                  </a:lnTo>
                  <a:lnTo>
                    <a:pt x="21" y="4"/>
                  </a:lnTo>
                  <a:lnTo>
                    <a:pt x="25" y="2"/>
                  </a:lnTo>
                  <a:lnTo>
                    <a:pt x="39" y="0"/>
                  </a:lnTo>
                  <a:lnTo>
                    <a:pt x="49" y="6"/>
                  </a:lnTo>
                  <a:lnTo>
                    <a:pt x="35" y="10"/>
                  </a:lnTo>
                  <a:lnTo>
                    <a:pt x="33" y="16"/>
                  </a:lnTo>
                  <a:lnTo>
                    <a:pt x="29" y="24"/>
                  </a:lnTo>
                  <a:lnTo>
                    <a:pt x="21" y="24"/>
                  </a:lnTo>
                  <a:lnTo>
                    <a:pt x="17" y="28"/>
                  </a:lnTo>
                  <a:lnTo>
                    <a:pt x="15" y="36"/>
                  </a:lnTo>
                  <a:lnTo>
                    <a:pt x="11" y="32"/>
                  </a:lnTo>
                  <a:lnTo>
                    <a:pt x="7" y="26"/>
                  </a:lnTo>
                  <a:lnTo>
                    <a:pt x="4" y="18"/>
                  </a:lnTo>
                  <a:lnTo>
                    <a:pt x="0" y="1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1" name="Freeform 198"/>
            <p:cNvSpPr/>
            <p:nvPr/>
          </p:nvSpPr>
          <p:spPr bwMode="auto">
            <a:xfrm>
              <a:off x="5065626" y="3349048"/>
              <a:ext cx="51890" cy="37169"/>
            </a:xfrm>
            <a:custGeom>
              <a:avLst/>
              <a:gdLst>
                <a:gd name="T0" fmla="*/ 2147483647 w 36"/>
                <a:gd name="T1" fmla="*/ 0 h 24"/>
                <a:gd name="T2" fmla="*/ 2147483647 w 36"/>
                <a:gd name="T3" fmla="*/ 2147483647 h 24"/>
                <a:gd name="T4" fmla="*/ 2147483647 w 36"/>
                <a:gd name="T5" fmla="*/ 2147483647 h 24"/>
                <a:gd name="T6" fmla="*/ 2147483647 w 36"/>
                <a:gd name="T7" fmla="*/ 2147483647 h 24"/>
                <a:gd name="T8" fmla="*/ 2147483647 w 36"/>
                <a:gd name="T9" fmla="*/ 2147483647 h 24"/>
                <a:gd name="T10" fmla="*/ 2147483647 w 36"/>
                <a:gd name="T11" fmla="*/ 2147483647 h 24"/>
                <a:gd name="T12" fmla="*/ 2147483647 w 36"/>
                <a:gd name="T13" fmla="*/ 2147483647 h 24"/>
                <a:gd name="T14" fmla="*/ 0 w 36"/>
                <a:gd name="T15" fmla="*/ 2147483647 h 24"/>
                <a:gd name="T16" fmla="*/ 0 w 36"/>
                <a:gd name="T17" fmla="*/ 2147483647 h 24"/>
                <a:gd name="T18" fmla="*/ 2147483647 w 36"/>
                <a:gd name="T19" fmla="*/ 2147483647 h 24"/>
                <a:gd name="T20" fmla="*/ 2147483647 w 36"/>
                <a:gd name="T21" fmla="*/ 0 h 24"/>
                <a:gd name="T22" fmla="*/ 2147483647 w 36"/>
                <a:gd name="T23" fmla="*/ 0 h 2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6"/>
                <a:gd name="T37" fmla="*/ 0 h 24"/>
                <a:gd name="T38" fmla="*/ 36 w 36"/>
                <a:gd name="T39" fmla="*/ 24 h 2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6" h="24">
                  <a:moveTo>
                    <a:pt x="26" y="0"/>
                  </a:moveTo>
                  <a:lnTo>
                    <a:pt x="36" y="4"/>
                  </a:lnTo>
                  <a:lnTo>
                    <a:pt x="36" y="16"/>
                  </a:lnTo>
                  <a:lnTo>
                    <a:pt x="30" y="20"/>
                  </a:lnTo>
                  <a:lnTo>
                    <a:pt x="10" y="24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0" y="16"/>
                  </a:lnTo>
                  <a:lnTo>
                    <a:pt x="0" y="2"/>
                  </a:lnTo>
                  <a:lnTo>
                    <a:pt x="8" y="2"/>
                  </a:lnTo>
                  <a:lnTo>
                    <a:pt x="12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2" name="Freeform 199"/>
            <p:cNvSpPr/>
            <p:nvPr/>
          </p:nvSpPr>
          <p:spPr bwMode="auto">
            <a:xfrm>
              <a:off x="5044870" y="3179136"/>
              <a:ext cx="207559" cy="126107"/>
            </a:xfrm>
            <a:custGeom>
              <a:avLst/>
              <a:gdLst>
                <a:gd name="T0" fmla="*/ 2147483647 w 142"/>
                <a:gd name="T1" fmla="*/ 2147483647 h 80"/>
                <a:gd name="T2" fmla="*/ 2147483647 w 142"/>
                <a:gd name="T3" fmla="*/ 2147483647 h 80"/>
                <a:gd name="T4" fmla="*/ 2147483647 w 142"/>
                <a:gd name="T5" fmla="*/ 2147483647 h 80"/>
                <a:gd name="T6" fmla="*/ 2147483647 w 142"/>
                <a:gd name="T7" fmla="*/ 2147483647 h 80"/>
                <a:gd name="T8" fmla="*/ 2147483647 w 142"/>
                <a:gd name="T9" fmla="*/ 2147483647 h 80"/>
                <a:gd name="T10" fmla="*/ 2147483647 w 142"/>
                <a:gd name="T11" fmla="*/ 2147483647 h 80"/>
                <a:gd name="T12" fmla="*/ 2147483647 w 142"/>
                <a:gd name="T13" fmla="*/ 2147483647 h 80"/>
                <a:gd name="T14" fmla="*/ 2147483647 w 142"/>
                <a:gd name="T15" fmla="*/ 2147483647 h 80"/>
                <a:gd name="T16" fmla="*/ 2147483647 w 142"/>
                <a:gd name="T17" fmla="*/ 2147483647 h 80"/>
                <a:gd name="T18" fmla="*/ 2147483647 w 142"/>
                <a:gd name="T19" fmla="*/ 2147483647 h 80"/>
                <a:gd name="T20" fmla="*/ 2147483647 w 142"/>
                <a:gd name="T21" fmla="*/ 2147483647 h 80"/>
                <a:gd name="T22" fmla="*/ 0 w 142"/>
                <a:gd name="T23" fmla="*/ 2147483647 h 80"/>
                <a:gd name="T24" fmla="*/ 2147483647 w 142"/>
                <a:gd name="T25" fmla="*/ 2147483647 h 80"/>
                <a:gd name="T26" fmla="*/ 2147483647 w 142"/>
                <a:gd name="T27" fmla="*/ 2147483647 h 80"/>
                <a:gd name="T28" fmla="*/ 2147483647 w 142"/>
                <a:gd name="T29" fmla="*/ 2147483647 h 80"/>
                <a:gd name="T30" fmla="*/ 2147483647 w 142"/>
                <a:gd name="T31" fmla="*/ 2147483647 h 80"/>
                <a:gd name="T32" fmla="*/ 2147483647 w 142"/>
                <a:gd name="T33" fmla="*/ 2147483647 h 80"/>
                <a:gd name="T34" fmla="*/ 2147483647 w 142"/>
                <a:gd name="T35" fmla="*/ 2147483647 h 80"/>
                <a:gd name="T36" fmla="*/ 2147483647 w 142"/>
                <a:gd name="T37" fmla="*/ 2147483647 h 80"/>
                <a:gd name="T38" fmla="*/ 2147483647 w 142"/>
                <a:gd name="T39" fmla="*/ 2147483647 h 80"/>
                <a:gd name="T40" fmla="*/ 2147483647 w 142"/>
                <a:gd name="T41" fmla="*/ 2147483647 h 80"/>
                <a:gd name="T42" fmla="*/ 2147483647 w 142"/>
                <a:gd name="T43" fmla="*/ 2147483647 h 80"/>
                <a:gd name="T44" fmla="*/ 2147483647 w 142"/>
                <a:gd name="T45" fmla="*/ 2147483647 h 80"/>
                <a:gd name="T46" fmla="*/ 2147483647 w 142"/>
                <a:gd name="T47" fmla="*/ 2147483647 h 80"/>
                <a:gd name="T48" fmla="*/ 2147483647 w 142"/>
                <a:gd name="T49" fmla="*/ 2147483647 h 80"/>
                <a:gd name="T50" fmla="*/ 2147483647 w 142"/>
                <a:gd name="T51" fmla="*/ 2147483647 h 80"/>
                <a:gd name="T52" fmla="*/ 2147483647 w 142"/>
                <a:gd name="T53" fmla="*/ 2147483647 h 80"/>
                <a:gd name="T54" fmla="*/ 2147483647 w 142"/>
                <a:gd name="T55" fmla="*/ 2147483647 h 80"/>
                <a:gd name="T56" fmla="*/ 2147483647 w 142"/>
                <a:gd name="T57" fmla="*/ 0 h 80"/>
                <a:gd name="T58" fmla="*/ 2147483647 w 142"/>
                <a:gd name="T59" fmla="*/ 2147483647 h 80"/>
                <a:gd name="T60" fmla="*/ 2147483647 w 142"/>
                <a:gd name="T61" fmla="*/ 2147483647 h 80"/>
                <a:gd name="T62" fmla="*/ 2147483647 w 142"/>
                <a:gd name="T63" fmla="*/ 2147483647 h 80"/>
                <a:gd name="T64" fmla="*/ 2147483647 w 142"/>
                <a:gd name="T65" fmla="*/ 2147483647 h 80"/>
                <a:gd name="T66" fmla="*/ 2147483647 w 142"/>
                <a:gd name="T67" fmla="*/ 2147483647 h 80"/>
                <a:gd name="T68" fmla="*/ 2147483647 w 142"/>
                <a:gd name="T69" fmla="*/ 2147483647 h 80"/>
                <a:gd name="T70" fmla="*/ 2147483647 w 142"/>
                <a:gd name="T71" fmla="*/ 2147483647 h 80"/>
                <a:gd name="T72" fmla="*/ 2147483647 w 142"/>
                <a:gd name="T73" fmla="*/ 2147483647 h 80"/>
                <a:gd name="T74" fmla="*/ 2147483647 w 142"/>
                <a:gd name="T75" fmla="*/ 2147483647 h 80"/>
                <a:gd name="T76" fmla="*/ 2147483647 w 142"/>
                <a:gd name="T77" fmla="*/ 2147483647 h 80"/>
                <a:gd name="T78" fmla="*/ 2147483647 w 142"/>
                <a:gd name="T79" fmla="*/ 2147483647 h 80"/>
                <a:gd name="T80" fmla="*/ 2147483647 w 142"/>
                <a:gd name="T81" fmla="*/ 2147483647 h 80"/>
                <a:gd name="T82" fmla="*/ 2147483647 w 142"/>
                <a:gd name="T83" fmla="*/ 2147483647 h 80"/>
                <a:gd name="T84" fmla="*/ 2147483647 w 142"/>
                <a:gd name="T85" fmla="*/ 2147483647 h 80"/>
                <a:gd name="T86" fmla="*/ 2147483647 w 142"/>
                <a:gd name="T87" fmla="*/ 2147483647 h 80"/>
                <a:gd name="T88" fmla="*/ 2147483647 w 142"/>
                <a:gd name="T89" fmla="*/ 2147483647 h 80"/>
                <a:gd name="T90" fmla="*/ 2147483647 w 142"/>
                <a:gd name="T91" fmla="*/ 2147483647 h 80"/>
                <a:gd name="T92" fmla="*/ 2147483647 w 142"/>
                <a:gd name="T93" fmla="*/ 2147483647 h 80"/>
                <a:gd name="T94" fmla="*/ 2147483647 w 142"/>
                <a:gd name="T95" fmla="*/ 2147483647 h 80"/>
                <a:gd name="T96" fmla="*/ 2147483647 w 142"/>
                <a:gd name="T97" fmla="*/ 2147483647 h 80"/>
                <a:gd name="T98" fmla="*/ 2147483647 w 142"/>
                <a:gd name="T99" fmla="*/ 2147483647 h 80"/>
                <a:gd name="T100" fmla="*/ 2147483647 w 142"/>
                <a:gd name="T101" fmla="*/ 2147483647 h 80"/>
                <a:gd name="T102" fmla="*/ 2147483647 w 142"/>
                <a:gd name="T103" fmla="*/ 2147483647 h 80"/>
                <a:gd name="T104" fmla="*/ 2147483647 w 142"/>
                <a:gd name="T105" fmla="*/ 2147483647 h 80"/>
                <a:gd name="T106" fmla="*/ 2147483647 w 142"/>
                <a:gd name="T107" fmla="*/ 2147483647 h 80"/>
                <a:gd name="T108" fmla="*/ 2147483647 w 142"/>
                <a:gd name="T109" fmla="*/ 2147483647 h 80"/>
                <a:gd name="T110" fmla="*/ 2147483647 w 142"/>
                <a:gd name="T111" fmla="*/ 2147483647 h 80"/>
                <a:gd name="T112" fmla="*/ 2147483647 w 142"/>
                <a:gd name="T113" fmla="*/ 2147483647 h 80"/>
                <a:gd name="T114" fmla="*/ 2147483647 w 142"/>
                <a:gd name="T115" fmla="*/ 2147483647 h 80"/>
                <a:gd name="T116" fmla="*/ 2147483647 w 142"/>
                <a:gd name="T117" fmla="*/ 2147483647 h 80"/>
                <a:gd name="T118" fmla="*/ 2147483647 w 142"/>
                <a:gd name="T119" fmla="*/ 2147483647 h 80"/>
                <a:gd name="T120" fmla="*/ 2147483647 w 142"/>
                <a:gd name="T121" fmla="*/ 2147483647 h 80"/>
                <a:gd name="T122" fmla="*/ 2147483647 w 142"/>
                <a:gd name="T123" fmla="*/ 2147483647 h 8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42"/>
                <a:gd name="T187" fmla="*/ 0 h 80"/>
                <a:gd name="T188" fmla="*/ 142 w 142"/>
                <a:gd name="T189" fmla="*/ 80 h 8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42" h="80">
                  <a:moveTo>
                    <a:pt x="36" y="68"/>
                  </a:moveTo>
                  <a:lnTo>
                    <a:pt x="28" y="64"/>
                  </a:lnTo>
                  <a:lnTo>
                    <a:pt x="26" y="64"/>
                  </a:lnTo>
                  <a:lnTo>
                    <a:pt x="24" y="62"/>
                  </a:lnTo>
                  <a:lnTo>
                    <a:pt x="22" y="58"/>
                  </a:lnTo>
                  <a:lnTo>
                    <a:pt x="20" y="54"/>
                  </a:lnTo>
                  <a:lnTo>
                    <a:pt x="16" y="52"/>
                  </a:lnTo>
                  <a:lnTo>
                    <a:pt x="14" y="52"/>
                  </a:lnTo>
                  <a:lnTo>
                    <a:pt x="14" y="48"/>
                  </a:lnTo>
                  <a:lnTo>
                    <a:pt x="10" y="46"/>
                  </a:lnTo>
                  <a:lnTo>
                    <a:pt x="8" y="40"/>
                  </a:lnTo>
                  <a:lnTo>
                    <a:pt x="0" y="40"/>
                  </a:lnTo>
                  <a:lnTo>
                    <a:pt x="4" y="36"/>
                  </a:lnTo>
                  <a:lnTo>
                    <a:pt x="10" y="36"/>
                  </a:lnTo>
                  <a:lnTo>
                    <a:pt x="16" y="36"/>
                  </a:lnTo>
                  <a:lnTo>
                    <a:pt x="20" y="32"/>
                  </a:lnTo>
                  <a:lnTo>
                    <a:pt x="22" y="30"/>
                  </a:lnTo>
                  <a:lnTo>
                    <a:pt x="24" y="24"/>
                  </a:lnTo>
                  <a:lnTo>
                    <a:pt x="24" y="16"/>
                  </a:lnTo>
                  <a:lnTo>
                    <a:pt x="28" y="12"/>
                  </a:lnTo>
                  <a:lnTo>
                    <a:pt x="32" y="10"/>
                  </a:lnTo>
                  <a:lnTo>
                    <a:pt x="36" y="8"/>
                  </a:lnTo>
                  <a:lnTo>
                    <a:pt x="38" y="2"/>
                  </a:lnTo>
                  <a:lnTo>
                    <a:pt x="56" y="6"/>
                  </a:lnTo>
                  <a:lnTo>
                    <a:pt x="70" y="10"/>
                  </a:lnTo>
                  <a:lnTo>
                    <a:pt x="76" y="8"/>
                  </a:lnTo>
                  <a:lnTo>
                    <a:pt x="80" y="6"/>
                  </a:lnTo>
                  <a:lnTo>
                    <a:pt x="86" y="2"/>
                  </a:lnTo>
                  <a:lnTo>
                    <a:pt x="92" y="0"/>
                  </a:lnTo>
                  <a:lnTo>
                    <a:pt x="100" y="2"/>
                  </a:lnTo>
                  <a:lnTo>
                    <a:pt x="106" y="8"/>
                  </a:lnTo>
                  <a:lnTo>
                    <a:pt x="108" y="12"/>
                  </a:lnTo>
                  <a:lnTo>
                    <a:pt x="112" y="20"/>
                  </a:lnTo>
                  <a:lnTo>
                    <a:pt x="116" y="36"/>
                  </a:lnTo>
                  <a:lnTo>
                    <a:pt x="118" y="44"/>
                  </a:lnTo>
                  <a:lnTo>
                    <a:pt x="120" y="50"/>
                  </a:lnTo>
                  <a:lnTo>
                    <a:pt x="128" y="46"/>
                  </a:lnTo>
                  <a:lnTo>
                    <a:pt x="136" y="44"/>
                  </a:lnTo>
                  <a:lnTo>
                    <a:pt x="140" y="46"/>
                  </a:lnTo>
                  <a:lnTo>
                    <a:pt x="142" y="50"/>
                  </a:lnTo>
                  <a:lnTo>
                    <a:pt x="142" y="54"/>
                  </a:lnTo>
                  <a:lnTo>
                    <a:pt x="140" y="56"/>
                  </a:lnTo>
                  <a:lnTo>
                    <a:pt x="138" y="56"/>
                  </a:lnTo>
                  <a:lnTo>
                    <a:pt x="132" y="56"/>
                  </a:lnTo>
                  <a:lnTo>
                    <a:pt x="130" y="68"/>
                  </a:lnTo>
                  <a:lnTo>
                    <a:pt x="126" y="80"/>
                  </a:lnTo>
                  <a:lnTo>
                    <a:pt x="116" y="74"/>
                  </a:lnTo>
                  <a:lnTo>
                    <a:pt x="110" y="72"/>
                  </a:lnTo>
                  <a:lnTo>
                    <a:pt x="106" y="72"/>
                  </a:lnTo>
                  <a:lnTo>
                    <a:pt x="100" y="74"/>
                  </a:lnTo>
                  <a:lnTo>
                    <a:pt x="96" y="76"/>
                  </a:lnTo>
                  <a:lnTo>
                    <a:pt x="92" y="80"/>
                  </a:lnTo>
                  <a:lnTo>
                    <a:pt x="86" y="80"/>
                  </a:lnTo>
                  <a:lnTo>
                    <a:pt x="64" y="80"/>
                  </a:lnTo>
                  <a:lnTo>
                    <a:pt x="60" y="78"/>
                  </a:lnTo>
                  <a:lnTo>
                    <a:pt x="54" y="78"/>
                  </a:lnTo>
                  <a:lnTo>
                    <a:pt x="50" y="78"/>
                  </a:lnTo>
                  <a:lnTo>
                    <a:pt x="46" y="76"/>
                  </a:lnTo>
                  <a:lnTo>
                    <a:pt x="44" y="76"/>
                  </a:lnTo>
                  <a:lnTo>
                    <a:pt x="42" y="74"/>
                  </a:lnTo>
                  <a:lnTo>
                    <a:pt x="42" y="72"/>
                  </a:lnTo>
                  <a:lnTo>
                    <a:pt x="36" y="6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3" name="Freeform 200"/>
            <p:cNvSpPr/>
            <p:nvPr/>
          </p:nvSpPr>
          <p:spPr bwMode="auto">
            <a:xfrm>
              <a:off x="5016043" y="3232233"/>
              <a:ext cx="99168" cy="122125"/>
            </a:xfrm>
            <a:custGeom>
              <a:avLst/>
              <a:gdLst>
                <a:gd name="T0" fmla="*/ 2147483647 w 68"/>
                <a:gd name="T1" fmla="*/ 2147483647 h 76"/>
                <a:gd name="T2" fmla="*/ 2147483647 w 68"/>
                <a:gd name="T3" fmla="*/ 2147483647 h 76"/>
                <a:gd name="T4" fmla="*/ 2147483647 w 68"/>
                <a:gd name="T5" fmla="*/ 0 h 76"/>
                <a:gd name="T6" fmla="*/ 2147483647 w 68"/>
                <a:gd name="T7" fmla="*/ 2147483647 h 76"/>
                <a:gd name="T8" fmla="*/ 2147483647 w 68"/>
                <a:gd name="T9" fmla="*/ 2147483647 h 76"/>
                <a:gd name="T10" fmla="*/ 2147483647 w 68"/>
                <a:gd name="T11" fmla="*/ 2147483647 h 76"/>
                <a:gd name="T12" fmla="*/ 2147483647 w 68"/>
                <a:gd name="T13" fmla="*/ 2147483647 h 76"/>
                <a:gd name="T14" fmla="*/ 2147483647 w 68"/>
                <a:gd name="T15" fmla="*/ 2147483647 h 76"/>
                <a:gd name="T16" fmla="*/ 2147483647 w 68"/>
                <a:gd name="T17" fmla="*/ 2147483647 h 76"/>
                <a:gd name="T18" fmla="*/ 2147483647 w 68"/>
                <a:gd name="T19" fmla="*/ 2147483647 h 76"/>
                <a:gd name="T20" fmla="*/ 2147483647 w 68"/>
                <a:gd name="T21" fmla="*/ 2147483647 h 76"/>
                <a:gd name="T22" fmla="*/ 2147483647 w 68"/>
                <a:gd name="T23" fmla="*/ 2147483647 h 76"/>
                <a:gd name="T24" fmla="*/ 2147483647 w 68"/>
                <a:gd name="T25" fmla="*/ 2147483647 h 76"/>
                <a:gd name="T26" fmla="*/ 2147483647 w 68"/>
                <a:gd name="T27" fmla="*/ 2147483647 h 76"/>
                <a:gd name="T28" fmla="*/ 2147483647 w 68"/>
                <a:gd name="T29" fmla="*/ 2147483647 h 76"/>
                <a:gd name="T30" fmla="*/ 2147483647 w 68"/>
                <a:gd name="T31" fmla="*/ 2147483647 h 76"/>
                <a:gd name="T32" fmla="*/ 2147483647 w 68"/>
                <a:gd name="T33" fmla="*/ 2147483647 h 76"/>
                <a:gd name="T34" fmla="*/ 2147483647 w 68"/>
                <a:gd name="T35" fmla="*/ 2147483647 h 76"/>
                <a:gd name="T36" fmla="*/ 2147483647 w 68"/>
                <a:gd name="T37" fmla="*/ 2147483647 h 76"/>
                <a:gd name="T38" fmla="*/ 2147483647 w 68"/>
                <a:gd name="T39" fmla="*/ 2147483647 h 76"/>
                <a:gd name="T40" fmla="*/ 2147483647 w 68"/>
                <a:gd name="T41" fmla="*/ 2147483647 h 76"/>
                <a:gd name="T42" fmla="*/ 2147483647 w 68"/>
                <a:gd name="T43" fmla="*/ 2147483647 h 76"/>
                <a:gd name="T44" fmla="*/ 2147483647 w 68"/>
                <a:gd name="T45" fmla="*/ 2147483647 h 76"/>
                <a:gd name="T46" fmla="*/ 2147483647 w 68"/>
                <a:gd name="T47" fmla="*/ 2147483647 h 76"/>
                <a:gd name="T48" fmla="*/ 2147483647 w 68"/>
                <a:gd name="T49" fmla="*/ 2147483647 h 76"/>
                <a:gd name="T50" fmla="*/ 2147483647 w 68"/>
                <a:gd name="T51" fmla="*/ 2147483647 h 76"/>
                <a:gd name="T52" fmla="*/ 2147483647 w 68"/>
                <a:gd name="T53" fmla="*/ 2147483647 h 76"/>
                <a:gd name="T54" fmla="*/ 2147483647 w 68"/>
                <a:gd name="T55" fmla="*/ 2147483647 h 76"/>
                <a:gd name="T56" fmla="*/ 2147483647 w 68"/>
                <a:gd name="T57" fmla="*/ 2147483647 h 76"/>
                <a:gd name="T58" fmla="*/ 0 w 68"/>
                <a:gd name="T59" fmla="*/ 2147483647 h 76"/>
                <a:gd name="T60" fmla="*/ 2147483647 w 68"/>
                <a:gd name="T61" fmla="*/ 2147483647 h 76"/>
                <a:gd name="T62" fmla="*/ 2147483647 w 68"/>
                <a:gd name="T63" fmla="*/ 2147483647 h 76"/>
                <a:gd name="T64" fmla="*/ 2147483647 w 68"/>
                <a:gd name="T65" fmla="*/ 2147483647 h 76"/>
                <a:gd name="T66" fmla="*/ 2147483647 w 68"/>
                <a:gd name="T67" fmla="*/ 2147483647 h 76"/>
                <a:gd name="T68" fmla="*/ 2147483647 w 68"/>
                <a:gd name="T69" fmla="*/ 2147483647 h 76"/>
                <a:gd name="T70" fmla="*/ 2147483647 w 68"/>
                <a:gd name="T71" fmla="*/ 2147483647 h 76"/>
                <a:gd name="T72" fmla="*/ 2147483647 w 68"/>
                <a:gd name="T73" fmla="*/ 2147483647 h 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76"/>
                <a:gd name="T113" fmla="*/ 68 w 68"/>
                <a:gd name="T114" fmla="*/ 76 h 7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76">
                  <a:moveTo>
                    <a:pt x="2" y="8"/>
                  </a:moveTo>
                  <a:lnTo>
                    <a:pt x="6" y="6"/>
                  </a:lnTo>
                  <a:lnTo>
                    <a:pt x="16" y="0"/>
                  </a:lnTo>
                  <a:lnTo>
                    <a:pt x="20" y="6"/>
                  </a:lnTo>
                  <a:lnTo>
                    <a:pt x="28" y="6"/>
                  </a:lnTo>
                  <a:lnTo>
                    <a:pt x="30" y="12"/>
                  </a:lnTo>
                  <a:lnTo>
                    <a:pt x="34" y="14"/>
                  </a:lnTo>
                  <a:lnTo>
                    <a:pt x="34" y="18"/>
                  </a:lnTo>
                  <a:lnTo>
                    <a:pt x="36" y="18"/>
                  </a:lnTo>
                  <a:lnTo>
                    <a:pt x="40" y="20"/>
                  </a:lnTo>
                  <a:lnTo>
                    <a:pt x="42" y="28"/>
                  </a:lnTo>
                  <a:lnTo>
                    <a:pt x="48" y="30"/>
                  </a:lnTo>
                  <a:lnTo>
                    <a:pt x="56" y="34"/>
                  </a:lnTo>
                  <a:lnTo>
                    <a:pt x="62" y="38"/>
                  </a:lnTo>
                  <a:lnTo>
                    <a:pt x="62" y="44"/>
                  </a:lnTo>
                  <a:lnTo>
                    <a:pt x="64" y="48"/>
                  </a:lnTo>
                  <a:lnTo>
                    <a:pt x="68" y="56"/>
                  </a:lnTo>
                  <a:lnTo>
                    <a:pt x="64" y="62"/>
                  </a:lnTo>
                  <a:lnTo>
                    <a:pt x="60" y="70"/>
                  </a:lnTo>
                  <a:lnTo>
                    <a:pt x="60" y="74"/>
                  </a:lnTo>
                  <a:lnTo>
                    <a:pt x="46" y="74"/>
                  </a:lnTo>
                  <a:lnTo>
                    <a:pt x="42" y="76"/>
                  </a:lnTo>
                  <a:lnTo>
                    <a:pt x="34" y="76"/>
                  </a:lnTo>
                  <a:lnTo>
                    <a:pt x="26" y="68"/>
                  </a:lnTo>
                  <a:lnTo>
                    <a:pt x="18" y="68"/>
                  </a:lnTo>
                  <a:lnTo>
                    <a:pt x="18" y="70"/>
                  </a:lnTo>
                  <a:lnTo>
                    <a:pt x="16" y="74"/>
                  </a:lnTo>
                  <a:lnTo>
                    <a:pt x="16" y="76"/>
                  </a:lnTo>
                  <a:lnTo>
                    <a:pt x="10" y="66"/>
                  </a:lnTo>
                  <a:lnTo>
                    <a:pt x="0" y="60"/>
                  </a:lnTo>
                  <a:lnTo>
                    <a:pt x="4" y="52"/>
                  </a:lnTo>
                  <a:lnTo>
                    <a:pt x="12" y="50"/>
                  </a:lnTo>
                  <a:lnTo>
                    <a:pt x="14" y="44"/>
                  </a:lnTo>
                  <a:lnTo>
                    <a:pt x="8" y="38"/>
                  </a:lnTo>
                  <a:lnTo>
                    <a:pt x="6" y="28"/>
                  </a:lnTo>
                  <a:lnTo>
                    <a:pt x="8" y="22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4" name="Freeform 201"/>
            <p:cNvSpPr/>
            <p:nvPr/>
          </p:nvSpPr>
          <p:spPr bwMode="auto">
            <a:xfrm>
              <a:off x="5103679" y="3291968"/>
              <a:ext cx="127995" cy="80974"/>
            </a:xfrm>
            <a:custGeom>
              <a:avLst/>
              <a:gdLst>
                <a:gd name="T0" fmla="*/ 2147483647 w 88"/>
                <a:gd name="T1" fmla="*/ 2147483647 h 52"/>
                <a:gd name="T2" fmla="*/ 2147483647 w 88"/>
                <a:gd name="T3" fmla="*/ 2147483647 h 52"/>
                <a:gd name="T4" fmla="*/ 2147483647 w 88"/>
                <a:gd name="T5" fmla="*/ 2147483647 h 52"/>
                <a:gd name="T6" fmla="*/ 0 w 88"/>
                <a:gd name="T7" fmla="*/ 2147483647 h 52"/>
                <a:gd name="T8" fmla="*/ 2147483647 w 88"/>
                <a:gd name="T9" fmla="*/ 2147483647 h 52"/>
                <a:gd name="T10" fmla="*/ 2147483647 w 88"/>
                <a:gd name="T11" fmla="*/ 2147483647 h 52"/>
                <a:gd name="T12" fmla="*/ 2147483647 w 88"/>
                <a:gd name="T13" fmla="*/ 2147483647 h 52"/>
                <a:gd name="T14" fmla="*/ 2147483647 w 88"/>
                <a:gd name="T15" fmla="*/ 2147483647 h 52"/>
                <a:gd name="T16" fmla="*/ 2147483647 w 88"/>
                <a:gd name="T17" fmla="*/ 2147483647 h 52"/>
                <a:gd name="T18" fmla="*/ 2147483647 w 88"/>
                <a:gd name="T19" fmla="*/ 2147483647 h 52"/>
                <a:gd name="T20" fmla="*/ 2147483647 w 88"/>
                <a:gd name="T21" fmla="*/ 2147483647 h 52"/>
                <a:gd name="T22" fmla="*/ 2147483647 w 88"/>
                <a:gd name="T23" fmla="*/ 2147483647 h 52"/>
                <a:gd name="T24" fmla="*/ 2147483647 w 88"/>
                <a:gd name="T25" fmla="*/ 2147483647 h 52"/>
                <a:gd name="T26" fmla="*/ 2147483647 w 88"/>
                <a:gd name="T27" fmla="*/ 2147483647 h 52"/>
                <a:gd name="T28" fmla="*/ 2147483647 w 88"/>
                <a:gd name="T29" fmla="*/ 2147483647 h 52"/>
                <a:gd name="T30" fmla="*/ 2147483647 w 88"/>
                <a:gd name="T31" fmla="*/ 2147483647 h 52"/>
                <a:gd name="T32" fmla="*/ 2147483647 w 88"/>
                <a:gd name="T33" fmla="*/ 2147483647 h 52"/>
                <a:gd name="T34" fmla="*/ 2147483647 w 88"/>
                <a:gd name="T35" fmla="*/ 2147483647 h 52"/>
                <a:gd name="T36" fmla="*/ 2147483647 w 88"/>
                <a:gd name="T37" fmla="*/ 2147483647 h 52"/>
                <a:gd name="T38" fmla="*/ 2147483647 w 88"/>
                <a:gd name="T39" fmla="*/ 2147483647 h 52"/>
                <a:gd name="T40" fmla="*/ 2147483647 w 88"/>
                <a:gd name="T41" fmla="*/ 2147483647 h 52"/>
                <a:gd name="T42" fmla="*/ 2147483647 w 88"/>
                <a:gd name="T43" fmla="*/ 0 h 52"/>
                <a:gd name="T44" fmla="*/ 2147483647 w 88"/>
                <a:gd name="T45" fmla="*/ 0 h 52"/>
                <a:gd name="T46" fmla="*/ 2147483647 w 88"/>
                <a:gd name="T47" fmla="*/ 2147483647 h 52"/>
                <a:gd name="T48" fmla="*/ 2147483647 w 88"/>
                <a:gd name="T49" fmla="*/ 2147483647 h 52"/>
                <a:gd name="T50" fmla="*/ 2147483647 w 88"/>
                <a:gd name="T51" fmla="*/ 2147483647 h 52"/>
                <a:gd name="T52" fmla="*/ 2147483647 w 88"/>
                <a:gd name="T53" fmla="*/ 2147483647 h 52"/>
                <a:gd name="T54" fmla="*/ 2147483647 w 88"/>
                <a:gd name="T55" fmla="*/ 2147483647 h 52"/>
                <a:gd name="T56" fmla="*/ 2147483647 w 88"/>
                <a:gd name="T57" fmla="*/ 2147483647 h 52"/>
                <a:gd name="T58" fmla="*/ 2147483647 w 88"/>
                <a:gd name="T59" fmla="*/ 2147483647 h 52"/>
                <a:gd name="T60" fmla="*/ 2147483647 w 88"/>
                <a:gd name="T61" fmla="*/ 2147483647 h 52"/>
                <a:gd name="T62" fmla="*/ 2147483647 w 88"/>
                <a:gd name="T63" fmla="*/ 2147483647 h 52"/>
                <a:gd name="T64" fmla="*/ 2147483647 w 88"/>
                <a:gd name="T65" fmla="*/ 2147483647 h 52"/>
                <a:gd name="T66" fmla="*/ 2147483647 w 88"/>
                <a:gd name="T67" fmla="*/ 2147483647 h 52"/>
                <a:gd name="T68" fmla="*/ 2147483647 w 88"/>
                <a:gd name="T69" fmla="*/ 2147483647 h 52"/>
                <a:gd name="T70" fmla="*/ 2147483647 w 88"/>
                <a:gd name="T71" fmla="*/ 2147483647 h 52"/>
                <a:gd name="T72" fmla="*/ 2147483647 w 88"/>
                <a:gd name="T73" fmla="*/ 2147483647 h 52"/>
                <a:gd name="T74" fmla="*/ 2147483647 w 88"/>
                <a:gd name="T75" fmla="*/ 2147483647 h 52"/>
                <a:gd name="T76" fmla="*/ 2147483647 w 88"/>
                <a:gd name="T77" fmla="*/ 2147483647 h 52"/>
                <a:gd name="T78" fmla="*/ 2147483647 w 88"/>
                <a:gd name="T79" fmla="*/ 2147483647 h 52"/>
                <a:gd name="T80" fmla="*/ 2147483647 w 88"/>
                <a:gd name="T81" fmla="*/ 2147483647 h 52"/>
                <a:gd name="T82" fmla="*/ 2147483647 w 88"/>
                <a:gd name="T83" fmla="*/ 2147483647 h 52"/>
                <a:gd name="T84" fmla="*/ 2147483647 w 88"/>
                <a:gd name="T85" fmla="*/ 2147483647 h 52"/>
                <a:gd name="T86" fmla="*/ 2147483647 w 88"/>
                <a:gd name="T87" fmla="*/ 2147483647 h 52"/>
                <a:gd name="T88" fmla="*/ 2147483647 w 88"/>
                <a:gd name="T89" fmla="*/ 2147483647 h 52"/>
                <a:gd name="T90" fmla="*/ 2147483647 w 88"/>
                <a:gd name="T91" fmla="*/ 2147483647 h 52"/>
                <a:gd name="T92" fmla="*/ 2147483647 w 88"/>
                <a:gd name="T93" fmla="*/ 2147483647 h 5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8"/>
                <a:gd name="T142" fmla="*/ 0 h 52"/>
                <a:gd name="T143" fmla="*/ 88 w 88"/>
                <a:gd name="T144" fmla="*/ 52 h 5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8" h="52">
                  <a:moveTo>
                    <a:pt x="10" y="48"/>
                  </a:moveTo>
                  <a:lnTo>
                    <a:pt x="8" y="40"/>
                  </a:lnTo>
                  <a:lnTo>
                    <a:pt x="6" y="38"/>
                  </a:lnTo>
                  <a:lnTo>
                    <a:pt x="0" y="36"/>
                  </a:lnTo>
                  <a:lnTo>
                    <a:pt x="2" y="32"/>
                  </a:lnTo>
                  <a:lnTo>
                    <a:pt x="4" y="24"/>
                  </a:lnTo>
                  <a:lnTo>
                    <a:pt x="8" y="18"/>
                  </a:lnTo>
                  <a:lnTo>
                    <a:pt x="4" y="12"/>
                  </a:lnTo>
                  <a:lnTo>
                    <a:pt x="2" y="6"/>
                  </a:lnTo>
                  <a:lnTo>
                    <a:pt x="2" y="4"/>
                  </a:lnTo>
                  <a:lnTo>
                    <a:pt x="2" y="2"/>
                  </a:lnTo>
                  <a:lnTo>
                    <a:pt x="4" y="4"/>
                  </a:lnTo>
                  <a:lnTo>
                    <a:pt x="6" y="4"/>
                  </a:lnTo>
                  <a:lnTo>
                    <a:pt x="10" y="6"/>
                  </a:lnTo>
                  <a:lnTo>
                    <a:pt x="14" y="6"/>
                  </a:lnTo>
                  <a:lnTo>
                    <a:pt x="20" y="6"/>
                  </a:lnTo>
                  <a:lnTo>
                    <a:pt x="24" y="8"/>
                  </a:lnTo>
                  <a:lnTo>
                    <a:pt x="46" y="8"/>
                  </a:lnTo>
                  <a:lnTo>
                    <a:pt x="52" y="8"/>
                  </a:lnTo>
                  <a:lnTo>
                    <a:pt x="56" y="4"/>
                  </a:lnTo>
                  <a:lnTo>
                    <a:pt x="60" y="2"/>
                  </a:lnTo>
                  <a:lnTo>
                    <a:pt x="66" y="0"/>
                  </a:lnTo>
                  <a:lnTo>
                    <a:pt x="70" y="0"/>
                  </a:lnTo>
                  <a:lnTo>
                    <a:pt x="76" y="2"/>
                  </a:lnTo>
                  <a:lnTo>
                    <a:pt x="86" y="8"/>
                  </a:lnTo>
                  <a:lnTo>
                    <a:pt x="84" y="14"/>
                  </a:lnTo>
                  <a:lnTo>
                    <a:pt x="84" y="22"/>
                  </a:lnTo>
                  <a:lnTo>
                    <a:pt x="84" y="30"/>
                  </a:lnTo>
                  <a:lnTo>
                    <a:pt x="88" y="38"/>
                  </a:lnTo>
                  <a:lnTo>
                    <a:pt x="70" y="40"/>
                  </a:lnTo>
                  <a:lnTo>
                    <a:pt x="64" y="42"/>
                  </a:lnTo>
                  <a:lnTo>
                    <a:pt x="62" y="44"/>
                  </a:lnTo>
                  <a:lnTo>
                    <a:pt x="60" y="46"/>
                  </a:lnTo>
                  <a:lnTo>
                    <a:pt x="58" y="46"/>
                  </a:lnTo>
                  <a:lnTo>
                    <a:pt x="56" y="50"/>
                  </a:lnTo>
                  <a:lnTo>
                    <a:pt x="52" y="50"/>
                  </a:lnTo>
                  <a:lnTo>
                    <a:pt x="50" y="52"/>
                  </a:lnTo>
                  <a:lnTo>
                    <a:pt x="48" y="52"/>
                  </a:lnTo>
                  <a:lnTo>
                    <a:pt x="42" y="52"/>
                  </a:lnTo>
                  <a:lnTo>
                    <a:pt x="38" y="50"/>
                  </a:lnTo>
                  <a:lnTo>
                    <a:pt x="36" y="48"/>
                  </a:lnTo>
                  <a:lnTo>
                    <a:pt x="32" y="46"/>
                  </a:lnTo>
                  <a:lnTo>
                    <a:pt x="26" y="48"/>
                  </a:lnTo>
                  <a:lnTo>
                    <a:pt x="20" y="50"/>
                  </a:lnTo>
                  <a:lnTo>
                    <a:pt x="14" y="50"/>
                  </a:lnTo>
                  <a:lnTo>
                    <a:pt x="10" y="50"/>
                  </a:lnTo>
                  <a:lnTo>
                    <a:pt x="10" y="4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5" name="Freeform 202"/>
            <p:cNvSpPr/>
            <p:nvPr/>
          </p:nvSpPr>
          <p:spPr bwMode="auto">
            <a:xfrm>
              <a:off x="4828085" y="2986656"/>
              <a:ext cx="18450" cy="5310"/>
            </a:xfrm>
            <a:custGeom>
              <a:avLst/>
              <a:gdLst>
                <a:gd name="T0" fmla="*/ 0 w 14"/>
                <a:gd name="T1" fmla="*/ 2147483647 h 4"/>
                <a:gd name="T2" fmla="*/ 2147483647 w 14"/>
                <a:gd name="T3" fmla="*/ 2147483647 h 4"/>
                <a:gd name="T4" fmla="*/ 2147483647 w 14"/>
                <a:gd name="T5" fmla="*/ 2147483647 h 4"/>
                <a:gd name="T6" fmla="*/ 2147483647 w 14"/>
                <a:gd name="T7" fmla="*/ 2147483647 h 4"/>
                <a:gd name="T8" fmla="*/ 2147483647 w 14"/>
                <a:gd name="T9" fmla="*/ 0 h 4"/>
                <a:gd name="T10" fmla="*/ 2147483647 w 14"/>
                <a:gd name="T11" fmla="*/ 0 h 4"/>
                <a:gd name="T12" fmla="*/ 0 w 14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4"/>
                <a:gd name="T23" fmla="*/ 14 w 14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4">
                  <a:moveTo>
                    <a:pt x="0" y="2"/>
                  </a:moveTo>
                  <a:lnTo>
                    <a:pt x="6" y="4"/>
                  </a:lnTo>
                  <a:lnTo>
                    <a:pt x="8" y="4"/>
                  </a:lnTo>
                  <a:lnTo>
                    <a:pt x="14" y="2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6" name="Freeform 203"/>
            <p:cNvSpPr/>
            <p:nvPr/>
          </p:nvSpPr>
          <p:spPr bwMode="auto">
            <a:xfrm>
              <a:off x="4649354" y="3337101"/>
              <a:ext cx="21909" cy="11947"/>
            </a:xfrm>
            <a:custGeom>
              <a:avLst/>
              <a:gdLst>
                <a:gd name="T0" fmla="*/ 2147483647 w 16"/>
                <a:gd name="T1" fmla="*/ 2147483647 h 8"/>
                <a:gd name="T2" fmla="*/ 2147483647 w 16"/>
                <a:gd name="T3" fmla="*/ 2147483647 h 8"/>
                <a:gd name="T4" fmla="*/ 2147483647 w 16"/>
                <a:gd name="T5" fmla="*/ 2147483647 h 8"/>
                <a:gd name="T6" fmla="*/ 2147483647 w 16"/>
                <a:gd name="T7" fmla="*/ 2147483647 h 8"/>
                <a:gd name="T8" fmla="*/ 0 w 16"/>
                <a:gd name="T9" fmla="*/ 2147483647 h 8"/>
                <a:gd name="T10" fmla="*/ 0 w 16"/>
                <a:gd name="T11" fmla="*/ 2147483647 h 8"/>
                <a:gd name="T12" fmla="*/ 2147483647 w 16"/>
                <a:gd name="T13" fmla="*/ 0 h 8"/>
                <a:gd name="T14" fmla="*/ 2147483647 w 16"/>
                <a:gd name="T15" fmla="*/ 0 h 8"/>
                <a:gd name="T16" fmla="*/ 2147483647 w 16"/>
                <a:gd name="T17" fmla="*/ 0 h 8"/>
                <a:gd name="T18" fmla="*/ 2147483647 w 16"/>
                <a:gd name="T19" fmla="*/ 2147483647 h 8"/>
                <a:gd name="T20" fmla="*/ 2147483647 w 16"/>
                <a:gd name="T21" fmla="*/ 2147483647 h 8"/>
                <a:gd name="T22" fmla="*/ 2147483647 w 16"/>
                <a:gd name="T23" fmla="*/ 2147483647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6"/>
                <a:gd name="T37" fmla="*/ 0 h 8"/>
                <a:gd name="T38" fmla="*/ 16 w 16"/>
                <a:gd name="T39" fmla="*/ 8 h 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6" h="8">
                  <a:moveTo>
                    <a:pt x="14" y="4"/>
                  </a:moveTo>
                  <a:lnTo>
                    <a:pt x="12" y="6"/>
                  </a:lnTo>
                  <a:lnTo>
                    <a:pt x="6" y="8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6" y="6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7" name="Freeform 204"/>
            <p:cNvSpPr/>
            <p:nvPr/>
          </p:nvSpPr>
          <p:spPr bwMode="auto">
            <a:xfrm>
              <a:off x="4739296" y="3122056"/>
              <a:ext cx="17296" cy="25221"/>
            </a:xfrm>
            <a:custGeom>
              <a:avLst/>
              <a:gdLst>
                <a:gd name="T0" fmla="*/ 2147483647 w 12"/>
                <a:gd name="T1" fmla="*/ 0 h 16"/>
                <a:gd name="T2" fmla="*/ 2147483647 w 12"/>
                <a:gd name="T3" fmla="*/ 2147483647 h 16"/>
                <a:gd name="T4" fmla="*/ 2147483647 w 12"/>
                <a:gd name="T5" fmla="*/ 2147483647 h 16"/>
                <a:gd name="T6" fmla="*/ 2147483647 w 12"/>
                <a:gd name="T7" fmla="*/ 2147483647 h 16"/>
                <a:gd name="T8" fmla="*/ 0 w 12"/>
                <a:gd name="T9" fmla="*/ 2147483647 h 16"/>
                <a:gd name="T10" fmla="*/ 2147483647 w 12"/>
                <a:gd name="T11" fmla="*/ 2147483647 h 16"/>
                <a:gd name="T12" fmla="*/ 2147483647 w 12"/>
                <a:gd name="T13" fmla="*/ 2147483647 h 16"/>
                <a:gd name="T14" fmla="*/ 2147483647 w 12"/>
                <a:gd name="T15" fmla="*/ 2147483647 h 16"/>
                <a:gd name="T16" fmla="*/ 2147483647 w 12"/>
                <a:gd name="T17" fmla="*/ 2147483647 h 16"/>
                <a:gd name="T18" fmla="*/ 2147483647 w 12"/>
                <a:gd name="T19" fmla="*/ 2147483647 h 16"/>
                <a:gd name="T20" fmla="*/ 2147483647 w 12"/>
                <a:gd name="T21" fmla="*/ 2147483647 h 16"/>
                <a:gd name="T22" fmla="*/ 2147483647 w 12"/>
                <a:gd name="T23" fmla="*/ 0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16"/>
                <a:gd name="T38" fmla="*/ 12 w 12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16">
                  <a:moveTo>
                    <a:pt x="8" y="0"/>
                  </a:move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8" y="14"/>
                  </a:lnTo>
                  <a:lnTo>
                    <a:pt x="12" y="16"/>
                  </a:lnTo>
                  <a:lnTo>
                    <a:pt x="12" y="12"/>
                  </a:lnTo>
                  <a:lnTo>
                    <a:pt x="12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8" name="Freeform 206"/>
            <p:cNvSpPr/>
            <p:nvPr/>
          </p:nvSpPr>
          <p:spPr bwMode="auto">
            <a:xfrm>
              <a:off x="5416170" y="3641085"/>
              <a:ext cx="485460" cy="471243"/>
            </a:xfrm>
            <a:custGeom>
              <a:avLst/>
              <a:gdLst>
                <a:gd name="T0" fmla="*/ 2147483647 w 332"/>
                <a:gd name="T1" fmla="*/ 2147483647 h 298"/>
                <a:gd name="T2" fmla="*/ 2147483647 w 332"/>
                <a:gd name="T3" fmla="*/ 2147483647 h 298"/>
                <a:gd name="T4" fmla="*/ 2147483647 w 332"/>
                <a:gd name="T5" fmla="*/ 2147483647 h 298"/>
                <a:gd name="T6" fmla="*/ 2147483647 w 332"/>
                <a:gd name="T7" fmla="*/ 2147483647 h 298"/>
                <a:gd name="T8" fmla="*/ 2147483647 w 332"/>
                <a:gd name="T9" fmla="*/ 2147483647 h 298"/>
                <a:gd name="T10" fmla="*/ 2147483647 w 332"/>
                <a:gd name="T11" fmla="*/ 2147483647 h 298"/>
                <a:gd name="T12" fmla="*/ 2147483647 w 332"/>
                <a:gd name="T13" fmla="*/ 2147483647 h 298"/>
                <a:gd name="T14" fmla="*/ 2147483647 w 332"/>
                <a:gd name="T15" fmla="*/ 2147483647 h 298"/>
                <a:gd name="T16" fmla="*/ 2147483647 w 332"/>
                <a:gd name="T17" fmla="*/ 2147483647 h 298"/>
                <a:gd name="T18" fmla="*/ 2147483647 w 332"/>
                <a:gd name="T19" fmla="*/ 2147483647 h 298"/>
                <a:gd name="T20" fmla="*/ 2147483647 w 332"/>
                <a:gd name="T21" fmla="*/ 2147483647 h 298"/>
                <a:gd name="T22" fmla="*/ 2147483647 w 332"/>
                <a:gd name="T23" fmla="*/ 2147483647 h 298"/>
                <a:gd name="T24" fmla="*/ 2147483647 w 332"/>
                <a:gd name="T25" fmla="*/ 2147483647 h 298"/>
                <a:gd name="T26" fmla="*/ 2147483647 w 332"/>
                <a:gd name="T27" fmla="*/ 2147483647 h 298"/>
                <a:gd name="T28" fmla="*/ 2147483647 w 332"/>
                <a:gd name="T29" fmla="*/ 2147483647 h 298"/>
                <a:gd name="T30" fmla="*/ 2147483647 w 332"/>
                <a:gd name="T31" fmla="*/ 2147483647 h 298"/>
                <a:gd name="T32" fmla="*/ 2147483647 w 332"/>
                <a:gd name="T33" fmla="*/ 2147483647 h 298"/>
                <a:gd name="T34" fmla="*/ 2147483647 w 332"/>
                <a:gd name="T35" fmla="*/ 2147483647 h 298"/>
                <a:gd name="T36" fmla="*/ 2147483647 w 332"/>
                <a:gd name="T37" fmla="*/ 2147483647 h 298"/>
                <a:gd name="T38" fmla="*/ 2147483647 w 332"/>
                <a:gd name="T39" fmla="*/ 2147483647 h 298"/>
                <a:gd name="T40" fmla="*/ 2147483647 w 332"/>
                <a:gd name="T41" fmla="*/ 2147483647 h 298"/>
                <a:gd name="T42" fmla="*/ 2147483647 w 332"/>
                <a:gd name="T43" fmla="*/ 2147483647 h 298"/>
                <a:gd name="T44" fmla="*/ 2147483647 w 332"/>
                <a:gd name="T45" fmla="*/ 2147483647 h 298"/>
                <a:gd name="T46" fmla="*/ 2147483647 w 332"/>
                <a:gd name="T47" fmla="*/ 2147483647 h 298"/>
                <a:gd name="T48" fmla="*/ 2147483647 w 332"/>
                <a:gd name="T49" fmla="*/ 2147483647 h 298"/>
                <a:gd name="T50" fmla="*/ 2147483647 w 332"/>
                <a:gd name="T51" fmla="*/ 2147483647 h 298"/>
                <a:gd name="T52" fmla="*/ 2147483647 w 332"/>
                <a:gd name="T53" fmla="*/ 2147483647 h 298"/>
                <a:gd name="T54" fmla="*/ 2147483647 w 332"/>
                <a:gd name="T55" fmla="*/ 2147483647 h 298"/>
                <a:gd name="T56" fmla="*/ 2147483647 w 332"/>
                <a:gd name="T57" fmla="*/ 2147483647 h 298"/>
                <a:gd name="T58" fmla="*/ 2147483647 w 332"/>
                <a:gd name="T59" fmla="*/ 2147483647 h 298"/>
                <a:gd name="T60" fmla="*/ 2147483647 w 332"/>
                <a:gd name="T61" fmla="*/ 2147483647 h 298"/>
                <a:gd name="T62" fmla="*/ 2147483647 w 332"/>
                <a:gd name="T63" fmla="*/ 0 h 298"/>
                <a:gd name="T64" fmla="*/ 2147483647 w 332"/>
                <a:gd name="T65" fmla="*/ 2147483647 h 298"/>
                <a:gd name="T66" fmla="*/ 2147483647 w 332"/>
                <a:gd name="T67" fmla="*/ 2147483647 h 298"/>
                <a:gd name="T68" fmla="*/ 2147483647 w 332"/>
                <a:gd name="T69" fmla="*/ 2147483647 h 298"/>
                <a:gd name="T70" fmla="*/ 2147483647 w 332"/>
                <a:gd name="T71" fmla="*/ 2147483647 h 298"/>
                <a:gd name="T72" fmla="*/ 2147483647 w 332"/>
                <a:gd name="T73" fmla="*/ 2147483647 h 298"/>
                <a:gd name="T74" fmla="*/ 2147483647 w 332"/>
                <a:gd name="T75" fmla="*/ 2147483647 h 29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32"/>
                <a:gd name="T115" fmla="*/ 0 h 298"/>
                <a:gd name="T116" fmla="*/ 332 w 332"/>
                <a:gd name="T117" fmla="*/ 298 h 29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32" h="298">
                  <a:moveTo>
                    <a:pt x="222" y="62"/>
                  </a:moveTo>
                  <a:lnTo>
                    <a:pt x="224" y="72"/>
                  </a:lnTo>
                  <a:lnTo>
                    <a:pt x="226" y="78"/>
                  </a:lnTo>
                  <a:lnTo>
                    <a:pt x="230" y="80"/>
                  </a:lnTo>
                  <a:lnTo>
                    <a:pt x="234" y="84"/>
                  </a:lnTo>
                  <a:lnTo>
                    <a:pt x="236" y="88"/>
                  </a:lnTo>
                  <a:lnTo>
                    <a:pt x="242" y="96"/>
                  </a:lnTo>
                  <a:lnTo>
                    <a:pt x="244" y="102"/>
                  </a:lnTo>
                  <a:lnTo>
                    <a:pt x="248" y="110"/>
                  </a:lnTo>
                  <a:lnTo>
                    <a:pt x="254" y="118"/>
                  </a:lnTo>
                  <a:lnTo>
                    <a:pt x="258" y="126"/>
                  </a:lnTo>
                  <a:lnTo>
                    <a:pt x="260" y="130"/>
                  </a:lnTo>
                  <a:lnTo>
                    <a:pt x="258" y="136"/>
                  </a:lnTo>
                  <a:lnTo>
                    <a:pt x="268" y="144"/>
                  </a:lnTo>
                  <a:lnTo>
                    <a:pt x="280" y="148"/>
                  </a:lnTo>
                  <a:lnTo>
                    <a:pt x="280" y="156"/>
                  </a:lnTo>
                  <a:lnTo>
                    <a:pt x="324" y="158"/>
                  </a:lnTo>
                  <a:lnTo>
                    <a:pt x="332" y="164"/>
                  </a:lnTo>
                  <a:lnTo>
                    <a:pt x="332" y="198"/>
                  </a:lnTo>
                  <a:lnTo>
                    <a:pt x="282" y="242"/>
                  </a:lnTo>
                  <a:lnTo>
                    <a:pt x="234" y="254"/>
                  </a:lnTo>
                  <a:lnTo>
                    <a:pt x="190" y="298"/>
                  </a:lnTo>
                  <a:lnTo>
                    <a:pt x="188" y="276"/>
                  </a:lnTo>
                  <a:lnTo>
                    <a:pt x="168" y="270"/>
                  </a:lnTo>
                  <a:lnTo>
                    <a:pt x="164" y="268"/>
                  </a:lnTo>
                  <a:lnTo>
                    <a:pt x="162" y="270"/>
                  </a:lnTo>
                  <a:lnTo>
                    <a:pt x="156" y="268"/>
                  </a:lnTo>
                  <a:lnTo>
                    <a:pt x="152" y="264"/>
                  </a:lnTo>
                  <a:lnTo>
                    <a:pt x="150" y="266"/>
                  </a:lnTo>
                  <a:lnTo>
                    <a:pt x="148" y="270"/>
                  </a:lnTo>
                  <a:lnTo>
                    <a:pt x="146" y="276"/>
                  </a:lnTo>
                  <a:lnTo>
                    <a:pt x="144" y="280"/>
                  </a:lnTo>
                  <a:lnTo>
                    <a:pt x="142" y="274"/>
                  </a:lnTo>
                  <a:lnTo>
                    <a:pt x="134" y="264"/>
                  </a:lnTo>
                  <a:lnTo>
                    <a:pt x="124" y="254"/>
                  </a:lnTo>
                  <a:lnTo>
                    <a:pt x="118" y="248"/>
                  </a:lnTo>
                  <a:lnTo>
                    <a:pt x="116" y="240"/>
                  </a:lnTo>
                  <a:lnTo>
                    <a:pt x="108" y="228"/>
                  </a:lnTo>
                  <a:lnTo>
                    <a:pt x="102" y="220"/>
                  </a:lnTo>
                  <a:lnTo>
                    <a:pt x="98" y="214"/>
                  </a:lnTo>
                  <a:lnTo>
                    <a:pt x="90" y="210"/>
                  </a:lnTo>
                  <a:lnTo>
                    <a:pt x="82" y="200"/>
                  </a:lnTo>
                  <a:lnTo>
                    <a:pt x="84" y="200"/>
                  </a:lnTo>
                  <a:lnTo>
                    <a:pt x="82" y="200"/>
                  </a:lnTo>
                  <a:lnTo>
                    <a:pt x="76" y="200"/>
                  </a:lnTo>
                  <a:lnTo>
                    <a:pt x="76" y="162"/>
                  </a:lnTo>
                  <a:lnTo>
                    <a:pt x="68" y="152"/>
                  </a:lnTo>
                  <a:lnTo>
                    <a:pt x="58" y="142"/>
                  </a:lnTo>
                  <a:lnTo>
                    <a:pt x="48" y="134"/>
                  </a:lnTo>
                  <a:lnTo>
                    <a:pt x="42" y="124"/>
                  </a:lnTo>
                  <a:lnTo>
                    <a:pt x="24" y="92"/>
                  </a:lnTo>
                  <a:lnTo>
                    <a:pt x="16" y="76"/>
                  </a:lnTo>
                  <a:lnTo>
                    <a:pt x="10" y="72"/>
                  </a:lnTo>
                  <a:lnTo>
                    <a:pt x="4" y="66"/>
                  </a:lnTo>
                  <a:lnTo>
                    <a:pt x="0" y="54"/>
                  </a:lnTo>
                  <a:lnTo>
                    <a:pt x="16" y="56"/>
                  </a:lnTo>
                  <a:lnTo>
                    <a:pt x="20" y="52"/>
                  </a:lnTo>
                  <a:lnTo>
                    <a:pt x="24" y="46"/>
                  </a:lnTo>
                  <a:lnTo>
                    <a:pt x="30" y="42"/>
                  </a:lnTo>
                  <a:lnTo>
                    <a:pt x="34" y="42"/>
                  </a:lnTo>
                  <a:lnTo>
                    <a:pt x="38" y="36"/>
                  </a:lnTo>
                  <a:lnTo>
                    <a:pt x="44" y="36"/>
                  </a:lnTo>
                  <a:lnTo>
                    <a:pt x="32" y="10"/>
                  </a:lnTo>
                  <a:lnTo>
                    <a:pt x="62" y="0"/>
                  </a:lnTo>
                  <a:lnTo>
                    <a:pt x="118" y="24"/>
                  </a:lnTo>
                  <a:lnTo>
                    <a:pt x="122" y="26"/>
                  </a:lnTo>
                  <a:lnTo>
                    <a:pt x="124" y="30"/>
                  </a:lnTo>
                  <a:lnTo>
                    <a:pt x="128" y="32"/>
                  </a:lnTo>
                  <a:lnTo>
                    <a:pt x="134" y="34"/>
                  </a:lnTo>
                  <a:lnTo>
                    <a:pt x="134" y="44"/>
                  </a:lnTo>
                  <a:lnTo>
                    <a:pt x="152" y="54"/>
                  </a:lnTo>
                  <a:lnTo>
                    <a:pt x="180" y="54"/>
                  </a:lnTo>
                  <a:lnTo>
                    <a:pt x="196" y="58"/>
                  </a:lnTo>
                  <a:lnTo>
                    <a:pt x="200" y="60"/>
                  </a:lnTo>
                  <a:lnTo>
                    <a:pt x="204" y="64"/>
                  </a:lnTo>
                  <a:lnTo>
                    <a:pt x="222" y="64"/>
                  </a:lnTo>
                  <a:lnTo>
                    <a:pt x="222" y="6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9" name="Freeform 207"/>
            <p:cNvSpPr/>
            <p:nvPr/>
          </p:nvSpPr>
          <p:spPr bwMode="auto">
            <a:xfrm>
              <a:off x="5351596" y="3533563"/>
              <a:ext cx="29981" cy="18584"/>
            </a:xfrm>
            <a:custGeom>
              <a:avLst/>
              <a:gdLst>
                <a:gd name="T0" fmla="*/ 2147483647 w 20"/>
                <a:gd name="T1" fmla="*/ 2147483647 h 12"/>
                <a:gd name="T2" fmla="*/ 0 w 20"/>
                <a:gd name="T3" fmla="*/ 2147483647 h 12"/>
                <a:gd name="T4" fmla="*/ 0 w 20"/>
                <a:gd name="T5" fmla="*/ 2147483647 h 12"/>
                <a:gd name="T6" fmla="*/ 2147483647 w 20"/>
                <a:gd name="T7" fmla="*/ 2147483647 h 12"/>
                <a:gd name="T8" fmla="*/ 2147483647 w 20"/>
                <a:gd name="T9" fmla="*/ 2147483647 h 12"/>
                <a:gd name="T10" fmla="*/ 2147483647 w 20"/>
                <a:gd name="T11" fmla="*/ 0 h 12"/>
                <a:gd name="T12" fmla="*/ 2147483647 w 20"/>
                <a:gd name="T13" fmla="*/ 2147483647 h 12"/>
                <a:gd name="T14" fmla="*/ 2147483647 w 20"/>
                <a:gd name="T15" fmla="*/ 2147483647 h 12"/>
                <a:gd name="T16" fmla="*/ 2147483647 w 20"/>
                <a:gd name="T17" fmla="*/ 0 h 12"/>
                <a:gd name="T18" fmla="*/ 2147483647 w 20"/>
                <a:gd name="T19" fmla="*/ 2147483647 h 12"/>
                <a:gd name="T20" fmla="*/ 2147483647 w 20"/>
                <a:gd name="T21" fmla="*/ 2147483647 h 12"/>
                <a:gd name="T22" fmla="*/ 2147483647 w 20"/>
                <a:gd name="T23" fmla="*/ 2147483647 h 1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0"/>
                <a:gd name="T37" fmla="*/ 0 h 12"/>
                <a:gd name="T38" fmla="*/ 20 w 20"/>
                <a:gd name="T39" fmla="*/ 12 h 1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0" h="12">
                  <a:moveTo>
                    <a:pt x="8" y="12"/>
                  </a:moveTo>
                  <a:lnTo>
                    <a:pt x="0" y="12"/>
                  </a:lnTo>
                  <a:lnTo>
                    <a:pt x="0" y="8"/>
                  </a:lnTo>
                  <a:lnTo>
                    <a:pt x="2" y="6"/>
                  </a:lnTo>
                  <a:lnTo>
                    <a:pt x="4" y="4"/>
                  </a:lnTo>
                  <a:lnTo>
                    <a:pt x="6" y="0"/>
                  </a:lnTo>
                  <a:lnTo>
                    <a:pt x="8" y="4"/>
                  </a:lnTo>
                  <a:lnTo>
                    <a:pt x="12" y="4"/>
                  </a:lnTo>
                  <a:lnTo>
                    <a:pt x="20" y="0"/>
                  </a:lnTo>
                  <a:lnTo>
                    <a:pt x="20" y="4"/>
                  </a:lnTo>
                  <a:lnTo>
                    <a:pt x="16" y="8"/>
                  </a:lnTo>
                  <a:lnTo>
                    <a:pt x="8" y="1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0" name="Freeform 208"/>
            <p:cNvSpPr/>
            <p:nvPr/>
          </p:nvSpPr>
          <p:spPr bwMode="auto">
            <a:xfrm>
              <a:off x="5191314" y="3354358"/>
              <a:ext cx="47278" cy="37169"/>
            </a:xfrm>
            <a:custGeom>
              <a:avLst/>
              <a:gdLst>
                <a:gd name="T0" fmla="*/ 2147483647 w 32"/>
                <a:gd name="T1" fmla="*/ 0 h 24"/>
                <a:gd name="T2" fmla="*/ 2147483647 w 32"/>
                <a:gd name="T3" fmla="*/ 2147483647 h 24"/>
                <a:gd name="T4" fmla="*/ 2147483647 w 32"/>
                <a:gd name="T5" fmla="*/ 2147483647 h 24"/>
                <a:gd name="T6" fmla="*/ 2147483647 w 32"/>
                <a:gd name="T7" fmla="*/ 2147483647 h 24"/>
                <a:gd name="T8" fmla="*/ 0 w 32"/>
                <a:gd name="T9" fmla="*/ 2147483647 h 24"/>
                <a:gd name="T10" fmla="*/ 2147483647 w 32"/>
                <a:gd name="T11" fmla="*/ 2147483647 h 24"/>
                <a:gd name="T12" fmla="*/ 2147483647 w 32"/>
                <a:gd name="T13" fmla="*/ 2147483647 h 24"/>
                <a:gd name="T14" fmla="*/ 2147483647 w 32"/>
                <a:gd name="T15" fmla="*/ 2147483647 h 24"/>
                <a:gd name="T16" fmla="*/ 2147483647 w 32"/>
                <a:gd name="T17" fmla="*/ 2147483647 h 24"/>
                <a:gd name="T18" fmla="*/ 2147483647 w 32"/>
                <a:gd name="T19" fmla="*/ 2147483647 h 24"/>
                <a:gd name="T20" fmla="*/ 2147483647 w 32"/>
                <a:gd name="T21" fmla="*/ 2147483647 h 24"/>
                <a:gd name="T22" fmla="*/ 2147483647 w 32"/>
                <a:gd name="T23" fmla="*/ 2147483647 h 24"/>
                <a:gd name="T24" fmla="*/ 2147483647 w 32"/>
                <a:gd name="T25" fmla="*/ 2147483647 h 24"/>
                <a:gd name="T26" fmla="*/ 2147483647 w 32"/>
                <a:gd name="T27" fmla="*/ 0 h 24"/>
                <a:gd name="T28" fmla="*/ 2147483647 w 32"/>
                <a:gd name="T29" fmla="*/ 0 h 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"/>
                <a:gd name="T46" fmla="*/ 0 h 24"/>
                <a:gd name="T47" fmla="*/ 32 w 32"/>
                <a:gd name="T48" fmla="*/ 24 h 2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" h="24">
                  <a:moveTo>
                    <a:pt x="28" y="0"/>
                  </a:moveTo>
                  <a:lnTo>
                    <a:pt x="10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6" y="14"/>
                  </a:lnTo>
                  <a:lnTo>
                    <a:pt x="6" y="24"/>
                  </a:lnTo>
                  <a:lnTo>
                    <a:pt x="12" y="22"/>
                  </a:lnTo>
                  <a:lnTo>
                    <a:pt x="20" y="18"/>
                  </a:lnTo>
                  <a:lnTo>
                    <a:pt x="32" y="8"/>
                  </a:lnTo>
                  <a:lnTo>
                    <a:pt x="30" y="6"/>
                  </a:lnTo>
                  <a:lnTo>
                    <a:pt x="26" y="0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1" name="Freeform 209"/>
            <p:cNvSpPr/>
            <p:nvPr/>
          </p:nvSpPr>
          <p:spPr bwMode="auto">
            <a:xfrm>
              <a:off x="5393108" y="3611882"/>
              <a:ext cx="32287" cy="100886"/>
            </a:xfrm>
            <a:custGeom>
              <a:avLst/>
              <a:gdLst>
                <a:gd name="T0" fmla="*/ 2147483647 w 22"/>
                <a:gd name="T1" fmla="*/ 0 h 64"/>
                <a:gd name="T2" fmla="*/ 2147483647 w 22"/>
                <a:gd name="T3" fmla="*/ 0 h 64"/>
                <a:gd name="T4" fmla="*/ 2147483647 w 22"/>
                <a:gd name="T5" fmla="*/ 2147483647 h 64"/>
                <a:gd name="T6" fmla="*/ 2147483647 w 22"/>
                <a:gd name="T7" fmla="*/ 2147483647 h 64"/>
                <a:gd name="T8" fmla="*/ 2147483647 w 22"/>
                <a:gd name="T9" fmla="*/ 2147483647 h 64"/>
                <a:gd name="T10" fmla="*/ 2147483647 w 22"/>
                <a:gd name="T11" fmla="*/ 2147483647 h 64"/>
                <a:gd name="T12" fmla="*/ 2147483647 w 22"/>
                <a:gd name="T13" fmla="*/ 2147483647 h 64"/>
                <a:gd name="T14" fmla="*/ 2147483647 w 22"/>
                <a:gd name="T15" fmla="*/ 2147483647 h 64"/>
                <a:gd name="T16" fmla="*/ 2147483647 w 22"/>
                <a:gd name="T17" fmla="*/ 2147483647 h 64"/>
                <a:gd name="T18" fmla="*/ 2147483647 w 22"/>
                <a:gd name="T19" fmla="*/ 2147483647 h 64"/>
                <a:gd name="T20" fmla="*/ 0 w 22"/>
                <a:gd name="T21" fmla="*/ 2147483647 h 64"/>
                <a:gd name="T22" fmla="*/ 2147483647 w 22"/>
                <a:gd name="T23" fmla="*/ 2147483647 h 64"/>
                <a:gd name="T24" fmla="*/ 2147483647 w 22"/>
                <a:gd name="T25" fmla="*/ 2147483647 h 64"/>
                <a:gd name="T26" fmla="*/ 2147483647 w 22"/>
                <a:gd name="T27" fmla="*/ 2147483647 h 64"/>
                <a:gd name="T28" fmla="*/ 2147483647 w 22"/>
                <a:gd name="T29" fmla="*/ 0 h 6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2"/>
                <a:gd name="T46" fmla="*/ 0 h 64"/>
                <a:gd name="T47" fmla="*/ 22 w 22"/>
                <a:gd name="T48" fmla="*/ 64 h 6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2" h="64">
                  <a:moveTo>
                    <a:pt x="14" y="0"/>
                  </a:moveTo>
                  <a:lnTo>
                    <a:pt x="20" y="0"/>
                  </a:lnTo>
                  <a:lnTo>
                    <a:pt x="20" y="8"/>
                  </a:lnTo>
                  <a:lnTo>
                    <a:pt x="16" y="8"/>
                  </a:lnTo>
                  <a:lnTo>
                    <a:pt x="12" y="28"/>
                  </a:lnTo>
                  <a:lnTo>
                    <a:pt x="22" y="28"/>
                  </a:lnTo>
                  <a:lnTo>
                    <a:pt x="16" y="64"/>
                  </a:lnTo>
                  <a:lnTo>
                    <a:pt x="10" y="48"/>
                  </a:lnTo>
                  <a:lnTo>
                    <a:pt x="4" y="40"/>
                  </a:lnTo>
                  <a:lnTo>
                    <a:pt x="2" y="36"/>
                  </a:lnTo>
                  <a:lnTo>
                    <a:pt x="0" y="30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10" y="12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2" name="Freeform 210"/>
            <p:cNvSpPr/>
            <p:nvPr/>
          </p:nvSpPr>
          <p:spPr bwMode="auto">
            <a:xfrm>
              <a:off x="5421936" y="3491085"/>
              <a:ext cx="138373" cy="140709"/>
            </a:xfrm>
            <a:custGeom>
              <a:avLst/>
              <a:gdLst>
                <a:gd name="T0" fmla="*/ 0 w 94"/>
                <a:gd name="T1" fmla="*/ 2147483647 h 88"/>
                <a:gd name="T2" fmla="*/ 2147483647 w 94"/>
                <a:gd name="T3" fmla="*/ 2147483647 h 88"/>
                <a:gd name="T4" fmla="*/ 2147483647 w 94"/>
                <a:gd name="T5" fmla="*/ 2147483647 h 88"/>
                <a:gd name="T6" fmla="*/ 2147483647 w 94"/>
                <a:gd name="T7" fmla="*/ 2147483647 h 88"/>
                <a:gd name="T8" fmla="*/ 2147483647 w 94"/>
                <a:gd name="T9" fmla="*/ 2147483647 h 88"/>
                <a:gd name="T10" fmla="*/ 2147483647 w 94"/>
                <a:gd name="T11" fmla="*/ 2147483647 h 88"/>
                <a:gd name="T12" fmla="*/ 2147483647 w 94"/>
                <a:gd name="T13" fmla="*/ 2147483647 h 88"/>
                <a:gd name="T14" fmla="*/ 2147483647 w 94"/>
                <a:gd name="T15" fmla="*/ 2147483647 h 88"/>
                <a:gd name="T16" fmla="*/ 2147483647 w 94"/>
                <a:gd name="T17" fmla="*/ 2147483647 h 88"/>
                <a:gd name="T18" fmla="*/ 2147483647 w 94"/>
                <a:gd name="T19" fmla="*/ 2147483647 h 88"/>
                <a:gd name="T20" fmla="*/ 2147483647 w 94"/>
                <a:gd name="T21" fmla="*/ 2147483647 h 88"/>
                <a:gd name="T22" fmla="*/ 2147483647 w 94"/>
                <a:gd name="T23" fmla="*/ 2147483647 h 88"/>
                <a:gd name="T24" fmla="*/ 2147483647 w 94"/>
                <a:gd name="T25" fmla="*/ 2147483647 h 88"/>
                <a:gd name="T26" fmla="*/ 2147483647 w 94"/>
                <a:gd name="T27" fmla="*/ 2147483647 h 88"/>
                <a:gd name="T28" fmla="*/ 2147483647 w 94"/>
                <a:gd name="T29" fmla="*/ 2147483647 h 88"/>
                <a:gd name="T30" fmla="*/ 2147483647 w 94"/>
                <a:gd name="T31" fmla="*/ 2147483647 h 88"/>
                <a:gd name="T32" fmla="*/ 2147483647 w 94"/>
                <a:gd name="T33" fmla="*/ 0 h 88"/>
                <a:gd name="T34" fmla="*/ 2147483647 w 94"/>
                <a:gd name="T35" fmla="*/ 2147483647 h 88"/>
                <a:gd name="T36" fmla="*/ 2147483647 w 94"/>
                <a:gd name="T37" fmla="*/ 2147483647 h 88"/>
                <a:gd name="T38" fmla="*/ 2147483647 w 94"/>
                <a:gd name="T39" fmla="*/ 2147483647 h 88"/>
                <a:gd name="T40" fmla="*/ 2147483647 w 94"/>
                <a:gd name="T41" fmla="*/ 2147483647 h 88"/>
                <a:gd name="T42" fmla="*/ 2147483647 w 94"/>
                <a:gd name="T43" fmla="*/ 2147483647 h 88"/>
                <a:gd name="T44" fmla="*/ 2147483647 w 94"/>
                <a:gd name="T45" fmla="*/ 2147483647 h 88"/>
                <a:gd name="T46" fmla="*/ 2147483647 w 94"/>
                <a:gd name="T47" fmla="*/ 2147483647 h 88"/>
                <a:gd name="T48" fmla="*/ 2147483647 w 94"/>
                <a:gd name="T49" fmla="*/ 2147483647 h 88"/>
                <a:gd name="T50" fmla="*/ 2147483647 w 94"/>
                <a:gd name="T51" fmla="*/ 2147483647 h 88"/>
                <a:gd name="T52" fmla="*/ 2147483647 w 94"/>
                <a:gd name="T53" fmla="*/ 2147483647 h 88"/>
                <a:gd name="T54" fmla="*/ 2147483647 w 94"/>
                <a:gd name="T55" fmla="*/ 2147483647 h 88"/>
                <a:gd name="T56" fmla="*/ 2147483647 w 94"/>
                <a:gd name="T57" fmla="*/ 2147483647 h 88"/>
                <a:gd name="T58" fmla="*/ 2147483647 w 94"/>
                <a:gd name="T59" fmla="*/ 2147483647 h 88"/>
                <a:gd name="T60" fmla="*/ 2147483647 w 94"/>
                <a:gd name="T61" fmla="*/ 2147483647 h 88"/>
                <a:gd name="T62" fmla="*/ 2147483647 w 94"/>
                <a:gd name="T63" fmla="*/ 2147483647 h 88"/>
                <a:gd name="T64" fmla="*/ 2147483647 w 94"/>
                <a:gd name="T65" fmla="*/ 2147483647 h 88"/>
                <a:gd name="T66" fmla="*/ 2147483647 w 94"/>
                <a:gd name="T67" fmla="*/ 2147483647 h 88"/>
                <a:gd name="T68" fmla="*/ 2147483647 w 94"/>
                <a:gd name="T69" fmla="*/ 2147483647 h 88"/>
                <a:gd name="T70" fmla="*/ 2147483647 w 94"/>
                <a:gd name="T71" fmla="*/ 2147483647 h 88"/>
                <a:gd name="T72" fmla="*/ 2147483647 w 94"/>
                <a:gd name="T73" fmla="*/ 2147483647 h 88"/>
                <a:gd name="T74" fmla="*/ 2147483647 w 94"/>
                <a:gd name="T75" fmla="*/ 2147483647 h 88"/>
                <a:gd name="T76" fmla="*/ 2147483647 w 94"/>
                <a:gd name="T77" fmla="*/ 2147483647 h 88"/>
                <a:gd name="T78" fmla="*/ 2147483647 w 94"/>
                <a:gd name="T79" fmla="*/ 2147483647 h 88"/>
                <a:gd name="T80" fmla="*/ 2147483647 w 94"/>
                <a:gd name="T81" fmla="*/ 2147483647 h 88"/>
                <a:gd name="T82" fmla="*/ 2147483647 w 94"/>
                <a:gd name="T83" fmla="*/ 2147483647 h 88"/>
                <a:gd name="T84" fmla="*/ 2147483647 w 94"/>
                <a:gd name="T85" fmla="*/ 2147483647 h 88"/>
                <a:gd name="T86" fmla="*/ 2147483647 w 94"/>
                <a:gd name="T87" fmla="*/ 2147483647 h 88"/>
                <a:gd name="T88" fmla="*/ 0 w 94"/>
                <a:gd name="T89" fmla="*/ 2147483647 h 88"/>
                <a:gd name="T90" fmla="*/ 0 w 94"/>
                <a:gd name="T91" fmla="*/ 2147483647 h 8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94"/>
                <a:gd name="T139" fmla="*/ 0 h 88"/>
                <a:gd name="T140" fmla="*/ 94 w 94"/>
                <a:gd name="T141" fmla="*/ 88 h 8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94" h="88">
                  <a:moveTo>
                    <a:pt x="0" y="82"/>
                  </a:moveTo>
                  <a:lnTo>
                    <a:pt x="10" y="84"/>
                  </a:lnTo>
                  <a:lnTo>
                    <a:pt x="14" y="88"/>
                  </a:lnTo>
                  <a:lnTo>
                    <a:pt x="18" y="88"/>
                  </a:lnTo>
                  <a:lnTo>
                    <a:pt x="20" y="88"/>
                  </a:lnTo>
                  <a:lnTo>
                    <a:pt x="80" y="54"/>
                  </a:lnTo>
                  <a:lnTo>
                    <a:pt x="80" y="46"/>
                  </a:lnTo>
                  <a:lnTo>
                    <a:pt x="80" y="40"/>
                  </a:lnTo>
                  <a:lnTo>
                    <a:pt x="82" y="34"/>
                  </a:lnTo>
                  <a:lnTo>
                    <a:pt x="84" y="28"/>
                  </a:lnTo>
                  <a:lnTo>
                    <a:pt x="82" y="26"/>
                  </a:lnTo>
                  <a:lnTo>
                    <a:pt x="80" y="22"/>
                  </a:lnTo>
                  <a:lnTo>
                    <a:pt x="82" y="16"/>
                  </a:lnTo>
                  <a:lnTo>
                    <a:pt x="84" y="14"/>
                  </a:lnTo>
                  <a:lnTo>
                    <a:pt x="88" y="14"/>
                  </a:lnTo>
                  <a:lnTo>
                    <a:pt x="94" y="4"/>
                  </a:lnTo>
                  <a:lnTo>
                    <a:pt x="94" y="0"/>
                  </a:lnTo>
                  <a:lnTo>
                    <a:pt x="86" y="2"/>
                  </a:lnTo>
                  <a:lnTo>
                    <a:pt x="74" y="4"/>
                  </a:lnTo>
                  <a:lnTo>
                    <a:pt x="68" y="2"/>
                  </a:lnTo>
                  <a:lnTo>
                    <a:pt x="66" y="2"/>
                  </a:lnTo>
                  <a:lnTo>
                    <a:pt x="62" y="4"/>
                  </a:lnTo>
                  <a:lnTo>
                    <a:pt x="56" y="8"/>
                  </a:lnTo>
                  <a:lnTo>
                    <a:pt x="52" y="10"/>
                  </a:lnTo>
                  <a:lnTo>
                    <a:pt x="46" y="10"/>
                  </a:lnTo>
                  <a:lnTo>
                    <a:pt x="40" y="8"/>
                  </a:lnTo>
                  <a:lnTo>
                    <a:pt x="36" y="6"/>
                  </a:lnTo>
                  <a:lnTo>
                    <a:pt x="30" y="8"/>
                  </a:lnTo>
                  <a:lnTo>
                    <a:pt x="24" y="10"/>
                  </a:lnTo>
                  <a:lnTo>
                    <a:pt x="16" y="8"/>
                  </a:lnTo>
                  <a:lnTo>
                    <a:pt x="12" y="8"/>
                  </a:lnTo>
                  <a:lnTo>
                    <a:pt x="12" y="4"/>
                  </a:lnTo>
                  <a:lnTo>
                    <a:pt x="8" y="4"/>
                  </a:lnTo>
                  <a:lnTo>
                    <a:pt x="8" y="22"/>
                  </a:lnTo>
                  <a:lnTo>
                    <a:pt x="4" y="24"/>
                  </a:lnTo>
                  <a:lnTo>
                    <a:pt x="4" y="30"/>
                  </a:lnTo>
                  <a:lnTo>
                    <a:pt x="2" y="46"/>
                  </a:lnTo>
                  <a:lnTo>
                    <a:pt x="12" y="50"/>
                  </a:lnTo>
                  <a:lnTo>
                    <a:pt x="10" y="58"/>
                  </a:lnTo>
                  <a:lnTo>
                    <a:pt x="6" y="60"/>
                  </a:lnTo>
                  <a:lnTo>
                    <a:pt x="2" y="60"/>
                  </a:lnTo>
                  <a:lnTo>
                    <a:pt x="4" y="64"/>
                  </a:lnTo>
                  <a:lnTo>
                    <a:pt x="6" y="66"/>
                  </a:lnTo>
                  <a:lnTo>
                    <a:pt x="4" y="72"/>
                  </a:lnTo>
                  <a:lnTo>
                    <a:pt x="0" y="76"/>
                  </a:lnTo>
                  <a:lnTo>
                    <a:pt x="0" y="8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3" name="Freeform 211"/>
            <p:cNvSpPr/>
            <p:nvPr/>
          </p:nvSpPr>
          <p:spPr bwMode="auto">
            <a:xfrm>
              <a:off x="5495735" y="3489757"/>
              <a:ext cx="224857" cy="234958"/>
            </a:xfrm>
            <a:custGeom>
              <a:avLst/>
              <a:gdLst>
                <a:gd name="T0" fmla="*/ 2147483647 w 154"/>
                <a:gd name="T1" fmla="*/ 2147483647 h 150"/>
                <a:gd name="T2" fmla="*/ 2147483647 w 154"/>
                <a:gd name="T3" fmla="*/ 2147483647 h 150"/>
                <a:gd name="T4" fmla="*/ 2147483647 w 154"/>
                <a:gd name="T5" fmla="*/ 0 h 150"/>
                <a:gd name="T6" fmla="*/ 2147483647 w 154"/>
                <a:gd name="T7" fmla="*/ 2147483647 h 150"/>
                <a:gd name="T8" fmla="*/ 2147483647 w 154"/>
                <a:gd name="T9" fmla="*/ 2147483647 h 150"/>
                <a:gd name="T10" fmla="*/ 2147483647 w 154"/>
                <a:gd name="T11" fmla="*/ 2147483647 h 150"/>
                <a:gd name="T12" fmla="*/ 2147483647 w 154"/>
                <a:gd name="T13" fmla="*/ 2147483647 h 150"/>
                <a:gd name="T14" fmla="*/ 2147483647 w 154"/>
                <a:gd name="T15" fmla="*/ 2147483647 h 150"/>
                <a:gd name="T16" fmla="*/ 2147483647 w 154"/>
                <a:gd name="T17" fmla="*/ 2147483647 h 150"/>
                <a:gd name="T18" fmla="*/ 2147483647 w 154"/>
                <a:gd name="T19" fmla="*/ 2147483647 h 150"/>
                <a:gd name="T20" fmla="*/ 2147483647 w 154"/>
                <a:gd name="T21" fmla="*/ 2147483647 h 150"/>
                <a:gd name="T22" fmla="*/ 2147483647 w 154"/>
                <a:gd name="T23" fmla="*/ 2147483647 h 150"/>
                <a:gd name="T24" fmla="*/ 2147483647 w 154"/>
                <a:gd name="T25" fmla="*/ 2147483647 h 150"/>
                <a:gd name="T26" fmla="*/ 2147483647 w 154"/>
                <a:gd name="T27" fmla="*/ 2147483647 h 150"/>
                <a:gd name="T28" fmla="*/ 2147483647 w 154"/>
                <a:gd name="T29" fmla="*/ 2147483647 h 150"/>
                <a:gd name="T30" fmla="*/ 2147483647 w 154"/>
                <a:gd name="T31" fmla="*/ 2147483647 h 150"/>
                <a:gd name="T32" fmla="*/ 2147483647 w 154"/>
                <a:gd name="T33" fmla="*/ 2147483647 h 150"/>
                <a:gd name="T34" fmla="*/ 2147483647 w 154"/>
                <a:gd name="T35" fmla="*/ 2147483647 h 150"/>
                <a:gd name="T36" fmla="*/ 2147483647 w 154"/>
                <a:gd name="T37" fmla="*/ 2147483647 h 150"/>
                <a:gd name="T38" fmla="*/ 2147483647 w 154"/>
                <a:gd name="T39" fmla="*/ 2147483647 h 150"/>
                <a:gd name="T40" fmla="*/ 2147483647 w 154"/>
                <a:gd name="T41" fmla="*/ 2147483647 h 150"/>
                <a:gd name="T42" fmla="*/ 2147483647 w 154"/>
                <a:gd name="T43" fmla="*/ 2147483647 h 150"/>
                <a:gd name="T44" fmla="*/ 2147483647 w 154"/>
                <a:gd name="T45" fmla="*/ 2147483647 h 150"/>
                <a:gd name="T46" fmla="*/ 2147483647 w 154"/>
                <a:gd name="T47" fmla="*/ 2147483647 h 150"/>
                <a:gd name="T48" fmla="*/ 2147483647 w 154"/>
                <a:gd name="T49" fmla="*/ 2147483647 h 150"/>
                <a:gd name="T50" fmla="*/ 2147483647 w 154"/>
                <a:gd name="T51" fmla="*/ 2147483647 h 150"/>
                <a:gd name="T52" fmla="*/ 2147483647 w 154"/>
                <a:gd name="T53" fmla="*/ 2147483647 h 150"/>
                <a:gd name="T54" fmla="*/ 2147483647 w 154"/>
                <a:gd name="T55" fmla="*/ 2147483647 h 150"/>
                <a:gd name="T56" fmla="*/ 2147483647 w 154"/>
                <a:gd name="T57" fmla="*/ 2147483647 h 150"/>
                <a:gd name="T58" fmla="*/ 2147483647 w 154"/>
                <a:gd name="T59" fmla="*/ 2147483647 h 150"/>
                <a:gd name="T60" fmla="*/ 2147483647 w 154"/>
                <a:gd name="T61" fmla="*/ 2147483647 h 150"/>
                <a:gd name="T62" fmla="*/ 2147483647 w 154"/>
                <a:gd name="T63" fmla="*/ 2147483647 h 150"/>
                <a:gd name="T64" fmla="*/ 2147483647 w 154"/>
                <a:gd name="T65" fmla="*/ 2147483647 h 150"/>
                <a:gd name="T66" fmla="*/ 2147483647 w 154"/>
                <a:gd name="T67" fmla="*/ 2147483647 h 150"/>
                <a:gd name="T68" fmla="*/ 2147483647 w 154"/>
                <a:gd name="T69" fmla="*/ 2147483647 h 150"/>
                <a:gd name="T70" fmla="*/ 2147483647 w 154"/>
                <a:gd name="T71" fmla="*/ 2147483647 h 150"/>
                <a:gd name="T72" fmla="*/ 2147483647 w 154"/>
                <a:gd name="T73" fmla="*/ 2147483647 h 150"/>
                <a:gd name="T74" fmla="*/ 2147483647 w 154"/>
                <a:gd name="T75" fmla="*/ 2147483647 h 150"/>
                <a:gd name="T76" fmla="*/ 2147483647 w 154"/>
                <a:gd name="T77" fmla="*/ 2147483647 h 150"/>
                <a:gd name="T78" fmla="*/ 2147483647 w 154"/>
                <a:gd name="T79" fmla="*/ 2147483647 h 150"/>
                <a:gd name="T80" fmla="*/ 0 w 154"/>
                <a:gd name="T81" fmla="*/ 2147483647 h 150"/>
                <a:gd name="T82" fmla="*/ 2147483647 w 154"/>
                <a:gd name="T83" fmla="*/ 2147483647 h 150"/>
                <a:gd name="T84" fmla="*/ 2147483647 w 154"/>
                <a:gd name="T85" fmla="*/ 2147483647 h 150"/>
                <a:gd name="T86" fmla="*/ 2147483647 w 154"/>
                <a:gd name="T87" fmla="*/ 2147483647 h 150"/>
                <a:gd name="T88" fmla="*/ 2147483647 w 154"/>
                <a:gd name="T89" fmla="*/ 2147483647 h 150"/>
                <a:gd name="T90" fmla="*/ 2147483647 w 154"/>
                <a:gd name="T91" fmla="*/ 2147483647 h 150"/>
                <a:gd name="T92" fmla="*/ 2147483647 w 154"/>
                <a:gd name="T93" fmla="*/ 2147483647 h 150"/>
                <a:gd name="T94" fmla="*/ 2147483647 w 154"/>
                <a:gd name="T95" fmla="*/ 2147483647 h 150"/>
                <a:gd name="T96" fmla="*/ 2147483647 w 154"/>
                <a:gd name="T97" fmla="*/ 2147483647 h 150"/>
                <a:gd name="T98" fmla="*/ 2147483647 w 154"/>
                <a:gd name="T99" fmla="*/ 2147483647 h 150"/>
                <a:gd name="T100" fmla="*/ 2147483647 w 154"/>
                <a:gd name="T101" fmla="*/ 2147483647 h 150"/>
                <a:gd name="T102" fmla="*/ 2147483647 w 154"/>
                <a:gd name="T103" fmla="*/ 2147483647 h 150"/>
                <a:gd name="T104" fmla="*/ 2147483647 w 154"/>
                <a:gd name="T105" fmla="*/ 2147483647 h 150"/>
                <a:gd name="T106" fmla="*/ 2147483647 w 154"/>
                <a:gd name="T107" fmla="*/ 2147483647 h 15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54"/>
                <a:gd name="T163" fmla="*/ 0 h 150"/>
                <a:gd name="T164" fmla="*/ 154 w 154"/>
                <a:gd name="T165" fmla="*/ 150 h 15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54" h="150">
                  <a:moveTo>
                    <a:pt x="48" y="2"/>
                  </a:moveTo>
                  <a:lnTo>
                    <a:pt x="62" y="2"/>
                  </a:lnTo>
                  <a:lnTo>
                    <a:pt x="66" y="0"/>
                  </a:lnTo>
                  <a:lnTo>
                    <a:pt x="70" y="2"/>
                  </a:lnTo>
                  <a:lnTo>
                    <a:pt x="76" y="2"/>
                  </a:lnTo>
                  <a:lnTo>
                    <a:pt x="80" y="12"/>
                  </a:lnTo>
                  <a:lnTo>
                    <a:pt x="88" y="20"/>
                  </a:lnTo>
                  <a:lnTo>
                    <a:pt x="98" y="24"/>
                  </a:lnTo>
                  <a:lnTo>
                    <a:pt x="108" y="28"/>
                  </a:lnTo>
                  <a:lnTo>
                    <a:pt x="102" y="40"/>
                  </a:lnTo>
                  <a:lnTo>
                    <a:pt x="100" y="48"/>
                  </a:lnTo>
                  <a:lnTo>
                    <a:pt x="98" y="56"/>
                  </a:lnTo>
                  <a:lnTo>
                    <a:pt x="100" y="62"/>
                  </a:lnTo>
                  <a:lnTo>
                    <a:pt x="102" y="68"/>
                  </a:lnTo>
                  <a:lnTo>
                    <a:pt x="108" y="74"/>
                  </a:lnTo>
                  <a:lnTo>
                    <a:pt x="112" y="78"/>
                  </a:lnTo>
                  <a:lnTo>
                    <a:pt x="124" y="86"/>
                  </a:lnTo>
                  <a:lnTo>
                    <a:pt x="132" y="92"/>
                  </a:lnTo>
                  <a:lnTo>
                    <a:pt x="136" y="96"/>
                  </a:lnTo>
                  <a:lnTo>
                    <a:pt x="136" y="102"/>
                  </a:lnTo>
                  <a:lnTo>
                    <a:pt x="138" y="112"/>
                  </a:lnTo>
                  <a:lnTo>
                    <a:pt x="142" y="116"/>
                  </a:lnTo>
                  <a:lnTo>
                    <a:pt x="148" y="122"/>
                  </a:lnTo>
                  <a:lnTo>
                    <a:pt x="152" y="126"/>
                  </a:lnTo>
                  <a:lnTo>
                    <a:pt x="154" y="132"/>
                  </a:lnTo>
                  <a:lnTo>
                    <a:pt x="152" y="134"/>
                  </a:lnTo>
                  <a:lnTo>
                    <a:pt x="148" y="132"/>
                  </a:lnTo>
                  <a:lnTo>
                    <a:pt x="142" y="132"/>
                  </a:lnTo>
                  <a:lnTo>
                    <a:pt x="138" y="132"/>
                  </a:lnTo>
                  <a:lnTo>
                    <a:pt x="134" y="136"/>
                  </a:lnTo>
                  <a:lnTo>
                    <a:pt x="130" y="142"/>
                  </a:lnTo>
                  <a:lnTo>
                    <a:pt x="126" y="150"/>
                  </a:lnTo>
                  <a:lnTo>
                    <a:pt x="98" y="150"/>
                  </a:lnTo>
                  <a:lnTo>
                    <a:pt x="80" y="140"/>
                  </a:lnTo>
                  <a:lnTo>
                    <a:pt x="80" y="130"/>
                  </a:lnTo>
                  <a:lnTo>
                    <a:pt x="74" y="128"/>
                  </a:lnTo>
                  <a:lnTo>
                    <a:pt x="70" y="126"/>
                  </a:lnTo>
                  <a:lnTo>
                    <a:pt x="68" y="122"/>
                  </a:lnTo>
                  <a:lnTo>
                    <a:pt x="64" y="120"/>
                  </a:lnTo>
                  <a:lnTo>
                    <a:pt x="8" y="96"/>
                  </a:lnTo>
                  <a:lnTo>
                    <a:pt x="0" y="74"/>
                  </a:lnTo>
                  <a:lnTo>
                    <a:pt x="30" y="56"/>
                  </a:lnTo>
                  <a:lnTo>
                    <a:pt x="30" y="48"/>
                  </a:lnTo>
                  <a:lnTo>
                    <a:pt x="30" y="42"/>
                  </a:lnTo>
                  <a:lnTo>
                    <a:pt x="32" y="36"/>
                  </a:lnTo>
                  <a:lnTo>
                    <a:pt x="34" y="30"/>
                  </a:lnTo>
                  <a:lnTo>
                    <a:pt x="32" y="28"/>
                  </a:lnTo>
                  <a:lnTo>
                    <a:pt x="30" y="24"/>
                  </a:lnTo>
                  <a:lnTo>
                    <a:pt x="32" y="18"/>
                  </a:lnTo>
                  <a:lnTo>
                    <a:pt x="34" y="16"/>
                  </a:lnTo>
                  <a:lnTo>
                    <a:pt x="38" y="16"/>
                  </a:lnTo>
                  <a:lnTo>
                    <a:pt x="44" y="6"/>
                  </a:lnTo>
                  <a:lnTo>
                    <a:pt x="44" y="2"/>
                  </a:lnTo>
                  <a:lnTo>
                    <a:pt x="48" y="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4" name="Freeform 212"/>
            <p:cNvSpPr/>
            <p:nvPr/>
          </p:nvSpPr>
          <p:spPr bwMode="auto">
            <a:xfrm>
              <a:off x="5191314" y="3346394"/>
              <a:ext cx="407047" cy="183187"/>
            </a:xfrm>
            <a:custGeom>
              <a:avLst/>
              <a:gdLst>
                <a:gd name="T0" fmla="*/ 2147483647 w 278"/>
                <a:gd name="T1" fmla="*/ 2147483647 h 116"/>
                <a:gd name="T2" fmla="*/ 2147483647 w 278"/>
                <a:gd name="T3" fmla="*/ 2147483647 h 116"/>
                <a:gd name="T4" fmla="*/ 2147483647 w 278"/>
                <a:gd name="T5" fmla="*/ 2147483647 h 116"/>
                <a:gd name="T6" fmla="*/ 2147483647 w 278"/>
                <a:gd name="T7" fmla="*/ 2147483647 h 116"/>
                <a:gd name="T8" fmla="*/ 2147483647 w 278"/>
                <a:gd name="T9" fmla="*/ 2147483647 h 116"/>
                <a:gd name="T10" fmla="*/ 2147483647 w 278"/>
                <a:gd name="T11" fmla="*/ 2147483647 h 116"/>
                <a:gd name="T12" fmla="*/ 2147483647 w 278"/>
                <a:gd name="T13" fmla="*/ 2147483647 h 116"/>
                <a:gd name="T14" fmla="*/ 2147483647 w 278"/>
                <a:gd name="T15" fmla="*/ 2147483647 h 116"/>
                <a:gd name="T16" fmla="*/ 2147483647 w 278"/>
                <a:gd name="T17" fmla="*/ 2147483647 h 116"/>
                <a:gd name="T18" fmla="*/ 2147483647 w 278"/>
                <a:gd name="T19" fmla="*/ 2147483647 h 116"/>
                <a:gd name="T20" fmla="*/ 2147483647 w 278"/>
                <a:gd name="T21" fmla="*/ 2147483647 h 116"/>
                <a:gd name="T22" fmla="*/ 2147483647 w 278"/>
                <a:gd name="T23" fmla="*/ 2147483647 h 116"/>
                <a:gd name="T24" fmla="*/ 2147483647 w 278"/>
                <a:gd name="T25" fmla="*/ 2147483647 h 116"/>
                <a:gd name="T26" fmla="*/ 2147483647 w 278"/>
                <a:gd name="T27" fmla="*/ 2147483647 h 116"/>
                <a:gd name="T28" fmla="*/ 2147483647 w 278"/>
                <a:gd name="T29" fmla="*/ 2147483647 h 116"/>
                <a:gd name="T30" fmla="*/ 2147483647 w 278"/>
                <a:gd name="T31" fmla="*/ 2147483647 h 116"/>
                <a:gd name="T32" fmla="*/ 2147483647 w 278"/>
                <a:gd name="T33" fmla="*/ 2147483647 h 116"/>
                <a:gd name="T34" fmla="*/ 2147483647 w 278"/>
                <a:gd name="T35" fmla="*/ 2147483647 h 116"/>
                <a:gd name="T36" fmla="*/ 2147483647 w 278"/>
                <a:gd name="T37" fmla="*/ 2147483647 h 116"/>
                <a:gd name="T38" fmla="*/ 2147483647 w 278"/>
                <a:gd name="T39" fmla="*/ 2147483647 h 116"/>
                <a:gd name="T40" fmla="*/ 2147483647 w 278"/>
                <a:gd name="T41" fmla="*/ 2147483647 h 116"/>
                <a:gd name="T42" fmla="*/ 2147483647 w 278"/>
                <a:gd name="T43" fmla="*/ 2147483647 h 116"/>
                <a:gd name="T44" fmla="*/ 2147483647 w 278"/>
                <a:gd name="T45" fmla="*/ 0 h 116"/>
                <a:gd name="T46" fmla="*/ 2147483647 w 278"/>
                <a:gd name="T47" fmla="*/ 2147483647 h 116"/>
                <a:gd name="T48" fmla="*/ 2147483647 w 278"/>
                <a:gd name="T49" fmla="*/ 2147483647 h 116"/>
                <a:gd name="T50" fmla="*/ 2147483647 w 278"/>
                <a:gd name="T51" fmla="*/ 2147483647 h 116"/>
                <a:gd name="T52" fmla="*/ 2147483647 w 278"/>
                <a:gd name="T53" fmla="*/ 2147483647 h 116"/>
                <a:gd name="T54" fmla="*/ 2147483647 w 278"/>
                <a:gd name="T55" fmla="*/ 2147483647 h 116"/>
                <a:gd name="T56" fmla="*/ 2147483647 w 278"/>
                <a:gd name="T57" fmla="*/ 2147483647 h 116"/>
                <a:gd name="T58" fmla="*/ 2147483647 w 278"/>
                <a:gd name="T59" fmla="*/ 2147483647 h 116"/>
                <a:gd name="T60" fmla="*/ 2147483647 w 278"/>
                <a:gd name="T61" fmla="*/ 2147483647 h 116"/>
                <a:gd name="T62" fmla="*/ 0 w 278"/>
                <a:gd name="T63" fmla="*/ 2147483647 h 116"/>
                <a:gd name="T64" fmla="*/ 2147483647 w 278"/>
                <a:gd name="T65" fmla="*/ 2147483647 h 116"/>
                <a:gd name="T66" fmla="*/ 2147483647 w 278"/>
                <a:gd name="T67" fmla="*/ 2147483647 h 116"/>
                <a:gd name="T68" fmla="*/ 2147483647 w 278"/>
                <a:gd name="T69" fmla="*/ 2147483647 h 116"/>
                <a:gd name="T70" fmla="*/ 2147483647 w 278"/>
                <a:gd name="T71" fmla="*/ 2147483647 h 116"/>
                <a:gd name="T72" fmla="*/ 2147483647 w 278"/>
                <a:gd name="T73" fmla="*/ 2147483647 h 116"/>
                <a:gd name="T74" fmla="*/ 2147483647 w 278"/>
                <a:gd name="T75" fmla="*/ 2147483647 h 116"/>
                <a:gd name="T76" fmla="*/ 2147483647 w 278"/>
                <a:gd name="T77" fmla="*/ 2147483647 h 116"/>
                <a:gd name="T78" fmla="*/ 2147483647 w 278"/>
                <a:gd name="T79" fmla="*/ 2147483647 h 116"/>
                <a:gd name="T80" fmla="*/ 2147483647 w 278"/>
                <a:gd name="T81" fmla="*/ 2147483647 h 116"/>
                <a:gd name="T82" fmla="*/ 2147483647 w 278"/>
                <a:gd name="T83" fmla="*/ 2147483647 h 116"/>
                <a:gd name="T84" fmla="*/ 2147483647 w 278"/>
                <a:gd name="T85" fmla="*/ 2147483647 h 116"/>
                <a:gd name="T86" fmla="*/ 2147483647 w 278"/>
                <a:gd name="T87" fmla="*/ 2147483647 h 116"/>
                <a:gd name="T88" fmla="*/ 2147483647 w 278"/>
                <a:gd name="T89" fmla="*/ 2147483647 h 116"/>
                <a:gd name="T90" fmla="*/ 2147483647 w 278"/>
                <a:gd name="T91" fmla="*/ 2147483647 h 116"/>
                <a:gd name="T92" fmla="*/ 2147483647 w 278"/>
                <a:gd name="T93" fmla="*/ 2147483647 h 116"/>
                <a:gd name="T94" fmla="*/ 2147483647 w 278"/>
                <a:gd name="T95" fmla="*/ 2147483647 h 116"/>
                <a:gd name="T96" fmla="*/ 2147483647 w 278"/>
                <a:gd name="T97" fmla="*/ 2147483647 h 116"/>
                <a:gd name="T98" fmla="*/ 2147483647 w 278"/>
                <a:gd name="T99" fmla="*/ 2147483647 h 116"/>
                <a:gd name="T100" fmla="*/ 2147483647 w 278"/>
                <a:gd name="T101" fmla="*/ 2147483647 h 116"/>
                <a:gd name="T102" fmla="*/ 2147483647 w 278"/>
                <a:gd name="T103" fmla="*/ 2147483647 h 116"/>
                <a:gd name="T104" fmla="*/ 2147483647 w 278"/>
                <a:gd name="T105" fmla="*/ 2147483647 h 116"/>
                <a:gd name="T106" fmla="*/ 2147483647 w 278"/>
                <a:gd name="T107" fmla="*/ 2147483647 h 116"/>
                <a:gd name="T108" fmla="*/ 2147483647 w 278"/>
                <a:gd name="T109" fmla="*/ 2147483647 h 116"/>
                <a:gd name="T110" fmla="*/ 2147483647 w 278"/>
                <a:gd name="T111" fmla="*/ 2147483647 h 11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78"/>
                <a:gd name="T169" fmla="*/ 0 h 116"/>
                <a:gd name="T170" fmla="*/ 278 w 278"/>
                <a:gd name="T171" fmla="*/ 116 h 11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78" h="116">
                  <a:moveTo>
                    <a:pt x="166" y="114"/>
                  </a:moveTo>
                  <a:lnTo>
                    <a:pt x="166" y="96"/>
                  </a:lnTo>
                  <a:lnTo>
                    <a:pt x="170" y="96"/>
                  </a:lnTo>
                  <a:lnTo>
                    <a:pt x="170" y="100"/>
                  </a:lnTo>
                  <a:lnTo>
                    <a:pt x="174" y="100"/>
                  </a:lnTo>
                  <a:lnTo>
                    <a:pt x="182" y="102"/>
                  </a:lnTo>
                  <a:lnTo>
                    <a:pt x="188" y="100"/>
                  </a:lnTo>
                  <a:lnTo>
                    <a:pt x="194" y="98"/>
                  </a:lnTo>
                  <a:lnTo>
                    <a:pt x="198" y="100"/>
                  </a:lnTo>
                  <a:lnTo>
                    <a:pt x="204" y="102"/>
                  </a:lnTo>
                  <a:lnTo>
                    <a:pt x="210" y="102"/>
                  </a:lnTo>
                  <a:lnTo>
                    <a:pt x="214" y="100"/>
                  </a:lnTo>
                  <a:lnTo>
                    <a:pt x="220" y="96"/>
                  </a:lnTo>
                  <a:lnTo>
                    <a:pt x="224" y="94"/>
                  </a:lnTo>
                  <a:lnTo>
                    <a:pt x="226" y="94"/>
                  </a:lnTo>
                  <a:lnTo>
                    <a:pt x="232" y="96"/>
                  </a:lnTo>
                  <a:lnTo>
                    <a:pt x="244" y="94"/>
                  </a:lnTo>
                  <a:lnTo>
                    <a:pt x="252" y="92"/>
                  </a:lnTo>
                  <a:lnTo>
                    <a:pt x="256" y="92"/>
                  </a:lnTo>
                  <a:lnTo>
                    <a:pt x="270" y="92"/>
                  </a:lnTo>
                  <a:lnTo>
                    <a:pt x="274" y="90"/>
                  </a:lnTo>
                  <a:lnTo>
                    <a:pt x="278" y="90"/>
                  </a:lnTo>
                  <a:lnTo>
                    <a:pt x="276" y="80"/>
                  </a:lnTo>
                  <a:lnTo>
                    <a:pt x="274" y="70"/>
                  </a:lnTo>
                  <a:lnTo>
                    <a:pt x="272" y="62"/>
                  </a:lnTo>
                  <a:lnTo>
                    <a:pt x="270" y="52"/>
                  </a:lnTo>
                  <a:lnTo>
                    <a:pt x="272" y="52"/>
                  </a:lnTo>
                  <a:lnTo>
                    <a:pt x="274" y="44"/>
                  </a:lnTo>
                  <a:lnTo>
                    <a:pt x="274" y="40"/>
                  </a:lnTo>
                  <a:lnTo>
                    <a:pt x="268" y="36"/>
                  </a:lnTo>
                  <a:lnTo>
                    <a:pt x="260" y="36"/>
                  </a:lnTo>
                  <a:lnTo>
                    <a:pt x="260" y="32"/>
                  </a:lnTo>
                  <a:lnTo>
                    <a:pt x="260" y="28"/>
                  </a:lnTo>
                  <a:lnTo>
                    <a:pt x="258" y="20"/>
                  </a:lnTo>
                  <a:lnTo>
                    <a:pt x="256" y="14"/>
                  </a:lnTo>
                  <a:lnTo>
                    <a:pt x="252" y="10"/>
                  </a:lnTo>
                  <a:lnTo>
                    <a:pt x="242" y="8"/>
                  </a:lnTo>
                  <a:lnTo>
                    <a:pt x="226" y="10"/>
                  </a:lnTo>
                  <a:lnTo>
                    <a:pt x="210" y="12"/>
                  </a:lnTo>
                  <a:lnTo>
                    <a:pt x="194" y="16"/>
                  </a:lnTo>
                  <a:lnTo>
                    <a:pt x="176" y="18"/>
                  </a:lnTo>
                  <a:lnTo>
                    <a:pt x="170" y="18"/>
                  </a:lnTo>
                  <a:lnTo>
                    <a:pt x="162" y="14"/>
                  </a:lnTo>
                  <a:lnTo>
                    <a:pt x="148" y="10"/>
                  </a:lnTo>
                  <a:lnTo>
                    <a:pt x="134" y="2"/>
                  </a:lnTo>
                  <a:lnTo>
                    <a:pt x="124" y="0"/>
                  </a:lnTo>
                  <a:lnTo>
                    <a:pt x="114" y="0"/>
                  </a:lnTo>
                  <a:lnTo>
                    <a:pt x="102" y="2"/>
                  </a:lnTo>
                  <a:lnTo>
                    <a:pt x="92" y="6"/>
                  </a:lnTo>
                  <a:lnTo>
                    <a:pt x="84" y="12"/>
                  </a:lnTo>
                  <a:lnTo>
                    <a:pt x="76" y="14"/>
                  </a:lnTo>
                  <a:lnTo>
                    <a:pt x="64" y="14"/>
                  </a:lnTo>
                  <a:lnTo>
                    <a:pt x="60" y="14"/>
                  </a:lnTo>
                  <a:lnTo>
                    <a:pt x="60" y="12"/>
                  </a:lnTo>
                  <a:lnTo>
                    <a:pt x="52" y="12"/>
                  </a:lnTo>
                  <a:lnTo>
                    <a:pt x="46" y="12"/>
                  </a:lnTo>
                  <a:lnTo>
                    <a:pt x="34" y="12"/>
                  </a:lnTo>
                  <a:lnTo>
                    <a:pt x="34" y="14"/>
                  </a:lnTo>
                  <a:lnTo>
                    <a:pt x="38" y="18"/>
                  </a:lnTo>
                  <a:lnTo>
                    <a:pt x="44" y="24"/>
                  </a:lnTo>
                  <a:lnTo>
                    <a:pt x="32" y="26"/>
                  </a:lnTo>
                  <a:lnTo>
                    <a:pt x="12" y="28"/>
                  </a:lnTo>
                  <a:lnTo>
                    <a:pt x="6" y="34"/>
                  </a:lnTo>
                  <a:lnTo>
                    <a:pt x="0" y="40"/>
                  </a:lnTo>
                  <a:lnTo>
                    <a:pt x="2" y="40"/>
                  </a:lnTo>
                  <a:lnTo>
                    <a:pt x="4" y="42"/>
                  </a:lnTo>
                  <a:lnTo>
                    <a:pt x="8" y="44"/>
                  </a:lnTo>
                  <a:lnTo>
                    <a:pt x="8" y="46"/>
                  </a:lnTo>
                  <a:lnTo>
                    <a:pt x="10" y="50"/>
                  </a:lnTo>
                  <a:lnTo>
                    <a:pt x="14" y="54"/>
                  </a:lnTo>
                  <a:lnTo>
                    <a:pt x="12" y="58"/>
                  </a:lnTo>
                  <a:lnTo>
                    <a:pt x="10" y="60"/>
                  </a:lnTo>
                  <a:lnTo>
                    <a:pt x="10" y="66"/>
                  </a:lnTo>
                  <a:lnTo>
                    <a:pt x="18" y="66"/>
                  </a:lnTo>
                  <a:lnTo>
                    <a:pt x="18" y="70"/>
                  </a:lnTo>
                  <a:lnTo>
                    <a:pt x="22" y="76"/>
                  </a:lnTo>
                  <a:lnTo>
                    <a:pt x="30" y="84"/>
                  </a:lnTo>
                  <a:lnTo>
                    <a:pt x="30" y="86"/>
                  </a:lnTo>
                  <a:lnTo>
                    <a:pt x="32" y="90"/>
                  </a:lnTo>
                  <a:lnTo>
                    <a:pt x="46" y="96"/>
                  </a:lnTo>
                  <a:lnTo>
                    <a:pt x="60" y="100"/>
                  </a:lnTo>
                  <a:lnTo>
                    <a:pt x="76" y="104"/>
                  </a:lnTo>
                  <a:lnTo>
                    <a:pt x="78" y="100"/>
                  </a:lnTo>
                  <a:lnTo>
                    <a:pt x="78" y="96"/>
                  </a:lnTo>
                  <a:lnTo>
                    <a:pt x="76" y="94"/>
                  </a:lnTo>
                  <a:lnTo>
                    <a:pt x="74" y="94"/>
                  </a:lnTo>
                  <a:lnTo>
                    <a:pt x="78" y="94"/>
                  </a:lnTo>
                  <a:lnTo>
                    <a:pt x="82" y="92"/>
                  </a:lnTo>
                  <a:lnTo>
                    <a:pt x="88" y="92"/>
                  </a:lnTo>
                  <a:lnTo>
                    <a:pt x="90" y="94"/>
                  </a:lnTo>
                  <a:lnTo>
                    <a:pt x="98" y="98"/>
                  </a:lnTo>
                  <a:lnTo>
                    <a:pt x="104" y="106"/>
                  </a:lnTo>
                  <a:lnTo>
                    <a:pt x="108" y="108"/>
                  </a:lnTo>
                  <a:lnTo>
                    <a:pt x="114" y="108"/>
                  </a:lnTo>
                  <a:lnTo>
                    <a:pt x="116" y="108"/>
                  </a:lnTo>
                  <a:lnTo>
                    <a:pt x="120" y="106"/>
                  </a:lnTo>
                  <a:lnTo>
                    <a:pt x="126" y="98"/>
                  </a:lnTo>
                  <a:lnTo>
                    <a:pt x="132" y="94"/>
                  </a:lnTo>
                  <a:lnTo>
                    <a:pt x="134" y="92"/>
                  </a:lnTo>
                  <a:lnTo>
                    <a:pt x="138" y="92"/>
                  </a:lnTo>
                  <a:lnTo>
                    <a:pt x="142" y="92"/>
                  </a:lnTo>
                  <a:lnTo>
                    <a:pt x="142" y="94"/>
                  </a:lnTo>
                  <a:lnTo>
                    <a:pt x="146" y="94"/>
                  </a:lnTo>
                  <a:lnTo>
                    <a:pt x="148" y="96"/>
                  </a:lnTo>
                  <a:lnTo>
                    <a:pt x="152" y="94"/>
                  </a:lnTo>
                  <a:lnTo>
                    <a:pt x="154" y="94"/>
                  </a:lnTo>
                  <a:lnTo>
                    <a:pt x="164" y="94"/>
                  </a:lnTo>
                  <a:lnTo>
                    <a:pt x="162" y="96"/>
                  </a:lnTo>
                  <a:lnTo>
                    <a:pt x="160" y="98"/>
                  </a:lnTo>
                  <a:lnTo>
                    <a:pt x="156" y="98"/>
                  </a:lnTo>
                  <a:lnTo>
                    <a:pt x="158" y="108"/>
                  </a:lnTo>
                  <a:lnTo>
                    <a:pt x="162" y="116"/>
                  </a:lnTo>
                  <a:lnTo>
                    <a:pt x="166" y="11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5" name="Freeform 213"/>
            <p:cNvSpPr/>
            <p:nvPr/>
          </p:nvSpPr>
          <p:spPr bwMode="auto">
            <a:xfrm>
              <a:off x="5788625" y="3809671"/>
              <a:ext cx="21909" cy="37169"/>
            </a:xfrm>
            <a:custGeom>
              <a:avLst/>
              <a:gdLst>
                <a:gd name="T0" fmla="*/ 0 w 16"/>
                <a:gd name="T1" fmla="*/ 2147483647 h 24"/>
                <a:gd name="T2" fmla="*/ 2147483647 w 16"/>
                <a:gd name="T3" fmla="*/ 2147483647 h 24"/>
                <a:gd name="T4" fmla="*/ 2147483647 w 16"/>
                <a:gd name="T5" fmla="*/ 2147483647 h 24"/>
                <a:gd name="T6" fmla="*/ 2147483647 w 16"/>
                <a:gd name="T7" fmla="*/ 0 h 24"/>
                <a:gd name="T8" fmla="*/ 2147483647 w 16"/>
                <a:gd name="T9" fmla="*/ 0 h 24"/>
                <a:gd name="T10" fmla="*/ 2147483647 w 16"/>
                <a:gd name="T11" fmla="*/ 2147483647 h 24"/>
                <a:gd name="T12" fmla="*/ 2147483647 w 16"/>
                <a:gd name="T13" fmla="*/ 2147483647 h 24"/>
                <a:gd name="T14" fmla="*/ 2147483647 w 16"/>
                <a:gd name="T15" fmla="*/ 2147483647 h 24"/>
                <a:gd name="T16" fmla="*/ 2147483647 w 16"/>
                <a:gd name="T17" fmla="*/ 2147483647 h 24"/>
                <a:gd name="T18" fmla="*/ 2147483647 w 16"/>
                <a:gd name="T19" fmla="*/ 2147483647 h 24"/>
                <a:gd name="T20" fmla="*/ 2147483647 w 16"/>
                <a:gd name="T21" fmla="*/ 2147483647 h 24"/>
                <a:gd name="T22" fmla="*/ 2147483647 w 16"/>
                <a:gd name="T23" fmla="*/ 2147483647 h 24"/>
                <a:gd name="T24" fmla="*/ 0 w 16"/>
                <a:gd name="T25" fmla="*/ 2147483647 h 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6"/>
                <a:gd name="T40" fmla="*/ 0 h 24"/>
                <a:gd name="T41" fmla="*/ 16 w 16"/>
                <a:gd name="T42" fmla="*/ 24 h 2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6" h="24">
                  <a:moveTo>
                    <a:pt x="0" y="12"/>
                  </a:moveTo>
                  <a:lnTo>
                    <a:pt x="2" y="10"/>
                  </a:lnTo>
                  <a:lnTo>
                    <a:pt x="4" y="8"/>
                  </a:lnTo>
                  <a:lnTo>
                    <a:pt x="2" y="0"/>
                  </a:lnTo>
                  <a:lnTo>
                    <a:pt x="10" y="0"/>
                  </a:lnTo>
                  <a:lnTo>
                    <a:pt x="12" y="6"/>
                  </a:lnTo>
                  <a:lnTo>
                    <a:pt x="14" y="10"/>
                  </a:lnTo>
                  <a:lnTo>
                    <a:pt x="16" y="12"/>
                  </a:lnTo>
                  <a:lnTo>
                    <a:pt x="14" y="16"/>
                  </a:lnTo>
                  <a:lnTo>
                    <a:pt x="10" y="20"/>
                  </a:lnTo>
                  <a:lnTo>
                    <a:pt x="6" y="24"/>
                  </a:lnTo>
                  <a:lnTo>
                    <a:pt x="4" y="20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6" name="Freeform 214"/>
            <p:cNvSpPr/>
            <p:nvPr/>
          </p:nvSpPr>
          <p:spPr bwMode="auto">
            <a:xfrm>
              <a:off x="5828984" y="3836220"/>
              <a:ext cx="175272" cy="237612"/>
            </a:xfrm>
            <a:custGeom>
              <a:avLst/>
              <a:gdLst>
                <a:gd name="T0" fmla="*/ 2147483647 w 120"/>
                <a:gd name="T1" fmla="*/ 2147483647 h 150"/>
                <a:gd name="T2" fmla="*/ 2147483647 w 120"/>
                <a:gd name="T3" fmla="*/ 2147483647 h 150"/>
                <a:gd name="T4" fmla="*/ 2147483647 w 120"/>
                <a:gd name="T5" fmla="*/ 2147483647 h 150"/>
                <a:gd name="T6" fmla="*/ 2147483647 w 120"/>
                <a:gd name="T7" fmla="*/ 2147483647 h 150"/>
                <a:gd name="T8" fmla="*/ 2147483647 w 120"/>
                <a:gd name="T9" fmla="*/ 2147483647 h 150"/>
                <a:gd name="T10" fmla="*/ 2147483647 w 120"/>
                <a:gd name="T11" fmla="*/ 2147483647 h 150"/>
                <a:gd name="T12" fmla="*/ 2147483647 w 120"/>
                <a:gd name="T13" fmla="*/ 2147483647 h 150"/>
                <a:gd name="T14" fmla="*/ 2147483647 w 120"/>
                <a:gd name="T15" fmla="*/ 2147483647 h 150"/>
                <a:gd name="T16" fmla="*/ 2147483647 w 120"/>
                <a:gd name="T17" fmla="*/ 2147483647 h 150"/>
                <a:gd name="T18" fmla="*/ 2147483647 w 120"/>
                <a:gd name="T19" fmla="*/ 2147483647 h 150"/>
                <a:gd name="T20" fmla="*/ 2147483647 w 120"/>
                <a:gd name="T21" fmla="*/ 2147483647 h 150"/>
                <a:gd name="T22" fmla="*/ 2147483647 w 120"/>
                <a:gd name="T23" fmla="*/ 2147483647 h 150"/>
                <a:gd name="T24" fmla="*/ 2147483647 w 120"/>
                <a:gd name="T25" fmla="*/ 2147483647 h 150"/>
                <a:gd name="T26" fmla="*/ 2147483647 w 120"/>
                <a:gd name="T27" fmla="*/ 2147483647 h 150"/>
                <a:gd name="T28" fmla="*/ 2147483647 w 120"/>
                <a:gd name="T29" fmla="*/ 2147483647 h 150"/>
                <a:gd name="T30" fmla="*/ 2147483647 w 120"/>
                <a:gd name="T31" fmla="*/ 2147483647 h 150"/>
                <a:gd name="T32" fmla="*/ 2147483647 w 120"/>
                <a:gd name="T33" fmla="*/ 2147483647 h 150"/>
                <a:gd name="T34" fmla="*/ 2147483647 w 120"/>
                <a:gd name="T35" fmla="*/ 2147483647 h 150"/>
                <a:gd name="T36" fmla="*/ 2147483647 w 120"/>
                <a:gd name="T37" fmla="*/ 2147483647 h 150"/>
                <a:gd name="T38" fmla="*/ 2147483647 w 120"/>
                <a:gd name="T39" fmla="*/ 2147483647 h 150"/>
                <a:gd name="T40" fmla="*/ 2147483647 w 120"/>
                <a:gd name="T41" fmla="*/ 2147483647 h 150"/>
                <a:gd name="T42" fmla="*/ 2147483647 w 120"/>
                <a:gd name="T43" fmla="*/ 2147483647 h 150"/>
                <a:gd name="T44" fmla="*/ 2147483647 w 120"/>
                <a:gd name="T45" fmla="*/ 2147483647 h 150"/>
                <a:gd name="T46" fmla="*/ 2147483647 w 120"/>
                <a:gd name="T47" fmla="*/ 2147483647 h 150"/>
                <a:gd name="T48" fmla="*/ 2147483647 w 120"/>
                <a:gd name="T49" fmla="*/ 2147483647 h 150"/>
                <a:gd name="T50" fmla="*/ 2147483647 w 120"/>
                <a:gd name="T51" fmla="*/ 2147483647 h 150"/>
                <a:gd name="T52" fmla="*/ 2147483647 w 120"/>
                <a:gd name="T53" fmla="*/ 2147483647 h 150"/>
                <a:gd name="T54" fmla="*/ 2147483647 w 120"/>
                <a:gd name="T55" fmla="*/ 2147483647 h 150"/>
                <a:gd name="T56" fmla="*/ 2147483647 w 120"/>
                <a:gd name="T57" fmla="*/ 2147483647 h 150"/>
                <a:gd name="T58" fmla="*/ 2147483647 w 120"/>
                <a:gd name="T59" fmla="*/ 2147483647 h 150"/>
                <a:gd name="T60" fmla="*/ 2147483647 w 120"/>
                <a:gd name="T61" fmla="*/ 2147483647 h 150"/>
                <a:gd name="T62" fmla="*/ 2147483647 w 120"/>
                <a:gd name="T63" fmla="*/ 2147483647 h 150"/>
                <a:gd name="T64" fmla="*/ 2147483647 w 120"/>
                <a:gd name="T65" fmla="*/ 2147483647 h 150"/>
                <a:gd name="T66" fmla="*/ 0 w 120"/>
                <a:gd name="T67" fmla="*/ 2147483647 h 150"/>
                <a:gd name="T68" fmla="*/ 0 w 120"/>
                <a:gd name="T69" fmla="*/ 2147483647 h 150"/>
                <a:gd name="T70" fmla="*/ 2147483647 w 120"/>
                <a:gd name="T71" fmla="*/ 2147483647 h 150"/>
                <a:gd name="T72" fmla="*/ 2147483647 w 120"/>
                <a:gd name="T73" fmla="*/ 2147483647 h 150"/>
                <a:gd name="T74" fmla="*/ 2147483647 w 120"/>
                <a:gd name="T75" fmla="*/ 2147483647 h 150"/>
                <a:gd name="T76" fmla="*/ 2147483647 w 120"/>
                <a:gd name="T77" fmla="*/ 0 h 150"/>
                <a:gd name="T78" fmla="*/ 2147483647 w 120"/>
                <a:gd name="T79" fmla="*/ 2147483647 h 15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20"/>
                <a:gd name="T121" fmla="*/ 0 h 150"/>
                <a:gd name="T122" fmla="*/ 120 w 120"/>
                <a:gd name="T123" fmla="*/ 150 h 150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20" h="150">
                  <a:moveTo>
                    <a:pt x="66" y="4"/>
                  </a:moveTo>
                  <a:lnTo>
                    <a:pt x="72" y="12"/>
                  </a:lnTo>
                  <a:lnTo>
                    <a:pt x="76" y="22"/>
                  </a:lnTo>
                  <a:lnTo>
                    <a:pt x="82" y="26"/>
                  </a:lnTo>
                  <a:lnTo>
                    <a:pt x="88" y="28"/>
                  </a:lnTo>
                  <a:lnTo>
                    <a:pt x="102" y="30"/>
                  </a:lnTo>
                  <a:lnTo>
                    <a:pt x="110" y="34"/>
                  </a:lnTo>
                  <a:lnTo>
                    <a:pt x="116" y="38"/>
                  </a:lnTo>
                  <a:lnTo>
                    <a:pt x="118" y="42"/>
                  </a:lnTo>
                  <a:lnTo>
                    <a:pt x="120" y="50"/>
                  </a:lnTo>
                  <a:lnTo>
                    <a:pt x="118" y="58"/>
                  </a:lnTo>
                  <a:lnTo>
                    <a:pt x="116" y="64"/>
                  </a:lnTo>
                  <a:lnTo>
                    <a:pt x="104" y="76"/>
                  </a:lnTo>
                  <a:lnTo>
                    <a:pt x="98" y="82"/>
                  </a:lnTo>
                  <a:lnTo>
                    <a:pt x="94" y="86"/>
                  </a:lnTo>
                  <a:lnTo>
                    <a:pt x="92" y="90"/>
                  </a:lnTo>
                  <a:lnTo>
                    <a:pt x="92" y="98"/>
                  </a:lnTo>
                  <a:lnTo>
                    <a:pt x="92" y="110"/>
                  </a:lnTo>
                  <a:lnTo>
                    <a:pt x="84" y="112"/>
                  </a:lnTo>
                  <a:lnTo>
                    <a:pt x="78" y="110"/>
                  </a:lnTo>
                  <a:lnTo>
                    <a:pt x="78" y="120"/>
                  </a:lnTo>
                  <a:lnTo>
                    <a:pt x="78" y="122"/>
                  </a:lnTo>
                  <a:lnTo>
                    <a:pt x="78" y="126"/>
                  </a:lnTo>
                  <a:lnTo>
                    <a:pt x="72" y="128"/>
                  </a:lnTo>
                  <a:lnTo>
                    <a:pt x="66" y="130"/>
                  </a:lnTo>
                  <a:lnTo>
                    <a:pt x="64" y="132"/>
                  </a:lnTo>
                  <a:lnTo>
                    <a:pt x="62" y="136"/>
                  </a:lnTo>
                  <a:lnTo>
                    <a:pt x="58" y="140"/>
                  </a:lnTo>
                  <a:lnTo>
                    <a:pt x="56" y="144"/>
                  </a:lnTo>
                  <a:lnTo>
                    <a:pt x="44" y="146"/>
                  </a:lnTo>
                  <a:lnTo>
                    <a:pt x="36" y="148"/>
                  </a:lnTo>
                  <a:lnTo>
                    <a:pt x="30" y="148"/>
                  </a:lnTo>
                  <a:lnTo>
                    <a:pt x="20" y="150"/>
                  </a:lnTo>
                  <a:lnTo>
                    <a:pt x="0" y="126"/>
                  </a:lnTo>
                  <a:lnTo>
                    <a:pt x="0" y="118"/>
                  </a:lnTo>
                  <a:lnTo>
                    <a:pt x="50" y="74"/>
                  </a:lnTo>
                  <a:lnTo>
                    <a:pt x="50" y="40"/>
                  </a:lnTo>
                  <a:lnTo>
                    <a:pt x="42" y="34"/>
                  </a:lnTo>
                  <a:lnTo>
                    <a:pt x="66" y="0"/>
                  </a:lnTo>
                  <a:lnTo>
                    <a:pt x="66" y="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7" name="Freeform 215"/>
            <p:cNvSpPr/>
            <p:nvPr/>
          </p:nvSpPr>
          <p:spPr bwMode="auto">
            <a:xfrm>
              <a:off x="5905089" y="3799051"/>
              <a:ext cx="13837" cy="27876"/>
            </a:xfrm>
            <a:custGeom>
              <a:avLst/>
              <a:gdLst>
                <a:gd name="T0" fmla="*/ 0 w 10"/>
                <a:gd name="T1" fmla="*/ 2147483647 h 18"/>
                <a:gd name="T2" fmla="*/ 2147483647 w 10"/>
                <a:gd name="T3" fmla="*/ 0 h 18"/>
                <a:gd name="T4" fmla="*/ 2147483647 w 10"/>
                <a:gd name="T5" fmla="*/ 2147483647 h 18"/>
                <a:gd name="T6" fmla="*/ 2147483647 w 10"/>
                <a:gd name="T7" fmla="*/ 2147483647 h 18"/>
                <a:gd name="T8" fmla="*/ 2147483647 w 10"/>
                <a:gd name="T9" fmla="*/ 2147483647 h 18"/>
                <a:gd name="T10" fmla="*/ 2147483647 w 10"/>
                <a:gd name="T11" fmla="*/ 2147483647 h 18"/>
                <a:gd name="T12" fmla="*/ 2147483647 w 10"/>
                <a:gd name="T13" fmla="*/ 2147483647 h 18"/>
                <a:gd name="T14" fmla="*/ 0 w 10"/>
                <a:gd name="T15" fmla="*/ 2147483647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18"/>
                <a:gd name="T26" fmla="*/ 10 w 10"/>
                <a:gd name="T27" fmla="*/ 18 h 1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18">
                  <a:moveTo>
                    <a:pt x="0" y="8"/>
                  </a:moveTo>
                  <a:lnTo>
                    <a:pt x="6" y="0"/>
                  </a:lnTo>
                  <a:lnTo>
                    <a:pt x="10" y="6"/>
                  </a:lnTo>
                  <a:lnTo>
                    <a:pt x="10" y="14"/>
                  </a:lnTo>
                  <a:lnTo>
                    <a:pt x="6" y="18"/>
                  </a:lnTo>
                  <a:lnTo>
                    <a:pt x="4" y="16"/>
                  </a:lnTo>
                  <a:lnTo>
                    <a:pt x="2" y="12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8" name="Freeform 216"/>
            <p:cNvSpPr/>
            <p:nvPr/>
          </p:nvSpPr>
          <p:spPr bwMode="auto">
            <a:xfrm>
              <a:off x="5794390" y="3812326"/>
              <a:ext cx="130301" cy="76991"/>
            </a:xfrm>
            <a:custGeom>
              <a:avLst/>
              <a:gdLst>
                <a:gd name="T0" fmla="*/ 2147483647 w 90"/>
                <a:gd name="T1" fmla="*/ 2147483647 h 50"/>
                <a:gd name="T2" fmla="*/ 2147483647 w 90"/>
                <a:gd name="T3" fmla="*/ 2147483647 h 50"/>
                <a:gd name="T4" fmla="*/ 2147483647 w 90"/>
                <a:gd name="T5" fmla="*/ 2147483647 h 50"/>
                <a:gd name="T6" fmla="*/ 2147483647 w 90"/>
                <a:gd name="T7" fmla="*/ 2147483647 h 50"/>
                <a:gd name="T8" fmla="*/ 2147483647 w 90"/>
                <a:gd name="T9" fmla="*/ 2147483647 h 50"/>
                <a:gd name="T10" fmla="*/ 2147483647 w 90"/>
                <a:gd name="T11" fmla="*/ 2147483647 h 50"/>
                <a:gd name="T12" fmla="*/ 2147483647 w 90"/>
                <a:gd name="T13" fmla="*/ 0 h 50"/>
                <a:gd name="T14" fmla="*/ 2147483647 w 90"/>
                <a:gd name="T15" fmla="*/ 2147483647 h 50"/>
                <a:gd name="T16" fmla="*/ 2147483647 w 90"/>
                <a:gd name="T17" fmla="*/ 2147483647 h 50"/>
                <a:gd name="T18" fmla="*/ 2147483647 w 90"/>
                <a:gd name="T19" fmla="*/ 2147483647 h 50"/>
                <a:gd name="T20" fmla="*/ 2147483647 w 90"/>
                <a:gd name="T21" fmla="*/ 2147483647 h 50"/>
                <a:gd name="T22" fmla="*/ 2147483647 w 90"/>
                <a:gd name="T23" fmla="*/ 2147483647 h 50"/>
                <a:gd name="T24" fmla="*/ 2147483647 w 90"/>
                <a:gd name="T25" fmla="*/ 2147483647 h 50"/>
                <a:gd name="T26" fmla="*/ 2147483647 w 90"/>
                <a:gd name="T27" fmla="*/ 2147483647 h 50"/>
                <a:gd name="T28" fmla="*/ 2147483647 w 90"/>
                <a:gd name="T29" fmla="*/ 2147483647 h 50"/>
                <a:gd name="T30" fmla="*/ 2147483647 w 90"/>
                <a:gd name="T31" fmla="*/ 2147483647 h 50"/>
                <a:gd name="T32" fmla="*/ 0 w 90"/>
                <a:gd name="T33" fmla="*/ 2147483647 h 50"/>
                <a:gd name="T34" fmla="*/ 2147483647 w 90"/>
                <a:gd name="T35" fmla="*/ 2147483647 h 50"/>
                <a:gd name="T36" fmla="*/ 2147483647 w 90"/>
                <a:gd name="T37" fmla="*/ 2147483647 h 50"/>
                <a:gd name="T38" fmla="*/ 2147483647 w 90"/>
                <a:gd name="T39" fmla="*/ 2147483647 h 50"/>
                <a:gd name="T40" fmla="*/ 2147483647 w 90"/>
                <a:gd name="T41" fmla="*/ 2147483647 h 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0"/>
                <a:gd name="T64" fmla="*/ 0 h 50"/>
                <a:gd name="T65" fmla="*/ 90 w 90"/>
                <a:gd name="T66" fmla="*/ 50 h 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0" h="50">
                  <a:moveTo>
                    <a:pt x="66" y="50"/>
                  </a:moveTo>
                  <a:lnTo>
                    <a:pt x="90" y="16"/>
                  </a:lnTo>
                  <a:lnTo>
                    <a:pt x="86" y="6"/>
                  </a:lnTo>
                  <a:lnTo>
                    <a:pt x="82" y="10"/>
                  </a:lnTo>
                  <a:lnTo>
                    <a:pt x="80" y="8"/>
                  </a:lnTo>
                  <a:lnTo>
                    <a:pt x="78" y="4"/>
                  </a:lnTo>
                  <a:lnTo>
                    <a:pt x="76" y="0"/>
                  </a:lnTo>
                  <a:lnTo>
                    <a:pt x="66" y="12"/>
                  </a:lnTo>
                  <a:lnTo>
                    <a:pt x="58" y="22"/>
                  </a:lnTo>
                  <a:lnTo>
                    <a:pt x="52" y="28"/>
                  </a:lnTo>
                  <a:lnTo>
                    <a:pt x="44" y="30"/>
                  </a:lnTo>
                  <a:lnTo>
                    <a:pt x="36" y="34"/>
                  </a:lnTo>
                  <a:lnTo>
                    <a:pt x="26" y="34"/>
                  </a:lnTo>
                  <a:lnTo>
                    <a:pt x="20" y="34"/>
                  </a:lnTo>
                  <a:lnTo>
                    <a:pt x="12" y="30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10" y="36"/>
                  </a:lnTo>
                  <a:lnTo>
                    <a:pt x="22" y="40"/>
                  </a:lnTo>
                  <a:lnTo>
                    <a:pt x="22" y="48"/>
                  </a:lnTo>
                  <a:lnTo>
                    <a:pt x="66" y="5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9" name="Freeform 217"/>
            <p:cNvSpPr/>
            <p:nvPr/>
          </p:nvSpPr>
          <p:spPr bwMode="auto">
            <a:xfrm>
              <a:off x="5619118" y="4023389"/>
              <a:ext cx="239846" cy="167258"/>
            </a:xfrm>
            <a:custGeom>
              <a:avLst/>
              <a:gdLst>
                <a:gd name="T0" fmla="*/ 2147483647 w 164"/>
                <a:gd name="T1" fmla="*/ 2147483647 h 106"/>
                <a:gd name="T2" fmla="*/ 2147483647 w 164"/>
                <a:gd name="T3" fmla="*/ 2147483647 h 106"/>
                <a:gd name="T4" fmla="*/ 2147483647 w 164"/>
                <a:gd name="T5" fmla="*/ 0 h 106"/>
                <a:gd name="T6" fmla="*/ 2147483647 w 164"/>
                <a:gd name="T7" fmla="*/ 2147483647 h 106"/>
                <a:gd name="T8" fmla="*/ 2147483647 w 164"/>
                <a:gd name="T9" fmla="*/ 2147483647 h 106"/>
                <a:gd name="T10" fmla="*/ 2147483647 w 164"/>
                <a:gd name="T11" fmla="*/ 2147483647 h 106"/>
                <a:gd name="T12" fmla="*/ 2147483647 w 164"/>
                <a:gd name="T13" fmla="*/ 2147483647 h 106"/>
                <a:gd name="T14" fmla="*/ 2147483647 w 164"/>
                <a:gd name="T15" fmla="*/ 2147483647 h 106"/>
                <a:gd name="T16" fmla="*/ 2147483647 w 164"/>
                <a:gd name="T17" fmla="*/ 2147483647 h 106"/>
                <a:gd name="T18" fmla="*/ 2147483647 w 164"/>
                <a:gd name="T19" fmla="*/ 2147483647 h 106"/>
                <a:gd name="T20" fmla="*/ 2147483647 w 164"/>
                <a:gd name="T21" fmla="*/ 2147483647 h 106"/>
                <a:gd name="T22" fmla="*/ 2147483647 w 164"/>
                <a:gd name="T23" fmla="*/ 2147483647 h 106"/>
                <a:gd name="T24" fmla="*/ 2147483647 w 164"/>
                <a:gd name="T25" fmla="*/ 2147483647 h 106"/>
                <a:gd name="T26" fmla="*/ 2147483647 w 164"/>
                <a:gd name="T27" fmla="*/ 2147483647 h 106"/>
                <a:gd name="T28" fmla="*/ 2147483647 w 164"/>
                <a:gd name="T29" fmla="*/ 2147483647 h 106"/>
                <a:gd name="T30" fmla="*/ 2147483647 w 164"/>
                <a:gd name="T31" fmla="*/ 2147483647 h 106"/>
                <a:gd name="T32" fmla="*/ 0 w 164"/>
                <a:gd name="T33" fmla="*/ 2147483647 h 106"/>
                <a:gd name="T34" fmla="*/ 2147483647 w 164"/>
                <a:gd name="T35" fmla="*/ 2147483647 h 106"/>
                <a:gd name="T36" fmla="*/ 2147483647 w 164"/>
                <a:gd name="T37" fmla="*/ 2147483647 h 106"/>
                <a:gd name="T38" fmla="*/ 2147483647 w 164"/>
                <a:gd name="T39" fmla="*/ 2147483647 h 106"/>
                <a:gd name="T40" fmla="*/ 2147483647 w 164"/>
                <a:gd name="T41" fmla="*/ 2147483647 h 106"/>
                <a:gd name="T42" fmla="*/ 2147483647 w 164"/>
                <a:gd name="T43" fmla="*/ 2147483647 h 106"/>
                <a:gd name="T44" fmla="*/ 2147483647 w 164"/>
                <a:gd name="T45" fmla="*/ 2147483647 h 106"/>
                <a:gd name="T46" fmla="*/ 2147483647 w 164"/>
                <a:gd name="T47" fmla="*/ 2147483647 h 106"/>
                <a:gd name="T48" fmla="*/ 2147483647 w 164"/>
                <a:gd name="T49" fmla="*/ 2147483647 h 106"/>
                <a:gd name="T50" fmla="*/ 2147483647 w 164"/>
                <a:gd name="T51" fmla="*/ 2147483647 h 106"/>
                <a:gd name="T52" fmla="*/ 2147483647 w 164"/>
                <a:gd name="T53" fmla="*/ 2147483647 h 106"/>
                <a:gd name="T54" fmla="*/ 2147483647 w 164"/>
                <a:gd name="T55" fmla="*/ 2147483647 h 106"/>
                <a:gd name="T56" fmla="*/ 2147483647 w 164"/>
                <a:gd name="T57" fmla="*/ 2147483647 h 106"/>
                <a:gd name="T58" fmla="*/ 2147483647 w 164"/>
                <a:gd name="T59" fmla="*/ 2147483647 h 106"/>
                <a:gd name="T60" fmla="*/ 2147483647 w 164"/>
                <a:gd name="T61" fmla="*/ 2147483647 h 106"/>
                <a:gd name="T62" fmla="*/ 2147483647 w 164"/>
                <a:gd name="T63" fmla="*/ 2147483647 h 106"/>
                <a:gd name="T64" fmla="*/ 2147483647 w 164"/>
                <a:gd name="T65" fmla="*/ 2147483647 h 106"/>
                <a:gd name="T66" fmla="*/ 2147483647 w 164"/>
                <a:gd name="T67" fmla="*/ 2147483647 h 106"/>
                <a:gd name="T68" fmla="*/ 2147483647 w 164"/>
                <a:gd name="T69" fmla="*/ 2147483647 h 106"/>
                <a:gd name="T70" fmla="*/ 2147483647 w 164"/>
                <a:gd name="T71" fmla="*/ 2147483647 h 106"/>
                <a:gd name="T72" fmla="*/ 2147483647 w 164"/>
                <a:gd name="T73" fmla="*/ 2147483647 h 106"/>
                <a:gd name="T74" fmla="*/ 2147483647 w 164"/>
                <a:gd name="T75" fmla="*/ 2147483647 h 106"/>
                <a:gd name="T76" fmla="*/ 2147483647 w 164"/>
                <a:gd name="T77" fmla="*/ 2147483647 h 106"/>
                <a:gd name="T78" fmla="*/ 2147483647 w 164"/>
                <a:gd name="T79" fmla="*/ 2147483647 h 106"/>
                <a:gd name="T80" fmla="*/ 2147483647 w 164"/>
                <a:gd name="T81" fmla="*/ 2147483647 h 10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64"/>
                <a:gd name="T124" fmla="*/ 0 h 106"/>
                <a:gd name="T125" fmla="*/ 164 w 164"/>
                <a:gd name="T126" fmla="*/ 106 h 10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64" h="106">
                  <a:moveTo>
                    <a:pt x="164" y="32"/>
                  </a:moveTo>
                  <a:lnTo>
                    <a:pt x="144" y="8"/>
                  </a:lnTo>
                  <a:lnTo>
                    <a:pt x="144" y="0"/>
                  </a:lnTo>
                  <a:lnTo>
                    <a:pt x="96" y="12"/>
                  </a:lnTo>
                  <a:lnTo>
                    <a:pt x="52" y="56"/>
                  </a:lnTo>
                  <a:lnTo>
                    <a:pt x="50" y="34"/>
                  </a:lnTo>
                  <a:lnTo>
                    <a:pt x="30" y="28"/>
                  </a:lnTo>
                  <a:lnTo>
                    <a:pt x="26" y="26"/>
                  </a:lnTo>
                  <a:lnTo>
                    <a:pt x="24" y="28"/>
                  </a:lnTo>
                  <a:lnTo>
                    <a:pt x="18" y="26"/>
                  </a:lnTo>
                  <a:lnTo>
                    <a:pt x="14" y="22"/>
                  </a:lnTo>
                  <a:lnTo>
                    <a:pt x="12" y="24"/>
                  </a:lnTo>
                  <a:lnTo>
                    <a:pt x="10" y="28"/>
                  </a:lnTo>
                  <a:lnTo>
                    <a:pt x="8" y="34"/>
                  </a:lnTo>
                  <a:lnTo>
                    <a:pt x="6" y="38"/>
                  </a:lnTo>
                  <a:lnTo>
                    <a:pt x="4" y="46"/>
                  </a:lnTo>
                  <a:lnTo>
                    <a:pt x="0" y="54"/>
                  </a:lnTo>
                  <a:lnTo>
                    <a:pt x="10" y="78"/>
                  </a:lnTo>
                  <a:lnTo>
                    <a:pt x="14" y="92"/>
                  </a:lnTo>
                  <a:lnTo>
                    <a:pt x="14" y="106"/>
                  </a:lnTo>
                  <a:lnTo>
                    <a:pt x="20" y="106"/>
                  </a:lnTo>
                  <a:lnTo>
                    <a:pt x="30" y="106"/>
                  </a:lnTo>
                  <a:lnTo>
                    <a:pt x="40" y="102"/>
                  </a:lnTo>
                  <a:lnTo>
                    <a:pt x="44" y="98"/>
                  </a:lnTo>
                  <a:lnTo>
                    <a:pt x="52" y="94"/>
                  </a:lnTo>
                  <a:lnTo>
                    <a:pt x="66" y="90"/>
                  </a:lnTo>
                  <a:lnTo>
                    <a:pt x="76" y="88"/>
                  </a:lnTo>
                  <a:lnTo>
                    <a:pt x="86" y="84"/>
                  </a:lnTo>
                  <a:lnTo>
                    <a:pt x="96" y="82"/>
                  </a:lnTo>
                  <a:lnTo>
                    <a:pt x="100" y="78"/>
                  </a:lnTo>
                  <a:lnTo>
                    <a:pt x="104" y="76"/>
                  </a:lnTo>
                  <a:lnTo>
                    <a:pt x="106" y="70"/>
                  </a:lnTo>
                  <a:lnTo>
                    <a:pt x="112" y="68"/>
                  </a:lnTo>
                  <a:lnTo>
                    <a:pt x="130" y="64"/>
                  </a:lnTo>
                  <a:lnTo>
                    <a:pt x="140" y="60"/>
                  </a:lnTo>
                  <a:lnTo>
                    <a:pt x="150" y="54"/>
                  </a:lnTo>
                  <a:lnTo>
                    <a:pt x="152" y="50"/>
                  </a:lnTo>
                  <a:lnTo>
                    <a:pt x="154" y="44"/>
                  </a:lnTo>
                  <a:lnTo>
                    <a:pt x="158" y="36"/>
                  </a:lnTo>
                  <a:lnTo>
                    <a:pt x="160" y="34"/>
                  </a:lnTo>
                  <a:lnTo>
                    <a:pt x="164" y="3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0" name="Freeform 218"/>
            <p:cNvSpPr/>
            <p:nvPr/>
          </p:nvSpPr>
          <p:spPr bwMode="auto">
            <a:xfrm>
              <a:off x="5679080" y="3696838"/>
              <a:ext cx="61115" cy="43805"/>
            </a:xfrm>
            <a:custGeom>
              <a:avLst/>
              <a:gdLst>
                <a:gd name="T0" fmla="*/ 2147483647 w 42"/>
                <a:gd name="T1" fmla="*/ 2147483647 h 28"/>
                <a:gd name="T2" fmla="*/ 2147483647 w 42"/>
                <a:gd name="T3" fmla="*/ 2147483647 h 28"/>
                <a:gd name="T4" fmla="*/ 2147483647 w 42"/>
                <a:gd name="T5" fmla="*/ 2147483647 h 28"/>
                <a:gd name="T6" fmla="*/ 2147483647 w 42"/>
                <a:gd name="T7" fmla="*/ 2147483647 h 28"/>
                <a:gd name="T8" fmla="*/ 0 w 42"/>
                <a:gd name="T9" fmla="*/ 2147483647 h 28"/>
                <a:gd name="T10" fmla="*/ 2147483647 w 42"/>
                <a:gd name="T11" fmla="*/ 2147483647 h 28"/>
                <a:gd name="T12" fmla="*/ 2147483647 w 42"/>
                <a:gd name="T13" fmla="*/ 2147483647 h 28"/>
                <a:gd name="T14" fmla="*/ 2147483647 w 42"/>
                <a:gd name="T15" fmla="*/ 0 h 28"/>
                <a:gd name="T16" fmla="*/ 2147483647 w 42"/>
                <a:gd name="T17" fmla="*/ 0 h 28"/>
                <a:gd name="T18" fmla="*/ 2147483647 w 42"/>
                <a:gd name="T19" fmla="*/ 0 h 28"/>
                <a:gd name="T20" fmla="*/ 2147483647 w 42"/>
                <a:gd name="T21" fmla="*/ 2147483647 h 28"/>
                <a:gd name="T22" fmla="*/ 2147483647 w 42"/>
                <a:gd name="T23" fmla="*/ 0 h 28"/>
                <a:gd name="T24" fmla="*/ 2147483647 w 42"/>
                <a:gd name="T25" fmla="*/ 2147483647 h 28"/>
                <a:gd name="T26" fmla="*/ 2147483647 w 42"/>
                <a:gd name="T27" fmla="*/ 2147483647 h 28"/>
                <a:gd name="T28" fmla="*/ 2147483647 w 42"/>
                <a:gd name="T29" fmla="*/ 2147483647 h 28"/>
                <a:gd name="T30" fmla="*/ 2147483647 w 42"/>
                <a:gd name="T31" fmla="*/ 2147483647 h 28"/>
                <a:gd name="T32" fmla="*/ 2147483647 w 42"/>
                <a:gd name="T33" fmla="*/ 2147483647 h 28"/>
                <a:gd name="T34" fmla="*/ 2147483647 w 42"/>
                <a:gd name="T35" fmla="*/ 2147483647 h 28"/>
                <a:gd name="T36" fmla="*/ 2147483647 w 42"/>
                <a:gd name="T37" fmla="*/ 2147483647 h 28"/>
                <a:gd name="T38" fmla="*/ 2147483647 w 42"/>
                <a:gd name="T39" fmla="*/ 2147483647 h 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2"/>
                <a:gd name="T61" fmla="*/ 0 h 28"/>
                <a:gd name="T62" fmla="*/ 42 w 42"/>
                <a:gd name="T63" fmla="*/ 28 h 2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2" h="28">
                  <a:moveTo>
                    <a:pt x="42" y="28"/>
                  </a:moveTo>
                  <a:lnTo>
                    <a:pt x="24" y="28"/>
                  </a:lnTo>
                  <a:lnTo>
                    <a:pt x="20" y="24"/>
                  </a:lnTo>
                  <a:lnTo>
                    <a:pt x="16" y="22"/>
                  </a:lnTo>
                  <a:lnTo>
                    <a:pt x="0" y="18"/>
                  </a:lnTo>
                  <a:lnTo>
                    <a:pt x="4" y="10"/>
                  </a:lnTo>
                  <a:lnTo>
                    <a:pt x="8" y="4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28" y="0"/>
                  </a:lnTo>
                  <a:lnTo>
                    <a:pt x="30" y="2"/>
                  </a:lnTo>
                  <a:lnTo>
                    <a:pt x="24" y="4"/>
                  </a:lnTo>
                  <a:lnTo>
                    <a:pt x="26" y="10"/>
                  </a:lnTo>
                  <a:lnTo>
                    <a:pt x="28" y="14"/>
                  </a:lnTo>
                  <a:lnTo>
                    <a:pt x="38" y="20"/>
                  </a:lnTo>
                  <a:lnTo>
                    <a:pt x="40" y="24"/>
                  </a:lnTo>
                  <a:lnTo>
                    <a:pt x="42" y="26"/>
                  </a:lnTo>
                  <a:lnTo>
                    <a:pt x="42" y="2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1" name="Freeform 219"/>
            <p:cNvSpPr/>
            <p:nvPr/>
          </p:nvSpPr>
          <p:spPr bwMode="auto">
            <a:xfrm>
              <a:off x="5586831" y="3410111"/>
              <a:ext cx="485460" cy="418144"/>
            </a:xfrm>
            <a:custGeom>
              <a:avLst/>
              <a:gdLst>
                <a:gd name="T0" fmla="*/ 2147483647 w 332"/>
                <a:gd name="T1" fmla="*/ 2147483647 h 266"/>
                <a:gd name="T2" fmla="*/ 2147483647 w 332"/>
                <a:gd name="T3" fmla="*/ 2147483647 h 266"/>
                <a:gd name="T4" fmla="*/ 2147483647 w 332"/>
                <a:gd name="T5" fmla="*/ 2147483647 h 266"/>
                <a:gd name="T6" fmla="*/ 2147483647 w 332"/>
                <a:gd name="T7" fmla="*/ 2147483647 h 266"/>
                <a:gd name="T8" fmla="*/ 2147483647 w 332"/>
                <a:gd name="T9" fmla="*/ 2147483647 h 266"/>
                <a:gd name="T10" fmla="*/ 2147483647 w 332"/>
                <a:gd name="T11" fmla="*/ 2147483647 h 266"/>
                <a:gd name="T12" fmla="*/ 2147483647 w 332"/>
                <a:gd name="T13" fmla="*/ 2147483647 h 266"/>
                <a:gd name="T14" fmla="*/ 2147483647 w 332"/>
                <a:gd name="T15" fmla="*/ 2147483647 h 266"/>
                <a:gd name="T16" fmla="*/ 2147483647 w 332"/>
                <a:gd name="T17" fmla="*/ 2147483647 h 266"/>
                <a:gd name="T18" fmla="*/ 2147483647 w 332"/>
                <a:gd name="T19" fmla="*/ 2147483647 h 266"/>
                <a:gd name="T20" fmla="*/ 2147483647 w 332"/>
                <a:gd name="T21" fmla="*/ 2147483647 h 266"/>
                <a:gd name="T22" fmla="*/ 2147483647 w 332"/>
                <a:gd name="T23" fmla="*/ 2147483647 h 266"/>
                <a:gd name="T24" fmla="*/ 2147483647 w 332"/>
                <a:gd name="T25" fmla="*/ 2147483647 h 266"/>
                <a:gd name="T26" fmla="*/ 2147483647 w 332"/>
                <a:gd name="T27" fmla="*/ 2147483647 h 266"/>
                <a:gd name="T28" fmla="*/ 2147483647 w 332"/>
                <a:gd name="T29" fmla="*/ 2147483647 h 266"/>
                <a:gd name="T30" fmla="*/ 2147483647 w 332"/>
                <a:gd name="T31" fmla="*/ 2147483647 h 266"/>
                <a:gd name="T32" fmla="*/ 2147483647 w 332"/>
                <a:gd name="T33" fmla="*/ 2147483647 h 266"/>
                <a:gd name="T34" fmla="*/ 2147483647 w 332"/>
                <a:gd name="T35" fmla="*/ 2147483647 h 266"/>
                <a:gd name="T36" fmla="*/ 2147483647 w 332"/>
                <a:gd name="T37" fmla="*/ 2147483647 h 266"/>
                <a:gd name="T38" fmla="*/ 2147483647 w 332"/>
                <a:gd name="T39" fmla="*/ 2147483647 h 266"/>
                <a:gd name="T40" fmla="*/ 2147483647 w 332"/>
                <a:gd name="T41" fmla="*/ 2147483647 h 266"/>
                <a:gd name="T42" fmla="*/ 2147483647 w 332"/>
                <a:gd name="T43" fmla="*/ 2147483647 h 266"/>
                <a:gd name="T44" fmla="*/ 2147483647 w 332"/>
                <a:gd name="T45" fmla="*/ 2147483647 h 266"/>
                <a:gd name="T46" fmla="*/ 2147483647 w 332"/>
                <a:gd name="T47" fmla="*/ 2147483647 h 266"/>
                <a:gd name="T48" fmla="*/ 2147483647 w 332"/>
                <a:gd name="T49" fmla="*/ 2147483647 h 266"/>
                <a:gd name="T50" fmla="*/ 2147483647 w 332"/>
                <a:gd name="T51" fmla="*/ 2147483647 h 266"/>
                <a:gd name="T52" fmla="*/ 2147483647 w 332"/>
                <a:gd name="T53" fmla="*/ 2147483647 h 266"/>
                <a:gd name="T54" fmla="*/ 2147483647 w 332"/>
                <a:gd name="T55" fmla="*/ 2147483647 h 266"/>
                <a:gd name="T56" fmla="*/ 2147483647 w 332"/>
                <a:gd name="T57" fmla="*/ 2147483647 h 266"/>
                <a:gd name="T58" fmla="*/ 2147483647 w 332"/>
                <a:gd name="T59" fmla="*/ 2147483647 h 266"/>
                <a:gd name="T60" fmla="*/ 2147483647 w 332"/>
                <a:gd name="T61" fmla="*/ 2147483647 h 266"/>
                <a:gd name="T62" fmla="*/ 2147483647 w 332"/>
                <a:gd name="T63" fmla="*/ 2147483647 h 266"/>
                <a:gd name="T64" fmla="*/ 2147483647 w 332"/>
                <a:gd name="T65" fmla="*/ 0 h 266"/>
                <a:gd name="T66" fmla="*/ 0 w 332"/>
                <a:gd name="T67" fmla="*/ 2147483647 h 266"/>
                <a:gd name="T68" fmla="*/ 2147483647 w 332"/>
                <a:gd name="T69" fmla="*/ 2147483647 h 266"/>
                <a:gd name="T70" fmla="*/ 2147483647 w 332"/>
                <a:gd name="T71" fmla="*/ 2147483647 h 266"/>
                <a:gd name="T72" fmla="*/ 2147483647 w 332"/>
                <a:gd name="T73" fmla="*/ 2147483647 h 266"/>
                <a:gd name="T74" fmla="*/ 2147483647 w 332"/>
                <a:gd name="T75" fmla="*/ 2147483647 h 266"/>
                <a:gd name="T76" fmla="*/ 2147483647 w 332"/>
                <a:gd name="T77" fmla="*/ 2147483647 h 266"/>
                <a:gd name="T78" fmla="*/ 2147483647 w 332"/>
                <a:gd name="T79" fmla="*/ 2147483647 h 266"/>
                <a:gd name="T80" fmla="*/ 2147483647 w 332"/>
                <a:gd name="T81" fmla="*/ 2147483647 h 266"/>
                <a:gd name="T82" fmla="*/ 2147483647 w 332"/>
                <a:gd name="T83" fmla="*/ 2147483647 h 26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332"/>
                <a:gd name="T127" fmla="*/ 0 h 266"/>
                <a:gd name="T128" fmla="*/ 332 w 332"/>
                <a:gd name="T129" fmla="*/ 266 h 26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332" h="266">
                  <a:moveTo>
                    <a:pt x="94" y="184"/>
                  </a:moveTo>
                  <a:lnTo>
                    <a:pt x="98" y="180"/>
                  </a:lnTo>
                  <a:lnTo>
                    <a:pt x="100" y="172"/>
                  </a:lnTo>
                  <a:lnTo>
                    <a:pt x="112" y="180"/>
                  </a:lnTo>
                  <a:lnTo>
                    <a:pt x="122" y="190"/>
                  </a:lnTo>
                  <a:lnTo>
                    <a:pt x="144" y="212"/>
                  </a:lnTo>
                  <a:lnTo>
                    <a:pt x="154" y="222"/>
                  </a:lnTo>
                  <a:lnTo>
                    <a:pt x="166" y="230"/>
                  </a:lnTo>
                  <a:lnTo>
                    <a:pt x="180" y="238"/>
                  </a:lnTo>
                  <a:lnTo>
                    <a:pt x="188" y="238"/>
                  </a:lnTo>
                  <a:lnTo>
                    <a:pt x="198" y="240"/>
                  </a:lnTo>
                  <a:lnTo>
                    <a:pt x="206" y="238"/>
                  </a:lnTo>
                  <a:lnTo>
                    <a:pt x="214" y="234"/>
                  </a:lnTo>
                  <a:lnTo>
                    <a:pt x="222" y="230"/>
                  </a:lnTo>
                  <a:lnTo>
                    <a:pt x="228" y="228"/>
                  </a:lnTo>
                  <a:lnTo>
                    <a:pt x="234" y="228"/>
                  </a:lnTo>
                  <a:lnTo>
                    <a:pt x="236" y="230"/>
                  </a:lnTo>
                  <a:lnTo>
                    <a:pt x="236" y="234"/>
                  </a:lnTo>
                  <a:lnTo>
                    <a:pt x="238" y="240"/>
                  </a:lnTo>
                  <a:lnTo>
                    <a:pt x="236" y="246"/>
                  </a:lnTo>
                  <a:lnTo>
                    <a:pt x="240" y="248"/>
                  </a:lnTo>
                  <a:lnTo>
                    <a:pt x="246" y="252"/>
                  </a:lnTo>
                  <a:lnTo>
                    <a:pt x="262" y="258"/>
                  </a:lnTo>
                  <a:lnTo>
                    <a:pt x="282" y="264"/>
                  </a:lnTo>
                  <a:lnTo>
                    <a:pt x="294" y="266"/>
                  </a:lnTo>
                  <a:lnTo>
                    <a:pt x="302" y="266"/>
                  </a:lnTo>
                  <a:lnTo>
                    <a:pt x="308" y="266"/>
                  </a:lnTo>
                  <a:lnTo>
                    <a:pt x="308" y="258"/>
                  </a:lnTo>
                  <a:lnTo>
                    <a:pt x="310" y="254"/>
                  </a:lnTo>
                  <a:lnTo>
                    <a:pt x="312" y="248"/>
                  </a:lnTo>
                  <a:lnTo>
                    <a:pt x="316" y="246"/>
                  </a:lnTo>
                  <a:lnTo>
                    <a:pt x="326" y="240"/>
                  </a:lnTo>
                  <a:lnTo>
                    <a:pt x="330" y="238"/>
                  </a:lnTo>
                  <a:lnTo>
                    <a:pt x="332" y="234"/>
                  </a:lnTo>
                  <a:lnTo>
                    <a:pt x="328" y="230"/>
                  </a:lnTo>
                  <a:lnTo>
                    <a:pt x="322" y="226"/>
                  </a:lnTo>
                  <a:lnTo>
                    <a:pt x="320" y="218"/>
                  </a:lnTo>
                  <a:lnTo>
                    <a:pt x="318" y="212"/>
                  </a:lnTo>
                  <a:lnTo>
                    <a:pt x="314" y="210"/>
                  </a:lnTo>
                  <a:lnTo>
                    <a:pt x="310" y="210"/>
                  </a:lnTo>
                  <a:lnTo>
                    <a:pt x="304" y="204"/>
                  </a:lnTo>
                  <a:lnTo>
                    <a:pt x="298" y="196"/>
                  </a:lnTo>
                  <a:lnTo>
                    <a:pt x="292" y="192"/>
                  </a:lnTo>
                  <a:lnTo>
                    <a:pt x="286" y="190"/>
                  </a:lnTo>
                  <a:lnTo>
                    <a:pt x="282" y="186"/>
                  </a:lnTo>
                  <a:lnTo>
                    <a:pt x="282" y="182"/>
                  </a:lnTo>
                  <a:lnTo>
                    <a:pt x="284" y="178"/>
                  </a:lnTo>
                  <a:lnTo>
                    <a:pt x="288" y="172"/>
                  </a:lnTo>
                  <a:lnTo>
                    <a:pt x="294" y="164"/>
                  </a:lnTo>
                  <a:lnTo>
                    <a:pt x="296" y="162"/>
                  </a:lnTo>
                  <a:lnTo>
                    <a:pt x="296" y="158"/>
                  </a:lnTo>
                  <a:lnTo>
                    <a:pt x="288" y="156"/>
                  </a:lnTo>
                  <a:lnTo>
                    <a:pt x="282" y="152"/>
                  </a:lnTo>
                  <a:lnTo>
                    <a:pt x="280" y="148"/>
                  </a:lnTo>
                  <a:lnTo>
                    <a:pt x="278" y="142"/>
                  </a:lnTo>
                  <a:lnTo>
                    <a:pt x="274" y="130"/>
                  </a:lnTo>
                  <a:lnTo>
                    <a:pt x="270" y="118"/>
                  </a:lnTo>
                  <a:lnTo>
                    <a:pt x="270" y="110"/>
                  </a:lnTo>
                  <a:lnTo>
                    <a:pt x="270" y="104"/>
                  </a:lnTo>
                  <a:lnTo>
                    <a:pt x="272" y="94"/>
                  </a:lnTo>
                  <a:lnTo>
                    <a:pt x="274" y="84"/>
                  </a:lnTo>
                  <a:lnTo>
                    <a:pt x="274" y="76"/>
                  </a:lnTo>
                  <a:lnTo>
                    <a:pt x="274" y="72"/>
                  </a:lnTo>
                  <a:lnTo>
                    <a:pt x="272" y="68"/>
                  </a:lnTo>
                  <a:lnTo>
                    <a:pt x="268" y="64"/>
                  </a:lnTo>
                  <a:lnTo>
                    <a:pt x="264" y="62"/>
                  </a:lnTo>
                  <a:lnTo>
                    <a:pt x="256" y="60"/>
                  </a:lnTo>
                  <a:lnTo>
                    <a:pt x="250" y="56"/>
                  </a:lnTo>
                  <a:lnTo>
                    <a:pt x="226" y="40"/>
                  </a:lnTo>
                  <a:lnTo>
                    <a:pt x="210" y="32"/>
                  </a:lnTo>
                  <a:lnTo>
                    <a:pt x="200" y="28"/>
                  </a:lnTo>
                  <a:lnTo>
                    <a:pt x="194" y="28"/>
                  </a:lnTo>
                  <a:lnTo>
                    <a:pt x="184" y="30"/>
                  </a:lnTo>
                  <a:lnTo>
                    <a:pt x="174" y="32"/>
                  </a:lnTo>
                  <a:lnTo>
                    <a:pt x="162" y="42"/>
                  </a:lnTo>
                  <a:lnTo>
                    <a:pt x="156" y="46"/>
                  </a:lnTo>
                  <a:lnTo>
                    <a:pt x="148" y="50"/>
                  </a:lnTo>
                  <a:lnTo>
                    <a:pt x="140" y="54"/>
                  </a:lnTo>
                  <a:lnTo>
                    <a:pt x="126" y="54"/>
                  </a:lnTo>
                  <a:lnTo>
                    <a:pt x="112" y="52"/>
                  </a:lnTo>
                  <a:lnTo>
                    <a:pt x="94" y="46"/>
                  </a:lnTo>
                  <a:lnTo>
                    <a:pt x="88" y="40"/>
                  </a:lnTo>
                  <a:lnTo>
                    <a:pt x="82" y="34"/>
                  </a:lnTo>
                  <a:lnTo>
                    <a:pt x="78" y="30"/>
                  </a:lnTo>
                  <a:lnTo>
                    <a:pt x="76" y="26"/>
                  </a:lnTo>
                  <a:lnTo>
                    <a:pt x="68" y="22"/>
                  </a:lnTo>
                  <a:lnTo>
                    <a:pt x="64" y="18"/>
                  </a:lnTo>
                  <a:lnTo>
                    <a:pt x="64" y="12"/>
                  </a:lnTo>
                  <a:lnTo>
                    <a:pt x="62" y="4"/>
                  </a:lnTo>
                  <a:lnTo>
                    <a:pt x="54" y="4"/>
                  </a:lnTo>
                  <a:lnTo>
                    <a:pt x="44" y="14"/>
                  </a:lnTo>
                  <a:lnTo>
                    <a:pt x="36" y="20"/>
                  </a:lnTo>
                  <a:lnTo>
                    <a:pt x="32" y="20"/>
                  </a:lnTo>
                  <a:lnTo>
                    <a:pt x="28" y="22"/>
                  </a:lnTo>
                  <a:lnTo>
                    <a:pt x="24" y="22"/>
                  </a:lnTo>
                  <a:lnTo>
                    <a:pt x="18" y="18"/>
                  </a:lnTo>
                  <a:lnTo>
                    <a:pt x="14" y="12"/>
                  </a:lnTo>
                  <a:lnTo>
                    <a:pt x="8" y="4"/>
                  </a:lnTo>
                  <a:lnTo>
                    <a:pt x="4" y="0"/>
                  </a:lnTo>
                  <a:lnTo>
                    <a:pt x="4" y="4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2" y="22"/>
                  </a:lnTo>
                  <a:lnTo>
                    <a:pt x="4" y="30"/>
                  </a:lnTo>
                  <a:lnTo>
                    <a:pt x="6" y="40"/>
                  </a:lnTo>
                  <a:lnTo>
                    <a:pt x="8" y="52"/>
                  </a:lnTo>
                  <a:lnTo>
                    <a:pt x="14" y="52"/>
                  </a:lnTo>
                  <a:lnTo>
                    <a:pt x="18" y="62"/>
                  </a:lnTo>
                  <a:lnTo>
                    <a:pt x="26" y="70"/>
                  </a:lnTo>
                  <a:lnTo>
                    <a:pt x="36" y="74"/>
                  </a:lnTo>
                  <a:lnTo>
                    <a:pt x="46" y="78"/>
                  </a:lnTo>
                  <a:lnTo>
                    <a:pt x="40" y="90"/>
                  </a:lnTo>
                  <a:lnTo>
                    <a:pt x="38" y="98"/>
                  </a:lnTo>
                  <a:lnTo>
                    <a:pt x="36" y="106"/>
                  </a:lnTo>
                  <a:lnTo>
                    <a:pt x="38" y="112"/>
                  </a:lnTo>
                  <a:lnTo>
                    <a:pt x="40" y="118"/>
                  </a:lnTo>
                  <a:lnTo>
                    <a:pt x="46" y="124"/>
                  </a:lnTo>
                  <a:lnTo>
                    <a:pt x="50" y="128"/>
                  </a:lnTo>
                  <a:lnTo>
                    <a:pt x="62" y="136"/>
                  </a:lnTo>
                  <a:lnTo>
                    <a:pt x="70" y="142"/>
                  </a:lnTo>
                  <a:lnTo>
                    <a:pt x="74" y="146"/>
                  </a:lnTo>
                  <a:lnTo>
                    <a:pt x="74" y="152"/>
                  </a:lnTo>
                  <a:lnTo>
                    <a:pt x="76" y="162"/>
                  </a:lnTo>
                  <a:lnTo>
                    <a:pt x="80" y="166"/>
                  </a:lnTo>
                  <a:lnTo>
                    <a:pt x="86" y="172"/>
                  </a:lnTo>
                  <a:lnTo>
                    <a:pt x="90" y="176"/>
                  </a:lnTo>
                  <a:lnTo>
                    <a:pt x="92" y="182"/>
                  </a:lnTo>
                  <a:lnTo>
                    <a:pt x="94" y="18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2" name="Freeform 220"/>
            <p:cNvSpPr/>
            <p:nvPr/>
          </p:nvSpPr>
          <p:spPr bwMode="auto">
            <a:xfrm>
              <a:off x="5416170" y="3605245"/>
              <a:ext cx="89943" cy="124780"/>
            </a:xfrm>
            <a:custGeom>
              <a:avLst/>
              <a:gdLst>
                <a:gd name="T0" fmla="*/ 0 w 62"/>
                <a:gd name="T1" fmla="*/ 2147483647 h 78"/>
                <a:gd name="T2" fmla="*/ 2147483647 w 62"/>
                <a:gd name="T3" fmla="*/ 2147483647 h 78"/>
                <a:gd name="T4" fmla="*/ 2147483647 w 62"/>
                <a:gd name="T5" fmla="*/ 2147483647 h 78"/>
                <a:gd name="T6" fmla="*/ 2147483647 w 62"/>
                <a:gd name="T7" fmla="*/ 2147483647 h 78"/>
                <a:gd name="T8" fmla="*/ 2147483647 w 62"/>
                <a:gd name="T9" fmla="*/ 2147483647 h 78"/>
                <a:gd name="T10" fmla="*/ 2147483647 w 62"/>
                <a:gd name="T11" fmla="*/ 2147483647 h 78"/>
                <a:gd name="T12" fmla="*/ 2147483647 w 62"/>
                <a:gd name="T13" fmla="*/ 2147483647 h 78"/>
                <a:gd name="T14" fmla="*/ 2147483647 w 62"/>
                <a:gd name="T15" fmla="*/ 2147483647 h 78"/>
                <a:gd name="T16" fmla="*/ 2147483647 w 62"/>
                <a:gd name="T17" fmla="*/ 2147483647 h 78"/>
                <a:gd name="T18" fmla="*/ 2147483647 w 62"/>
                <a:gd name="T19" fmla="*/ 2147483647 h 78"/>
                <a:gd name="T20" fmla="*/ 2147483647 w 62"/>
                <a:gd name="T21" fmla="*/ 0 h 78"/>
                <a:gd name="T22" fmla="*/ 2147483647 w 62"/>
                <a:gd name="T23" fmla="*/ 2147483647 h 78"/>
                <a:gd name="T24" fmla="*/ 2147483647 w 62"/>
                <a:gd name="T25" fmla="*/ 2147483647 h 78"/>
                <a:gd name="T26" fmla="*/ 2147483647 w 62"/>
                <a:gd name="T27" fmla="*/ 2147483647 h 78"/>
                <a:gd name="T28" fmla="*/ 2147483647 w 62"/>
                <a:gd name="T29" fmla="*/ 2147483647 h 78"/>
                <a:gd name="T30" fmla="*/ 2147483647 w 62"/>
                <a:gd name="T31" fmla="*/ 2147483647 h 78"/>
                <a:gd name="T32" fmla="*/ 2147483647 w 62"/>
                <a:gd name="T33" fmla="*/ 2147483647 h 78"/>
                <a:gd name="T34" fmla="*/ 2147483647 w 62"/>
                <a:gd name="T35" fmla="*/ 2147483647 h 78"/>
                <a:gd name="T36" fmla="*/ 2147483647 w 62"/>
                <a:gd name="T37" fmla="*/ 2147483647 h 78"/>
                <a:gd name="T38" fmla="*/ 0 w 62"/>
                <a:gd name="T39" fmla="*/ 2147483647 h 78"/>
                <a:gd name="T40" fmla="*/ 0 w 62"/>
                <a:gd name="T41" fmla="*/ 2147483647 h 78"/>
                <a:gd name="T42" fmla="*/ 0 w 62"/>
                <a:gd name="T43" fmla="*/ 2147483647 h 7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62"/>
                <a:gd name="T67" fmla="*/ 0 h 78"/>
                <a:gd name="T68" fmla="*/ 62 w 62"/>
                <a:gd name="T69" fmla="*/ 78 h 7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62" h="78">
                  <a:moveTo>
                    <a:pt x="0" y="76"/>
                  </a:moveTo>
                  <a:lnTo>
                    <a:pt x="16" y="78"/>
                  </a:lnTo>
                  <a:lnTo>
                    <a:pt x="20" y="74"/>
                  </a:lnTo>
                  <a:lnTo>
                    <a:pt x="24" y="68"/>
                  </a:lnTo>
                  <a:lnTo>
                    <a:pt x="30" y="64"/>
                  </a:lnTo>
                  <a:lnTo>
                    <a:pt x="34" y="64"/>
                  </a:lnTo>
                  <a:lnTo>
                    <a:pt x="38" y="58"/>
                  </a:lnTo>
                  <a:lnTo>
                    <a:pt x="44" y="58"/>
                  </a:lnTo>
                  <a:lnTo>
                    <a:pt x="32" y="32"/>
                  </a:lnTo>
                  <a:lnTo>
                    <a:pt x="62" y="22"/>
                  </a:lnTo>
                  <a:lnTo>
                    <a:pt x="54" y="0"/>
                  </a:lnTo>
                  <a:lnTo>
                    <a:pt x="24" y="16"/>
                  </a:lnTo>
                  <a:lnTo>
                    <a:pt x="22" y="16"/>
                  </a:lnTo>
                  <a:lnTo>
                    <a:pt x="18" y="16"/>
                  </a:lnTo>
                  <a:lnTo>
                    <a:pt x="14" y="12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32"/>
                  </a:lnTo>
                  <a:lnTo>
                    <a:pt x="6" y="32"/>
                  </a:lnTo>
                  <a:lnTo>
                    <a:pt x="0" y="68"/>
                  </a:lnTo>
                  <a:lnTo>
                    <a:pt x="0" y="72"/>
                  </a:lnTo>
                  <a:lnTo>
                    <a:pt x="0" y="7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3" name="Freeform 221"/>
            <p:cNvSpPr/>
            <p:nvPr/>
          </p:nvSpPr>
          <p:spPr bwMode="auto">
            <a:xfrm>
              <a:off x="5413864" y="3564094"/>
              <a:ext cx="25369" cy="47788"/>
            </a:xfrm>
            <a:custGeom>
              <a:avLst/>
              <a:gdLst>
                <a:gd name="T0" fmla="*/ 0 w 18"/>
                <a:gd name="T1" fmla="*/ 2147483647 h 30"/>
                <a:gd name="T2" fmla="*/ 2147483647 w 18"/>
                <a:gd name="T3" fmla="*/ 0 h 30"/>
                <a:gd name="T4" fmla="*/ 2147483647 w 18"/>
                <a:gd name="T5" fmla="*/ 2147483647 h 30"/>
                <a:gd name="T6" fmla="*/ 2147483647 w 18"/>
                <a:gd name="T7" fmla="*/ 2147483647 h 30"/>
                <a:gd name="T8" fmla="*/ 2147483647 w 18"/>
                <a:gd name="T9" fmla="*/ 2147483647 h 30"/>
                <a:gd name="T10" fmla="*/ 2147483647 w 18"/>
                <a:gd name="T11" fmla="*/ 2147483647 h 30"/>
                <a:gd name="T12" fmla="*/ 2147483647 w 18"/>
                <a:gd name="T13" fmla="*/ 2147483647 h 30"/>
                <a:gd name="T14" fmla="*/ 2147483647 w 18"/>
                <a:gd name="T15" fmla="*/ 2147483647 h 30"/>
                <a:gd name="T16" fmla="*/ 2147483647 w 18"/>
                <a:gd name="T17" fmla="*/ 2147483647 h 30"/>
                <a:gd name="T18" fmla="*/ 2147483647 w 18"/>
                <a:gd name="T19" fmla="*/ 2147483647 h 30"/>
                <a:gd name="T20" fmla="*/ 0 w 18"/>
                <a:gd name="T21" fmla="*/ 2147483647 h 3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8"/>
                <a:gd name="T34" fmla="*/ 0 h 30"/>
                <a:gd name="T35" fmla="*/ 18 w 18"/>
                <a:gd name="T36" fmla="*/ 30 h 3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8" h="30">
                  <a:moveTo>
                    <a:pt x="0" y="30"/>
                  </a:moveTo>
                  <a:lnTo>
                    <a:pt x="8" y="0"/>
                  </a:lnTo>
                  <a:lnTo>
                    <a:pt x="18" y="4"/>
                  </a:lnTo>
                  <a:lnTo>
                    <a:pt x="16" y="12"/>
                  </a:lnTo>
                  <a:lnTo>
                    <a:pt x="12" y="14"/>
                  </a:lnTo>
                  <a:lnTo>
                    <a:pt x="8" y="14"/>
                  </a:lnTo>
                  <a:lnTo>
                    <a:pt x="10" y="18"/>
                  </a:lnTo>
                  <a:lnTo>
                    <a:pt x="12" y="20"/>
                  </a:lnTo>
                  <a:lnTo>
                    <a:pt x="10" y="26"/>
                  </a:lnTo>
                  <a:lnTo>
                    <a:pt x="6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4" name="Freeform 222"/>
            <p:cNvSpPr/>
            <p:nvPr/>
          </p:nvSpPr>
          <p:spPr bwMode="auto">
            <a:xfrm>
              <a:off x="5411558" y="3625157"/>
              <a:ext cx="13837" cy="31859"/>
            </a:xfrm>
            <a:custGeom>
              <a:avLst/>
              <a:gdLst>
                <a:gd name="T0" fmla="*/ 2147483647 w 10"/>
                <a:gd name="T1" fmla="*/ 2147483647 h 20"/>
                <a:gd name="T2" fmla="*/ 2147483647 w 10"/>
                <a:gd name="T3" fmla="*/ 0 h 20"/>
                <a:gd name="T4" fmla="*/ 2147483647 w 10"/>
                <a:gd name="T5" fmla="*/ 0 h 20"/>
                <a:gd name="T6" fmla="*/ 0 w 10"/>
                <a:gd name="T7" fmla="*/ 2147483647 h 20"/>
                <a:gd name="T8" fmla="*/ 2147483647 w 10"/>
                <a:gd name="T9" fmla="*/ 2147483647 h 20"/>
                <a:gd name="T10" fmla="*/ 2147483647 w 10"/>
                <a:gd name="T11" fmla="*/ 2147483647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"/>
                <a:gd name="T19" fmla="*/ 0 h 20"/>
                <a:gd name="T20" fmla="*/ 10 w 10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" h="20">
                  <a:moveTo>
                    <a:pt x="8" y="20"/>
                  </a:moveTo>
                  <a:lnTo>
                    <a:pt x="8" y="0"/>
                  </a:lnTo>
                  <a:lnTo>
                    <a:pt x="4" y="0"/>
                  </a:lnTo>
                  <a:lnTo>
                    <a:pt x="0" y="20"/>
                  </a:lnTo>
                  <a:lnTo>
                    <a:pt x="10" y="20"/>
                  </a:lnTo>
                  <a:lnTo>
                    <a:pt x="8" y="2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5" name="Freeform 224"/>
            <p:cNvSpPr/>
            <p:nvPr/>
          </p:nvSpPr>
          <p:spPr bwMode="auto">
            <a:xfrm>
              <a:off x="5448458" y="2604352"/>
              <a:ext cx="39206" cy="23894"/>
            </a:xfrm>
            <a:custGeom>
              <a:avLst/>
              <a:gdLst>
                <a:gd name="T0" fmla="*/ 2147483647 w 26"/>
                <a:gd name="T1" fmla="*/ 2147483647 h 16"/>
                <a:gd name="T2" fmla="*/ 2147483647 w 26"/>
                <a:gd name="T3" fmla="*/ 2147483647 h 16"/>
                <a:gd name="T4" fmla="*/ 2147483647 w 26"/>
                <a:gd name="T5" fmla="*/ 2147483647 h 16"/>
                <a:gd name="T6" fmla="*/ 2147483647 w 26"/>
                <a:gd name="T7" fmla="*/ 2147483647 h 16"/>
                <a:gd name="T8" fmla="*/ 2147483647 w 26"/>
                <a:gd name="T9" fmla="*/ 2147483647 h 16"/>
                <a:gd name="T10" fmla="*/ 2147483647 w 26"/>
                <a:gd name="T11" fmla="*/ 2147483647 h 16"/>
                <a:gd name="T12" fmla="*/ 0 w 26"/>
                <a:gd name="T13" fmla="*/ 2147483647 h 16"/>
                <a:gd name="T14" fmla="*/ 2147483647 w 26"/>
                <a:gd name="T15" fmla="*/ 0 h 16"/>
                <a:gd name="T16" fmla="*/ 2147483647 w 26"/>
                <a:gd name="T17" fmla="*/ 2147483647 h 16"/>
                <a:gd name="T18" fmla="*/ 2147483647 w 26"/>
                <a:gd name="T19" fmla="*/ 2147483647 h 16"/>
                <a:gd name="T20" fmla="*/ 2147483647 w 26"/>
                <a:gd name="T21" fmla="*/ 2147483647 h 16"/>
                <a:gd name="T22" fmla="*/ 2147483647 w 26"/>
                <a:gd name="T23" fmla="*/ 2147483647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6"/>
                <a:gd name="T37" fmla="*/ 0 h 16"/>
                <a:gd name="T38" fmla="*/ 26 w 26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6" h="16">
                  <a:moveTo>
                    <a:pt x="26" y="10"/>
                  </a:moveTo>
                  <a:lnTo>
                    <a:pt x="20" y="14"/>
                  </a:lnTo>
                  <a:lnTo>
                    <a:pt x="14" y="16"/>
                  </a:lnTo>
                  <a:lnTo>
                    <a:pt x="8" y="16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2"/>
                  </a:lnTo>
                  <a:lnTo>
                    <a:pt x="8" y="0"/>
                  </a:lnTo>
                  <a:lnTo>
                    <a:pt x="12" y="2"/>
                  </a:lnTo>
                  <a:lnTo>
                    <a:pt x="16" y="2"/>
                  </a:lnTo>
                  <a:lnTo>
                    <a:pt x="20" y="4"/>
                  </a:lnTo>
                  <a:lnTo>
                    <a:pt x="26" y="1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6" name="Freeform 225"/>
            <p:cNvSpPr/>
            <p:nvPr/>
          </p:nvSpPr>
          <p:spPr bwMode="auto">
            <a:xfrm>
              <a:off x="5478438" y="2433112"/>
              <a:ext cx="213325" cy="147346"/>
            </a:xfrm>
            <a:custGeom>
              <a:avLst/>
              <a:gdLst>
                <a:gd name="T0" fmla="*/ 2147483647 w 146"/>
                <a:gd name="T1" fmla="*/ 2147483647 h 94"/>
                <a:gd name="T2" fmla="*/ 2147483647 w 146"/>
                <a:gd name="T3" fmla="*/ 2147483647 h 94"/>
                <a:gd name="T4" fmla="*/ 2147483647 w 146"/>
                <a:gd name="T5" fmla="*/ 2147483647 h 94"/>
                <a:gd name="T6" fmla="*/ 2147483647 w 146"/>
                <a:gd name="T7" fmla="*/ 2147483647 h 94"/>
                <a:gd name="T8" fmla="*/ 2147483647 w 146"/>
                <a:gd name="T9" fmla="*/ 2147483647 h 94"/>
                <a:gd name="T10" fmla="*/ 2147483647 w 146"/>
                <a:gd name="T11" fmla="*/ 2147483647 h 94"/>
                <a:gd name="T12" fmla="*/ 2147483647 w 146"/>
                <a:gd name="T13" fmla="*/ 2147483647 h 94"/>
                <a:gd name="T14" fmla="*/ 0 w 146"/>
                <a:gd name="T15" fmla="*/ 2147483647 h 94"/>
                <a:gd name="T16" fmla="*/ 0 w 146"/>
                <a:gd name="T17" fmla="*/ 2147483647 h 94"/>
                <a:gd name="T18" fmla="*/ 2147483647 w 146"/>
                <a:gd name="T19" fmla="*/ 2147483647 h 94"/>
                <a:gd name="T20" fmla="*/ 2147483647 w 146"/>
                <a:gd name="T21" fmla="*/ 2147483647 h 94"/>
                <a:gd name="T22" fmla="*/ 2147483647 w 146"/>
                <a:gd name="T23" fmla="*/ 2147483647 h 94"/>
                <a:gd name="T24" fmla="*/ 2147483647 w 146"/>
                <a:gd name="T25" fmla="*/ 2147483647 h 94"/>
                <a:gd name="T26" fmla="*/ 2147483647 w 146"/>
                <a:gd name="T27" fmla="*/ 2147483647 h 94"/>
                <a:gd name="T28" fmla="*/ 2147483647 w 146"/>
                <a:gd name="T29" fmla="*/ 2147483647 h 94"/>
                <a:gd name="T30" fmla="*/ 2147483647 w 146"/>
                <a:gd name="T31" fmla="*/ 2147483647 h 94"/>
                <a:gd name="T32" fmla="*/ 2147483647 w 146"/>
                <a:gd name="T33" fmla="*/ 2147483647 h 94"/>
                <a:gd name="T34" fmla="*/ 2147483647 w 146"/>
                <a:gd name="T35" fmla="*/ 2147483647 h 94"/>
                <a:gd name="T36" fmla="*/ 2147483647 w 146"/>
                <a:gd name="T37" fmla="*/ 2147483647 h 94"/>
                <a:gd name="T38" fmla="*/ 2147483647 w 146"/>
                <a:gd name="T39" fmla="*/ 2147483647 h 94"/>
                <a:gd name="T40" fmla="*/ 2147483647 w 146"/>
                <a:gd name="T41" fmla="*/ 2147483647 h 94"/>
                <a:gd name="T42" fmla="*/ 2147483647 w 146"/>
                <a:gd name="T43" fmla="*/ 2147483647 h 94"/>
                <a:gd name="T44" fmla="*/ 2147483647 w 146"/>
                <a:gd name="T45" fmla="*/ 2147483647 h 94"/>
                <a:gd name="T46" fmla="*/ 2147483647 w 146"/>
                <a:gd name="T47" fmla="*/ 0 h 94"/>
                <a:gd name="T48" fmla="*/ 2147483647 w 146"/>
                <a:gd name="T49" fmla="*/ 0 h 94"/>
                <a:gd name="T50" fmla="*/ 2147483647 w 146"/>
                <a:gd name="T51" fmla="*/ 0 h 94"/>
                <a:gd name="T52" fmla="*/ 2147483647 w 146"/>
                <a:gd name="T53" fmla="*/ 2147483647 h 94"/>
                <a:gd name="T54" fmla="*/ 2147483647 w 146"/>
                <a:gd name="T55" fmla="*/ 2147483647 h 94"/>
                <a:gd name="T56" fmla="*/ 2147483647 w 146"/>
                <a:gd name="T57" fmla="*/ 2147483647 h 94"/>
                <a:gd name="T58" fmla="*/ 2147483647 w 146"/>
                <a:gd name="T59" fmla="*/ 2147483647 h 94"/>
                <a:gd name="T60" fmla="*/ 2147483647 w 146"/>
                <a:gd name="T61" fmla="*/ 2147483647 h 94"/>
                <a:gd name="T62" fmla="*/ 2147483647 w 146"/>
                <a:gd name="T63" fmla="*/ 2147483647 h 94"/>
                <a:gd name="T64" fmla="*/ 2147483647 w 146"/>
                <a:gd name="T65" fmla="*/ 2147483647 h 94"/>
                <a:gd name="T66" fmla="*/ 2147483647 w 146"/>
                <a:gd name="T67" fmla="*/ 2147483647 h 94"/>
                <a:gd name="T68" fmla="*/ 2147483647 w 146"/>
                <a:gd name="T69" fmla="*/ 2147483647 h 94"/>
                <a:gd name="T70" fmla="*/ 2147483647 w 146"/>
                <a:gd name="T71" fmla="*/ 2147483647 h 94"/>
                <a:gd name="T72" fmla="*/ 2147483647 w 146"/>
                <a:gd name="T73" fmla="*/ 2147483647 h 94"/>
                <a:gd name="T74" fmla="*/ 2147483647 w 146"/>
                <a:gd name="T75" fmla="*/ 2147483647 h 94"/>
                <a:gd name="T76" fmla="*/ 2147483647 w 146"/>
                <a:gd name="T77" fmla="*/ 2147483647 h 94"/>
                <a:gd name="T78" fmla="*/ 2147483647 w 146"/>
                <a:gd name="T79" fmla="*/ 2147483647 h 94"/>
                <a:gd name="T80" fmla="*/ 2147483647 w 146"/>
                <a:gd name="T81" fmla="*/ 2147483647 h 94"/>
                <a:gd name="T82" fmla="*/ 2147483647 w 146"/>
                <a:gd name="T83" fmla="*/ 2147483647 h 94"/>
                <a:gd name="T84" fmla="*/ 2147483647 w 146"/>
                <a:gd name="T85" fmla="*/ 2147483647 h 94"/>
                <a:gd name="T86" fmla="*/ 2147483647 w 146"/>
                <a:gd name="T87" fmla="*/ 2147483647 h 94"/>
                <a:gd name="T88" fmla="*/ 2147483647 w 146"/>
                <a:gd name="T89" fmla="*/ 2147483647 h 94"/>
                <a:gd name="T90" fmla="*/ 2147483647 w 146"/>
                <a:gd name="T91" fmla="*/ 2147483647 h 94"/>
                <a:gd name="T92" fmla="*/ 2147483647 w 146"/>
                <a:gd name="T93" fmla="*/ 2147483647 h 94"/>
                <a:gd name="T94" fmla="*/ 2147483647 w 146"/>
                <a:gd name="T95" fmla="*/ 2147483647 h 9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46"/>
                <a:gd name="T145" fmla="*/ 0 h 94"/>
                <a:gd name="T146" fmla="*/ 146 w 146"/>
                <a:gd name="T147" fmla="*/ 94 h 9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46" h="94">
                  <a:moveTo>
                    <a:pt x="38" y="94"/>
                  </a:moveTo>
                  <a:lnTo>
                    <a:pt x="34" y="92"/>
                  </a:lnTo>
                  <a:lnTo>
                    <a:pt x="30" y="86"/>
                  </a:lnTo>
                  <a:lnTo>
                    <a:pt x="24" y="76"/>
                  </a:lnTo>
                  <a:lnTo>
                    <a:pt x="16" y="76"/>
                  </a:lnTo>
                  <a:lnTo>
                    <a:pt x="8" y="76"/>
                  </a:lnTo>
                  <a:lnTo>
                    <a:pt x="4" y="74"/>
                  </a:lnTo>
                  <a:lnTo>
                    <a:pt x="0" y="72"/>
                  </a:lnTo>
                  <a:lnTo>
                    <a:pt x="0" y="70"/>
                  </a:lnTo>
                  <a:lnTo>
                    <a:pt x="4" y="68"/>
                  </a:lnTo>
                  <a:lnTo>
                    <a:pt x="6" y="66"/>
                  </a:lnTo>
                  <a:lnTo>
                    <a:pt x="10" y="60"/>
                  </a:lnTo>
                  <a:lnTo>
                    <a:pt x="12" y="54"/>
                  </a:lnTo>
                  <a:lnTo>
                    <a:pt x="16" y="54"/>
                  </a:lnTo>
                  <a:lnTo>
                    <a:pt x="22" y="52"/>
                  </a:lnTo>
                  <a:lnTo>
                    <a:pt x="24" y="42"/>
                  </a:lnTo>
                  <a:lnTo>
                    <a:pt x="26" y="34"/>
                  </a:lnTo>
                  <a:lnTo>
                    <a:pt x="30" y="28"/>
                  </a:lnTo>
                  <a:lnTo>
                    <a:pt x="36" y="22"/>
                  </a:lnTo>
                  <a:lnTo>
                    <a:pt x="52" y="16"/>
                  </a:lnTo>
                  <a:lnTo>
                    <a:pt x="68" y="10"/>
                  </a:lnTo>
                  <a:lnTo>
                    <a:pt x="100" y="10"/>
                  </a:lnTo>
                  <a:lnTo>
                    <a:pt x="114" y="2"/>
                  </a:lnTo>
                  <a:lnTo>
                    <a:pt x="122" y="0"/>
                  </a:lnTo>
                  <a:lnTo>
                    <a:pt x="132" y="0"/>
                  </a:lnTo>
                  <a:lnTo>
                    <a:pt x="140" y="0"/>
                  </a:lnTo>
                  <a:lnTo>
                    <a:pt x="146" y="2"/>
                  </a:lnTo>
                  <a:lnTo>
                    <a:pt x="146" y="6"/>
                  </a:lnTo>
                  <a:lnTo>
                    <a:pt x="144" y="10"/>
                  </a:lnTo>
                  <a:lnTo>
                    <a:pt x="138" y="12"/>
                  </a:lnTo>
                  <a:lnTo>
                    <a:pt x="124" y="16"/>
                  </a:lnTo>
                  <a:lnTo>
                    <a:pt x="86" y="26"/>
                  </a:lnTo>
                  <a:lnTo>
                    <a:pt x="70" y="32"/>
                  </a:lnTo>
                  <a:lnTo>
                    <a:pt x="56" y="40"/>
                  </a:lnTo>
                  <a:lnTo>
                    <a:pt x="52" y="44"/>
                  </a:lnTo>
                  <a:lnTo>
                    <a:pt x="46" y="50"/>
                  </a:lnTo>
                  <a:lnTo>
                    <a:pt x="42" y="56"/>
                  </a:lnTo>
                  <a:lnTo>
                    <a:pt x="40" y="62"/>
                  </a:lnTo>
                  <a:lnTo>
                    <a:pt x="42" y="70"/>
                  </a:lnTo>
                  <a:lnTo>
                    <a:pt x="46" y="74"/>
                  </a:lnTo>
                  <a:lnTo>
                    <a:pt x="50" y="78"/>
                  </a:lnTo>
                  <a:lnTo>
                    <a:pt x="56" y="80"/>
                  </a:lnTo>
                  <a:lnTo>
                    <a:pt x="68" y="86"/>
                  </a:lnTo>
                  <a:lnTo>
                    <a:pt x="74" y="88"/>
                  </a:lnTo>
                  <a:lnTo>
                    <a:pt x="78" y="92"/>
                  </a:lnTo>
                  <a:lnTo>
                    <a:pt x="68" y="92"/>
                  </a:lnTo>
                  <a:lnTo>
                    <a:pt x="58" y="92"/>
                  </a:lnTo>
                  <a:lnTo>
                    <a:pt x="38" y="9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7" name="Freeform 226"/>
            <p:cNvSpPr/>
            <p:nvPr/>
          </p:nvSpPr>
          <p:spPr bwMode="auto">
            <a:xfrm>
              <a:off x="5963898" y="2350811"/>
              <a:ext cx="154517" cy="46460"/>
            </a:xfrm>
            <a:custGeom>
              <a:avLst/>
              <a:gdLst>
                <a:gd name="T0" fmla="*/ 2147483647 w 106"/>
                <a:gd name="T1" fmla="*/ 2147483647 h 30"/>
                <a:gd name="T2" fmla="*/ 2147483647 w 106"/>
                <a:gd name="T3" fmla="*/ 2147483647 h 30"/>
                <a:gd name="T4" fmla="*/ 2147483647 w 106"/>
                <a:gd name="T5" fmla="*/ 2147483647 h 30"/>
                <a:gd name="T6" fmla="*/ 2147483647 w 106"/>
                <a:gd name="T7" fmla="*/ 2147483647 h 30"/>
                <a:gd name="T8" fmla="*/ 2147483647 w 106"/>
                <a:gd name="T9" fmla="*/ 2147483647 h 30"/>
                <a:gd name="T10" fmla="*/ 2147483647 w 106"/>
                <a:gd name="T11" fmla="*/ 2147483647 h 30"/>
                <a:gd name="T12" fmla="*/ 2147483647 w 106"/>
                <a:gd name="T13" fmla="*/ 2147483647 h 30"/>
                <a:gd name="T14" fmla="*/ 2147483647 w 106"/>
                <a:gd name="T15" fmla="*/ 2147483647 h 30"/>
                <a:gd name="T16" fmla="*/ 2147483647 w 106"/>
                <a:gd name="T17" fmla="*/ 2147483647 h 30"/>
                <a:gd name="T18" fmla="*/ 2147483647 w 106"/>
                <a:gd name="T19" fmla="*/ 2147483647 h 30"/>
                <a:gd name="T20" fmla="*/ 2147483647 w 106"/>
                <a:gd name="T21" fmla="*/ 2147483647 h 30"/>
                <a:gd name="T22" fmla="*/ 2147483647 w 106"/>
                <a:gd name="T23" fmla="*/ 2147483647 h 30"/>
                <a:gd name="T24" fmla="*/ 2147483647 w 106"/>
                <a:gd name="T25" fmla="*/ 2147483647 h 30"/>
                <a:gd name="T26" fmla="*/ 2147483647 w 106"/>
                <a:gd name="T27" fmla="*/ 2147483647 h 30"/>
                <a:gd name="T28" fmla="*/ 2147483647 w 106"/>
                <a:gd name="T29" fmla="*/ 2147483647 h 30"/>
                <a:gd name="T30" fmla="*/ 2147483647 w 106"/>
                <a:gd name="T31" fmla="*/ 2147483647 h 30"/>
                <a:gd name="T32" fmla="*/ 0 w 106"/>
                <a:gd name="T33" fmla="*/ 2147483647 h 30"/>
                <a:gd name="T34" fmla="*/ 2147483647 w 106"/>
                <a:gd name="T35" fmla="*/ 2147483647 h 30"/>
                <a:gd name="T36" fmla="*/ 2147483647 w 106"/>
                <a:gd name="T37" fmla="*/ 2147483647 h 30"/>
                <a:gd name="T38" fmla="*/ 2147483647 w 106"/>
                <a:gd name="T39" fmla="*/ 0 h 30"/>
                <a:gd name="T40" fmla="*/ 2147483647 w 106"/>
                <a:gd name="T41" fmla="*/ 0 h 30"/>
                <a:gd name="T42" fmla="*/ 2147483647 w 106"/>
                <a:gd name="T43" fmla="*/ 0 h 30"/>
                <a:gd name="T44" fmla="*/ 2147483647 w 106"/>
                <a:gd name="T45" fmla="*/ 2147483647 h 30"/>
                <a:gd name="T46" fmla="*/ 2147483647 w 106"/>
                <a:gd name="T47" fmla="*/ 2147483647 h 30"/>
                <a:gd name="T48" fmla="*/ 2147483647 w 106"/>
                <a:gd name="T49" fmla="*/ 2147483647 h 30"/>
                <a:gd name="T50" fmla="*/ 2147483647 w 106"/>
                <a:gd name="T51" fmla="*/ 2147483647 h 30"/>
                <a:gd name="T52" fmla="*/ 2147483647 w 106"/>
                <a:gd name="T53" fmla="*/ 2147483647 h 30"/>
                <a:gd name="T54" fmla="*/ 2147483647 w 106"/>
                <a:gd name="T55" fmla="*/ 2147483647 h 30"/>
                <a:gd name="T56" fmla="*/ 2147483647 w 106"/>
                <a:gd name="T57" fmla="*/ 2147483647 h 30"/>
                <a:gd name="T58" fmla="*/ 2147483647 w 106"/>
                <a:gd name="T59" fmla="*/ 2147483647 h 30"/>
                <a:gd name="T60" fmla="*/ 2147483647 w 106"/>
                <a:gd name="T61" fmla="*/ 2147483647 h 30"/>
                <a:gd name="T62" fmla="*/ 2147483647 w 106"/>
                <a:gd name="T63" fmla="*/ 2147483647 h 30"/>
                <a:gd name="T64" fmla="*/ 2147483647 w 106"/>
                <a:gd name="T65" fmla="*/ 2147483647 h 30"/>
                <a:gd name="T66" fmla="*/ 2147483647 w 106"/>
                <a:gd name="T67" fmla="*/ 2147483647 h 30"/>
                <a:gd name="T68" fmla="*/ 2147483647 w 106"/>
                <a:gd name="T69" fmla="*/ 2147483647 h 30"/>
                <a:gd name="T70" fmla="*/ 2147483647 w 106"/>
                <a:gd name="T71" fmla="*/ 2147483647 h 3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06"/>
                <a:gd name="T109" fmla="*/ 0 h 30"/>
                <a:gd name="T110" fmla="*/ 106 w 106"/>
                <a:gd name="T111" fmla="*/ 30 h 3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06" h="30">
                  <a:moveTo>
                    <a:pt x="106" y="26"/>
                  </a:moveTo>
                  <a:lnTo>
                    <a:pt x="98" y="28"/>
                  </a:lnTo>
                  <a:lnTo>
                    <a:pt x="92" y="28"/>
                  </a:lnTo>
                  <a:lnTo>
                    <a:pt x="82" y="26"/>
                  </a:lnTo>
                  <a:lnTo>
                    <a:pt x="80" y="28"/>
                  </a:lnTo>
                  <a:lnTo>
                    <a:pt x="78" y="30"/>
                  </a:lnTo>
                  <a:lnTo>
                    <a:pt x="64" y="28"/>
                  </a:lnTo>
                  <a:lnTo>
                    <a:pt x="50" y="24"/>
                  </a:lnTo>
                  <a:lnTo>
                    <a:pt x="44" y="22"/>
                  </a:lnTo>
                  <a:lnTo>
                    <a:pt x="38" y="18"/>
                  </a:lnTo>
                  <a:lnTo>
                    <a:pt x="36" y="14"/>
                  </a:lnTo>
                  <a:lnTo>
                    <a:pt x="36" y="10"/>
                  </a:lnTo>
                  <a:lnTo>
                    <a:pt x="20" y="10"/>
                  </a:lnTo>
                  <a:lnTo>
                    <a:pt x="10" y="10"/>
                  </a:lnTo>
                  <a:lnTo>
                    <a:pt x="4" y="8"/>
                  </a:lnTo>
                  <a:lnTo>
                    <a:pt x="2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2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34" y="0"/>
                  </a:lnTo>
                  <a:lnTo>
                    <a:pt x="44" y="2"/>
                  </a:lnTo>
                  <a:lnTo>
                    <a:pt x="52" y="4"/>
                  </a:lnTo>
                  <a:lnTo>
                    <a:pt x="54" y="8"/>
                  </a:lnTo>
                  <a:lnTo>
                    <a:pt x="54" y="10"/>
                  </a:lnTo>
                  <a:lnTo>
                    <a:pt x="48" y="10"/>
                  </a:lnTo>
                  <a:lnTo>
                    <a:pt x="60" y="12"/>
                  </a:lnTo>
                  <a:lnTo>
                    <a:pt x="66" y="14"/>
                  </a:lnTo>
                  <a:lnTo>
                    <a:pt x="70" y="14"/>
                  </a:lnTo>
                  <a:lnTo>
                    <a:pt x="74" y="14"/>
                  </a:lnTo>
                  <a:lnTo>
                    <a:pt x="78" y="12"/>
                  </a:lnTo>
                  <a:lnTo>
                    <a:pt x="86" y="14"/>
                  </a:lnTo>
                  <a:lnTo>
                    <a:pt x="92" y="16"/>
                  </a:lnTo>
                  <a:lnTo>
                    <a:pt x="102" y="26"/>
                  </a:lnTo>
                  <a:lnTo>
                    <a:pt x="106" y="2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8" name="Freeform 227"/>
            <p:cNvSpPr/>
            <p:nvPr/>
          </p:nvSpPr>
          <p:spPr bwMode="auto">
            <a:xfrm>
              <a:off x="6132251" y="2382670"/>
              <a:ext cx="77258" cy="34513"/>
            </a:xfrm>
            <a:custGeom>
              <a:avLst/>
              <a:gdLst>
                <a:gd name="T0" fmla="*/ 2147483647 w 52"/>
                <a:gd name="T1" fmla="*/ 2147483647 h 22"/>
                <a:gd name="T2" fmla="*/ 2147483647 w 52"/>
                <a:gd name="T3" fmla="*/ 2147483647 h 22"/>
                <a:gd name="T4" fmla="*/ 2147483647 w 52"/>
                <a:gd name="T5" fmla="*/ 2147483647 h 22"/>
                <a:gd name="T6" fmla="*/ 0 w 52"/>
                <a:gd name="T7" fmla="*/ 2147483647 h 22"/>
                <a:gd name="T8" fmla="*/ 0 w 52"/>
                <a:gd name="T9" fmla="*/ 2147483647 h 22"/>
                <a:gd name="T10" fmla="*/ 2147483647 w 52"/>
                <a:gd name="T11" fmla="*/ 2147483647 h 22"/>
                <a:gd name="T12" fmla="*/ 2147483647 w 52"/>
                <a:gd name="T13" fmla="*/ 0 h 22"/>
                <a:gd name="T14" fmla="*/ 2147483647 w 52"/>
                <a:gd name="T15" fmla="*/ 0 h 22"/>
                <a:gd name="T16" fmla="*/ 2147483647 w 52"/>
                <a:gd name="T17" fmla="*/ 2147483647 h 22"/>
                <a:gd name="T18" fmla="*/ 2147483647 w 52"/>
                <a:gd name="T19" fmla="*/ 2147483647 h 22"/>
                <a:gd name="T20" fmla="*/ 2147483647 w 52"/>
                <a:gd name="T21" fmla="*/ 2147483647 h 22"/>
                <a:gd name="T22" fmla="*/ 2147483647 w 52"/>
                <a:gd name="T23" fmla="*/ 2147483647 h 22"/>
                <a:gd name="T24" fmla="*/ 2147483647 w 52"/>
                <a:gd name="T25" fmla="*/ 2147483647 h 22"/>
                <a:gd name="T26" fmla="*/ 2147483647 w 52"/>
                <a:gd name="T27" fmla="*/ 2147483647 h 22"/>
                <a:gd name="T28" fmla="*/ 2147483647 w 52"/>
                <a:gd name="T29" fmla="*/ 2147483647 h 22"/>
                <a:gd name="T30" fmla="*/ 2147483647 w 52"/>
                <a:gd name="T31" fmla="*/ 2147483647 h 22"/>
                <a:gd name="T32" fmla="*/ 2147483647 w 52"/>
                <a:gd name="T33" fmla="*/ 2147483647 h 22"/>
                <a:gd name="T34" fmla="*/ 2147483647 w 52"/>
                <a:gd name="T35" fmla="*/ 2147483647 h 2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52"/>
                <a:gd name="T55" fmla="*/ 0 h 22"/>
                <a:gd name="T56" fmla="*/ 52 w 52"/>
                <a:gd name="T57" fmla="*/ 22 h 2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52" h="22">
                  <a:moveTo>
                    <a:pt x="6" y="22"/>
                  </a:moveTo>
                  <a:lnTo>
                    <a:pt x="4" y="22"/>
                  </a:lnTo>
                  <a:lnTo>
                    <a:pt x="2" y="20"/>
                  </a:lnTo>
                  <a:lnTo>
                    <a:pt x="0" y="18"/>
                  </a:lnTo>
                  <a:lnTo>
                    <a:pt x="0" y="6"/>
                  </a:lnTo>
                  <a:lnTo>
                    <a:pt x="4" y="2"/>
                  </a:lnTo>
                  <a:lnTo>
                    <a:pt x="6" y="0"/>
                  </a:lnTo>
                  <a:lnTo>
                    <a:pt x="14" y="0"/>
                  </a:lnTo>
                  <a:lnTo>
                    <a:pt x="20" y="4"/>
                  </a:lnTo>
                  <a:lnTo>
                    <a:pt x="32" y="6"/>
                  </a:lnTo>
                  <a:lnTo>
                    <a:pt x="52" y="10"/>
                  </a:lnTo>
                  <a:lnTo>
                    <a:pt x="50" y="14"/>
                  </a:lnTo>
                  <a:lnTo>
                    <a:pt x="46" y="16"/>
                  </a:lnTo>
                  <a:lnTo>
                    <a:pt x="40" y="18"/>
                  </a:lnTo>
                  <a:lnTo>
                    <a:pt x="28" y="18"/>
                  </a:lnTo>
                  <a:lnTo>
                    <a:pt x="20" y="20"/>
                  </a:lnTo>
                  <a:lnTo>
                    <a:pt x="14" y="22"/>
                  </a:lnTo>
                  <a:lnTo>
                    <a:pt x="6" y="2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9" name="Freeform 228"/>
            <p:cNvSpPr/>
            <p:nvPr/>
          </p:nvSpPr>
          <p:spPr bwMode="auto">
            <a:xfrm>
              <a:off x="6781453" y="2449043"/>
              <a:ext cx="136067" cy="26549"/>
            </a:xfrm>
            <a:custGeom>
              <a:avLst/>
              <a:gdLst>
                <a:gd name="T0" fmla="*/ 2147483647 w 92"/>
                <a:gd name="T1" fmla="*/ 2147483647 h 18"/>
                <a:gd name="T2" fmla="*/ 2147483647 w 92"/>
                <a:gd name="T3" fmla="*/ 2147483647 h 18"/>
                <a:gd name="T4" fmla="*/ 2147483647 w 92"/>
                <a:gd name="T5" fmla="*/ 2147483647 h 18"/>
                <a:gd name="T6" fmla="*/ 2147483647 w 92"/>
                <a:gd name="T7" fmla="*/ 2147483647 h 18"/>
                <a:gd name="T8" fmla="*/ 2147483647 w 92"/>
                <a:gd name="T9" fmla="*/ 2147483647 h 18"/>
                <a:gd name="T10" fmla="*/ 2147483647 w 92"/>
                <a:gd name="T11" fmla="*/ 2147483647 h 18"/>
                <a:gd name="T12" fmla="*/ 2147483647 w 92"/>
                <a:gd name="T13" fmla="*/ 2147483647 h 18"/>
                <a:gd name="T14" fmla="*/ 0 w 92"/>
                <a:gd name="T15" fmla="*/ 2147483647 h 18"/>
                <a:gd name="T16" fmla="*/ 0 w 92"/>
                <a:gd name="T17" fmla="*/ 2147483647 h 18"/>
                <a:gd name="T18" fmla="*/ 0 w 92"/>
                <a:gd name="T19" fmla="*/ 2147483647 h 18"/>
                <a:gd name="T20" fmla="*/ 2147483647 w 92"/>
                <a:gd name="T21" fmla="*/ 2147483647 h 18"/>
                <a:gd name="T22" fmla="*/ 2147483647 w 92"/>
                <a:gd name="T23" fmla="*/ 0 h 18"/>
                <a:gd name="T24" fmla="*/ 2147483647 w 92"/>
                <a:gd name="T25" fmla="*/ 0 h 18"/>
                <a:gd name="T26" fmla="*/ 2147483647 w 92"/>
                <a:gd name="T27" fmla="*/ 2147483647 h 18"/>
                <a:gd name="T28" fmla="*/ 2147483647 w 92"/>
                <a:gd name="T29" fmla="*/ 2147483647 h 18"/>
                <a:gd name="T30" fmla="*/ 2147483647 w 92"/>
                <a:gd name="T31" fmla="*/ 2147483647 h 18"/>
                <a:gd name="T32" fmla="*/ 2147483647 w 92"/>
                <a:gd name="T33" fmla="*/ 2147483647 h 18"/>
                <a:gd name="T34" fmla="*/ 2147483647 w 92"/>
                <a:gd name="T35" fmla="*/ 2147483647 h 18"/>
                <a:gd name="T36" fmla="*/ 2147483647 w 92"/>
                <a:gd name="T37" fmla="*/ 2147483647 h 18"/>
                <a:gd name="T38" fmla="*/ 2147483647 w 92"/>
                <a:gd name="T39" fmla="*/ 2147483647 h 18"/>
                <a:gd name="T40" fmla="*/ 2147483647 w 92"/>
                <a:gd name="T41" fmla="*/ 2147483647 h 18"/>
                <a:gd name="T42" fmla="*/ 2147483647 w 92"/>
                <a:gd name="T43" fmla="*/ 2147483647 h 18"/>
                <a:gd name="T44" fmla="*/ 2147483647 w 92"/>
                <a:gd name="T45" fmla="*/ 2147483647 h 18"/>
                <a:gd name="T46" fmla="*/ 2147483647 w 92"/>
                <a:gd name="T47" fmla="*/ 2147483647 h 18"/>
                <a:gd name="T48" fmla="*/ 2147483647 w 92"/>
                <a:gd name="T49" fmla="*/ 2147483647 h 18"/>
                <a:gd name="T50" fmla="*/ 2147483647 w 92"/>
                <a:gd name="T51" fmla="*/ 2147483647 h 18"/>
                <a:gd name="T52" fmla="*/ 2147483647 w 92"/>
                <a:gd name="T53" fmla="*/ 2147483647 h 18"/>
                <a:gd name="T54" fmla="*/ 2147483647 w 92"/>
                <a:gd name="T55" fmla="*/ 2147483647 h 1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92"/>
                <a:gd name="T85" fmla="*/ 0 h 18"/>
                <a:gd name="T86" fmla="*/ 92 w 92"/>
                <a:gd name="T87" fmla="*/ 18 h 18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92" h="18">
                  <a:moveTo>
                    <a:pt x="72" y="12"/>
                  </a:moveTo>
                  <a:lnTo>
                    <a:pt x="72" y="18"/>
                  </a:lnTo>
                  <a:lnTo>
                    <a:pt x="38" y="18"/>
                  </a:lnTo>
                  <a:lnTo>
                    <a:pt x="28" y="18"/>
                  </a:lnTo>
                  <a:lnTo>
                    <a:pt x="14" y="18"/>
                  </a:lnTo>
                  <a:lnTo>
                    <a:pt x="10" y="16"/>
                  </a:lnTo>
                  <a:lnTo>
                    <a:pt x="4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2" y="6"/>
                  </a:lnTo>
                  <a:lnTo>
                    <a:pt x="36" y="6"/>
                  </a:lnTo>
                  <a:lnTo>
                    <a:pt x="36" y="4"/>
                  </a:lnTo>
                  <a:lnTo>
                    <a:pt x="38" y="2"/>
                  </a:lnTo>
                  <a:lnTo>
                    <a:pt x="40" y="2"/>
                  </a:lnTo>
                  <a:lnTo>
                    <a:pt x="54" y="2"/>
                  </a:lnTo>
                  <a:lnTo>
                    <a:pt x="68" y="4"/>
                  </a:lnTo>
                  <a:lnTo>
                    <a:pt x="84" y="6"/>
                  </a:lnTo>
                  <a:lnTo>
                    <a:pt x="90" y="8"/>
                  </a:lnTo>
                  <a:lnTo>
                    <a:pt x="92" y="12"/>
                  </a:lnTo>
                  <a:lnTo>
                    <a:pt x="82" y="16"/>
                  </a:lnTo>
                  <a:lnTo>
                    <a:pt x="76" y="16"/>
                  </a:lnTo>
                  <a:lnTo>
                    <a:pt x="72" y="1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0" name="Freeform 229"/>
            <p:cNvSpPr/>
            <p:nvPr/>
          </p:nvSpPr>
          <p:spPr bwMode="auto">
            <a:xfrm>
              <a:off x="6938275" y="2459662"/>
              <a:ext cx="76106" cy="23894"/>
            </a:xfrm>
            <a:custGeom>
              <a:avLst/>
              <a:gdLst>
                <a:gd name="T0" fmla="*/ 2147483647 w 52"/>
                <a:gd name="T1" fmla="*/ 2147483647 h 16"/>
                <a:gd name="T2" fmla="*/ 2147483647 w 52"/>
                <a:gd name="T3" fmla="*/ 2147483647 h 16"/>
                <a:gd name="T4" fmla="*/ 2147483647 w 52"/>
                <a:gd name="T5" fmla="*/ 2147483647 h 16"/>
                <a:gd name="T6" fmla="*/ 2147483647 w 52"/>
                <a:gd name="T7" fmla="*/ 2147483647 h 16"/>
                <a:gd name="T8" fmla="*/ 2147483647 w 52"/>
                <a:gd name="T9" fmla="*/ 2147483647 h 16"/>
                <a:gd name="T10" fmla="*/ 0 w 52"/>
                <a:gd name="T11" fmla="*/ 0 h 16"/>
                <a:gd name="T12" fmla="*/ 2147483647 w 52"/>
                <a:gd name="T13" fmla="*/ 0 h 16"/>
                <a:gd name="T14" fmla="*/ 2147483647 w 52"/>
                <a:gd name="T15" fmla="*/ 2147483647 h 16"/>
                <a:gd name="T16" fmla="*/ 2147483647 w 52"/>
                <a:gd name="T17" fmla="*/ 2147483647 h 16"/>
                <a:gd name="T18" fmla="*/ 2147483647 w 52"/>
                <a:gd name="T19" fmla="*/ 2147483647 h 16"/>
                <a:gd name="T20" fmla="*/ 2147483647 w 52"/>
                <a:gd name="T21" fmla="*/ 2147483647 h 16"/>
                <a:gd name="T22" fmla="*/ 2147483647 w 52"/>
                <a:gd name="T23" fmla="*/ 2147483647 h 16"/>
                <a:gd name="T24" fmla="*/ 2147483647 w 52"/>
                <a:gd name="T25" fmla="*/ 2147483647 h 16"/>
                <a:gd name="T26" fmla="*/ 2147483647 w 52"/>
                <a:gd name="T27" fmla="*/ 2147483647 h 1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2"/>
                <a:gd name="T43" fmla="*/ 0 h 16"/>
                <a:gd name="T44" fmla="*/ 52 w 52"/>
                <a:gd name="T45" fmla="*/ 16 h 1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2" h="16">
                  <a:moveTo>
                    <a:pt x="42" y="16"/>
                  </a:moveTo>
                  <a:lnTo>
                    <a:pt x="32" y="16"/>
                  </a:lnTo>
                  <a:lnTo>
                    <a:pt x="18" y="12"/>
                  </a:lnTo>
                  <a:lnTo>
                    <a:pt x="6" y="8"/>
                  </a:lnTo>
                  <a:lnTo>
                    <a:pt x="2" y="4"/>
                  </a:lnTo>
                  <a:lnTo>
                    <a:pt x="0" y="0"/>
                  </a:lnTo>
                  <a:lnTo>
                    <a:pt x="8" y="0"/>
                  </a:lnTo>
                  <a:lnTo>
                    <a:pt x="18" y="4"/>
                  </a:lnTo>
                  <a:lnTo>
                    <a:pt x="30" y="4"/>
                  </a:lnTo>
                  <a:lnTo>
                    <a:pt x="42" y="6"/>
                  </a:lnTo>
                  <a:lnTo>
                    <a:pt x="46" y="6"/>
                  </a:lnTo>
                  <a:lnTo>
                    <a:pt x="52" y="8"/>
                  </a:lnTo>
                  <a:lnTo>
                    <a:pt x="48" y="14"/>
                  </a:lnTo>
                  <a:lnTo>
                    <a:pt x="42" y="1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1" name="Freeform 230"/>
            <p:cNvSpPr/>
            <p:nvPr/>
          </p:nvSpPr>
          <p:spPr bwMode="auto">
            <a:xfrm>
              <a:off x="7615150" y="2551255"/>
              <a:ext cx="55349" cy="23894"/>
            </a:xfrm>
            <a:custGeom>
              <a:avLst/>
              <a:gdLst>
                <a:gd name="T0" fmla="*/ 2147483647 w 38"/>
                <a:gd name="T1" fmla="*/ 2147483647 h 14"/>
                <a:gd name="T2" fmla="*/ 2147483647 w 38"/>
                <a:gd name="T3" fmla="*/ 2147483647 h 14"/>
                <a:gd name="T4" fmla="*/ 2147483647 w 38"/>
                <a:gd name="T5" fmla="*/ 2147483647 h 14"/>
                <a:gd name="T6" fmla="*/ 2147483647 w 38"/>
                <a:gd name="T7" fmla="*/ 2147483647 h 14"/>
                <a:gd name="T8" fmla="*/ 2147483647 w 38"/>
                <a:gd name="T9" fmla="*/ 2147483647 h 14"/>
                <a:gd name="T10" fmla="*/ 0 w 38"/>
                <a:gd name="T11" fmla="*/ 2147483647 h 14"/>
                <a:gd name="T12" fmla="*/ 2147483647 w 38"/>
                <a:gd name="T13" fmla="*/ 2147483647 h 14"/>
                <a:gd name="T14" fmla="*/ 2147483647 w 38"/>
                <a:gd name="T15" fmla="*/ 2147483647 h 14"/>
                <a:gd name="T16" fmla="*/ 2147483647 w 38"/>
                <a:gd name="T17" fmla="*/ 0 h 14"/>
                <a:gd name="T18" fmla="*/ 2147483647 w 38"/>
                <a:gd name="T19" fmla="*/ 0 h 14"/>
                <a:gd name="T20" fmla="*/ 2147483647 w 38"/>
                <a:gd name="T21" fmla="*/ 2147483647 h 14"/>
                <a:gd name="T22" fmla="*/ 2147483647 w 38"/>
                <a:gd name="T23" fmla="*/ 2147483647 h 14"/>
                <a:gd name="T24" fmla="*/ 2147483647 w 38"/>
                <a:gd name="T25" fmla="*/ 2147483647 h 14"/>
                <a:gd name="T26" fmla="*/ 2147483647 w 38"/>
                <a:gd name="T27" fmla="*/ 2147483647 h 1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8"/>
                <a:gd name="T43" fmla="*/ 0 h 14"/>
                <a:gd name="T44" fmla="*/ 38 w 38"/>
                <a:gd name="T45" fmla="*/ 14 h 1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8" h="14">
                  <a:moveTo>
                    <a:pt x="18" y="10"/>
                  </a:moveTo>
                  <a:lnTo>
                    <a:pt x="14" y="12"/>
                  </a:lnTo>
                  <a:lnTo>
                    <a:pt x="10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8"/>
                  </a:lnTo>
                  <a:lnTo>
                    <a:pt x="2" y="6"/>
                  </a:lnTo>
                  <a:lnTo>
                    <a:pt x="8" y="2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8" y="4"/>
                  </a:lnTo>
                  <a:lnTo>
                    <a:pt x="38" y="10"/>
                  </a:lnTo>
                  <a:lnTo>
                    <a:pt x="28" y="12"/>
                  </a:lnTo>
                  <a:lnTo>
                    <a:pt x="18" y="1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2" name="Freeform 231"/>
            <p:cNvSpPr/>
            <p:nvPr/>
          </p:nvSpPr>
          <p:spPr bwMode="auto">
            <a:xfrm>
              <a:off x="7460634" y="3007896"/>
              <a:ext cx="175272" cy="232302"/>
            </a:xfrm>
            <a:custGeom>
              <a:avLst/>
              <a:gdLst>
                <a:gd name="T0" fmla="*/ 0 w 120"/>
                <a:gd name="T1" fmla="*/ 0 h 146"/>
                <a:gd name="T2" fmla="*/ 2147483647 w 120"/>
                <a:gd name="T3" fmla="*/ 2147483647 h 146"/>
                <a:gd name="T4" fmla="*/ 2147483647 w 120"/>
                <a:gd name="T5" fmla="*/ 2147483647 h 146"/>
                <a:gd name="T6" fmla="*/ 2147483647 w 120"/>
                <a:gd name="T7" fmla="*/ 2147483647 h 146"/>
                <a:gd name="T8" fmla="*/ 2147483647 w 120"/>
                <a:gd name="T9" fmla="*/ 2147483647 h 146"/>
                <a:gd name="T10" fmla="*/ 2147483647 w 120"/>
                <a:gd name="T11" fmla="*/ 2147483647 h 146"/>
                <a:gd name="T12" fmla="*/ 2147483647 w 120"/>
                <a:gd name="T13" fmla="*/ 2147483647 h 146"/>
                <a:gd name="T14" fmla="*/ 2147483647 w 120"/>
                <a:gd name="T15" fmla="*/ 2147483647 h 146"/>
                <a:gd name="T16" fmla="*/ 2147483647 w 120"/>
                <a:gd name="T17" fmla="*/ 2147483647 h 146"/>
                <a:gd name="T18" fmla="*/ 2147483647 w 120"/>
                <a:gd name="T19" fmla="*/ 2147483647 h 146"/>
                <a:gd name="T20" fmla="*/ 2147483647 w 120"/>
                <a:gd name="T21" fmla="*/ 2147483647 h 146"/>
                <a:gd name="T22" fmla="*/ 2147483647 w 120"/>
                <a:gd name="T23" fmla="*/ 2147483647 h 146"/>
                <a:gd name="T24" fmla="*/ 2147483647 w 120"/>
                <a:gd name="T25" fmla="*/ 2147483647 h 146"/>
                <a:gd name="T26" fmla="*/ 2147483647 w 120"/>
                <a:gd name="T27" fmla="*/ 2147483647 h 146"/>
                <a:gd name="T28" fmla="*/ 2147483647 w 120"/>
                <a:gd name="T29" fmla="*/ 2147483647 h 146"/>
                <a:gd name="T30" fmla="*/ 2147483647 w 120"/>
                <a:gd name="T31" fmla="*/ 2147483647 h 146"/>
                <a:gd name="T32" fmla="*/ 2147483647 w 120"/>
                <a:gd name="T33" fmla="*/ 2147483647 h 146"/>
                <a:gd name="T34" fmla="*/ 2147483647 w 120"/>
                <a:gd name="T35" fmla="*/ 2147483647 h 146"/>
                <a:gd name="T36" fmla="*/ 2147483647 w 120"/>
                <a:gd name="T37" fmla="*/ 2147483647 h 146"/>
                <a:gd name="T38" fmla="*/ 2147483647 w 120"/>
                <a:gd name="T39" fmla="*/ 2147483647 h 146"/>
                <a:gd name="T40" fmla="*/ 2147483647 w 120"/>
                <a:gd name="T41" fmla="*/ 2147483647 h 146"/>
                <a:gd name="T42" fmla="*/ 2147483647 w 120"/>
                <a:gd name="T43" fmla="*/ 2147483647 h 146"/>
                <a:gd name="T44" fmla="*/ 2147483647 w 120"/>
                <a:gd name="T45" fmla="*/ 2147483647 h 146"/>
                <a:gd name="T46" fmla="*/ 2147483647 w 120"/>
                <a:gd name="T47" fmla="*/ 2147483647 h 146"/>
                <a:gd name="T48" fmla="*/ 2147483647 w 120"/>
                <a:gd name="T49" fmla="*/ 2147483647 h 146"/>
                <a:gd name="T50" fmla="*/ 2147483647 w 120"/>
                <a:gd name="T51" fmla="*/ 2147483647 h 146"/>
                <a:gd name="T52" fmla="*/ 2147483647 w 120"/>
                <a:gd name="T53" fmla="*/ 2147483647 h 146"/>
                <a:gd name="T54" fmla="*/ 2147483647 w 120"/>
                <a:gd name="T55" fmla="*/ 2147483647 h 146"/>
                <a:gd name="T56" fmla="*/ 2147483647 w 120"/>
                <a:gd name="T57" fmla="*/ 2147483647 h 146"/>
                <a:gd name="T58" fmla="*/ 2147483647 w 120"/>
                <a:gd name="T59" fmla="*/ 2147483647 h 146"/>
                <a:gd name="T60" fmla="*/ 2147483647 w 120"/>
                <a:gd name="T61" fmla="*/ 2147483647 h 146"/>
                <a:gd name="T62" fmla="*/ 0 w 120"/>
                <a:gd name="T63" fmla="*/ 0 h 14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20"/>
                <a:gd name="T97" fmla="*/ 0 h 146"/>
                <a:gd name="T98" fmla="*/ 120 w 120"/>
                <a:gd name="T99" fmla="*/ 146 h 14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20" h="146">
                  <a:moveTo>
                    <a:pt x="0" y="0"/>
                  </a:moveTo>
                  <a:lnTo>
                    <a:pt x="98" y="90"/>
                  </a:lnTo>
                  <a:lnTo>
                    <a:pt x="94" y="90"/>
                  </a:lnTo>
                  <a:lnTo>
                    <a:pt x="92" y="90"/>
                  </a:lnTo>
                  <a:lnTo>
                    <a:pt x="88" y="88"/>
                  </a:lnTo>
                  <a:lnTo>
                    <a:pt x="82" y="86"/>
                  </a:lnTo>
                  <a:lnTo>
                    <a:pt x="78" y="88"/>
                  </a:lnTo>
                  <a:lnTo>
                    <a:pt x="76" y="90"/>
                  </a:lnTo>
                  <a:lnTo>
                    <a:pt x="78" y="98"/>
                  </a:lnTo>
                  <a:lnTo>
                    <a:pt x="82" y="106"/>
                  </a:lnTo>
                  <a:lnTo>
                    <a:pt x="88" y="114"/>
                  </a:lnTo>
                  <a:lnTo>
                    <a:pt x="92" y="118"/>
                  </a:lnTo>
                  <a:lnTo>
                    <a:pt x="108" y="130"/>
                  </a:lnTo>
                  <a:lnTo>
                    <a:pt x="120" y="138"/>
                  </a:lnTo>
                  <a:lnTo>
                    <a:pt x="112" y="138"/>
                  </a:lnTo>
                  <a:lnTo>
                    <a:pt x="108" y="136"/>
                  </a:lnTo>
                  <a:lnTo>
                    <a:pt x="102" y="134"/>
                  </a:lnTo>
                  <a:lnTo>
                    <a:pt x="102" y="146"/>
                  </a:lnTo>
                  <a:lnTo>
                    <a:pt x="94" y="140"/>
                  </a:lnTo>
                  <a:lnTo>
                    <a:pt x="88" y="130"/>
                  </a:lnTo>
                  <a:lnTo>
                    <a:pt x="76" y="114"/>
                  </a:lnTo>
                  <a:lnTo>
                    <a:pt x="66" y="94"/>
                  </a:lnTo>
                  <a:lnTo>
                    <a:pt x="54" y="76"/>
                  </a:lnTo>
                  <a:lnTo>
                    <a:pt x="44" y="62"/>
                  </a:lnTo>
                  <a:lnTo>
                    <a:pt x="34" y="50"/>
                  </a:lnTo>
                  <a:lnTo>
                    <a:pt x="24" y="42"/>
                  </a:lnTo>
                  <a:lnTo>
                    <a:pt x="12" y="36"/>
                  </a:lnTo>
                  <a:lnTo>
                    <a:pt x="10" y="32"/>
                  </a:lnTo>
                  <a:lnTo>
                    <a:pt x="6" y="28"/>
                  </a:lnTo>
                  <a:lnTo>
                    <a:pt x="4" y="22"/>
                  </a:lnTo>
                  <a:lnTo>
                    <a:pt x="2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3" name="Freeform 232"/>
            <p:cNvSpPr/>
            <p:nvPr/>
          </p:nvSpPr>
          <p:spPr bwMode="auto">
            <a:xfrm>
              <a:off x="5767869" y="3337101"/>
              <a:ext cx="336708" cy="204426"/>
            </a:xfrm>
            <a:custGeom>
              <a:avLst/>
              <a:gdLst>
                <a:gd name="T0" fmla="*/ 2147483647 w 230"/>
                <a:gd name="T1" fmla="*/ 2147483647 h 130"/>
                <a:gd name="T2" fmla="*/ 2147483647 w 230"/>
                <a:gd name="T3" fmla="*/ 2147483647 h 130"/>
                <a:gd name="T4" fmla="*/ 2147483647 w 230"/>
                <a:gd name="T5" fmla="*/ 2147483647 h 130"/>
                <a:gd name="T6" fmla="*/ 2147483647 w 230"/>
                <a:gd name="T7" fmla="*/ 2147483647 h 130"/>
                <a:gd name="T8" fmla="*/ 2147483647 w 230"/>
                <a:gd name="T9" fmla="*/ 2147483647 h 130"/>
                <a:gd name="T10" fmla="*/ 2147483647 w 230"/>
                <a:gd name="T11" fmla="*/ 2147483647 h 130"/>
                <a:gd name="T12" fmla="*/ 2147483647 w 230"/>
                <a:gd name="T13" fmla="*/ 2147483647 h 130"/>
                <a:gd name="T14" fmla="*/ 2147483647 w 230"/>
                <a:gd name="T15" fmla="*/ 2147483647 h 130"/>
                <a:gd name="T16" fmla="*/ 2147483647 w 230"/>
                <a:gd name="T17" fmla="*/ 2147483647 h 130"/>
                <a:gd name="T18" fmla="*/ 2147483647 w 230"/>
                <a:gd name="T19" fmla="*/ 2147483647 h 130"/>
                <a:gd name="T20" fmla="*/ 2147483647 w 230"/>
                <a:gd name="T21" fmla="*/ 2147483647 h 130"/>
                <a:gd name="T22" fmla="*/ 2147483647 w 230"/>
                <a:gd name="T23" fmla="*/ 2147483647 h 130"/>
                <a:gd name="T24" fmla="*/ 2147483647 w 230"/>
                <a:gd name="T25" fmla="*/ 2147483647 h 130"/>
                <a:gd name="T26" fmla="*/ 2147483647 w 230"/>
                <a:gd name="T27" fmla="*/ 2147483647 h 130"/>
                <a:gd name="T28" fmla="*/ 2147483647 w 230"/>
                <a:gd name="T29" fmla="*/ 2147483647 h 130"/>
                <a:gd name="T30" fmla="*/ 2147483647 w 230"/>
                <a:gd name="T31" fmla="*/ 2147483647 h 130"/>
                <a:gd name="T32" fmla="*/ 2147483647 w 230"/>
                <a:gd name="T33" fmla="*/ 2147483647 h 130"/>
                <a:gd name="T34" fmla="*/ 2147483647 w 230"/>
                <a:gd name="T35" fmla="*/ 2147483647 h 130"/>
                <a:gd name="T36" fmla="*/ 2147483647 w 230"/>
                <a:gd name="T37" fmla="*/ 2147483647 h 130"/>
                <a:gd name="T38" fmla="*/ 2147483647 w 230"/>
                <a:gd name="T39" fmla="*/ 2147483647 h 130"/>
                <a:gd name="T40" fmla="*/ 2147483647 w 230"/>
                <a:gd name="T41" fmla="*/ 2147483647 h 130"/>
                <a:gd name="T42" fmla="*/ 2147483647 w 230"/>
                <a:gd name="T43" fmla="*/ 2147483647 h 130"/>
                <a:gd name="T44" fmla="*/ 2147483647 w 230"/>
                <a:gd name="T45" fmla="*/ 2147483647 h 130"/>
                <a:gd name="T46" fmla="*/ 2147483647 w 230"/>
                <a:gd name="T47" fmla="*/ 2147483647 h 130"/>
                <a:gd name="T48" fmla="*/ 2147483647 w 230"/>
                <a:gd name="T49" fmla="*/ 2147483647 h 130"/>
                <a:gd name="T50" fmla="*/ 2147483647 w 230"/>
                <a:gd name="T51" fmla="*/ 2147483647 h 130"/>
                <a:gd name="T52" fmla="*/ 2147483647 w 230"/>
                <a:gd name="T53" fmla="*/ 2147483647 h 130"/>
                <a:gd name="T54" fmla="*/ 0 w 230"/>
                <a:gd name="T55" fmla="*/ 2147483647 h 130"/>
                <a:gd name="T56" fmla="*/ 2147483647 w 230"/>
                <a:gd name="T57" fmla="*/ 2147483647 h 130"/>
                <a:gd name="T58" fmla="*/ 2147483647 w 230"/>
                <a:gd name="T59" fmla="*/ 2147483647 h 130"/>
                <a:gd name="T60" fmla="*/ 2147483647 w 230"/>
                <a:gd name="T61" fmla="*/ 2147483647 h 130"/>
                <a:gd name="T62" fmla="*/ 2147483647 w 230"/>
                <a:gd name="T63" fmla="*/ 2147483647 h 13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30"/>
                <a:gd name="T97" fmla="*/ 0 h 130"/>
                <a:gd name="T98" fmla="*/ 230 w 230"/>
                <a:gd name="T99" fmla="*/ 130 h 13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30" h="130">
                  <a:moveTo>
                    <a:pt x="6" y="6"/>
                  </a:moveTo>
                  <a:lnTo>
                    <a:pt x="18" y="6"/>
                  </a:lnTo>
                  <a:lnTo>
                    <a:pt x="28" y="10"/>
                  </a:lnTo>
                  <a:lnTo>
                    <a:pt x="42" y="22"/>
                  </a:lnTo>
                  <a:lnTo>
                    <a:pt x="50" y="22"/>
                  </a:lnTo>
                  <a:lnTo>
                    <a:pt x="66" y="24"/>
                  </a:lnTo>
                  <a:lnTo>
                    <a:pt x="66" y="14"/>
                  </a:lnTo>
                  <a:lnTo>
                    <a:pt x="78" y="4"/>
                  </a:lnTo>
                  <a:lnTo>
                    <a:pt x="88" y="0"/>
                  </a:lnTo>
                  <a:lnTo>
                    <a:pt x="104" y="6"/>
                  </a:lnTo>
                  <a:lnTo>
                    <a:pt x="110" y="12"/>
                  </a:lnTo>
                  <a:lnTo>
                    <a:pt x="112" y="18"/>
                  </a:lnTo>
                  <a:lnTo>
                    <a:pt x="114" y="22"/>
                  </a:lnTo>
                  <a:lnTo>
                    <a:pt x="114" y="26"/>
                  </a:lnTo>
                  <a:lnTo>
                    <a:pt x="120" y="28"/>
                  </a:lnTo>
                  <a:lnTo>
                    <a:pt x="130" y="28"/>
                  </a:lnTo>
                  <a:lnTo>
                    <a:pt x="140" y="28"/>
                  </a:lnTo>
                  <a:lnTo>
                    <a:pt x="146" y="38"/>
                  </a:lnTo>
                  <a:lnTo>
                    <a:pt x="158" y="52"/>
                  </a:lnTo>
                  <a:lnTo>
                    <a:pt x="170" y="60"/>
                  </a:lnTo>
                  <a:lnTo>
                    <a:pt x="180" y="68"/>
                  </a:lnTo>
                  <a:lnTo>
                    <a:pt x="192" y="70"/>
                  </a:lnTo>
                  <a:lnTo>
                    <a:pt x="204" y="80"/>
                  </a:lnTo>
                  <a:lnTo>
                    <a:pt x="216" y="84"/>
                  </a:lnTo>
                  <a:lnTo>
                    <a:pt x="222" y="86"/>
                  </a:lnTo>
                  <a:lnTo>
                    <a:pt x="226" y="86"/>
                  </a:lnTo>
                  <a:lnTo>
                    <a:pt x="228" y="88"/>
                  </a:lnTo>
                  <a:lnTo>
                    <a:pt x="230" y="96"/>
                  </a:lnTo>
                  <a:lnTo>
                    <a:pt x="230" y="100"/>
                  </a:lnTo>
                  <a:lnTo>
                    <a:pt x="220" y="100"/>
                  </a:lnTo>
                  <a:lnTo>
                    <a:pt x="212" y="96"/>
                  </a:lnTo>
                  <a:lnTo>
                    <a:pt x="206" y="92"/>
                  </a:lnTo>
                  <a:lnTo>
                    <a:pt x="196" y="108"/>
                  </a:lnTo>
                  <a:lnTo>
                    <a:pt x="186" y="122"/>
                  </a:lnTo>
                  <a:lnTo>
                    <a:pt x="178" y="128"/>
                  </a:lnTo>
                  <a:lnTo>
                    <a:pt x="170" y="130"/>
                  </a:lnTo>
                  <a:lnTo>
                    <a:pt x="160" y="128"/>
                  </a:lnTo>
                  <a:lnTo>
                    <a:pt x="150" y="128"/>
                  </a:lnTo>
                  <a:lnTo>
                    <a:pt x="150" y="120"/>
                  </a:lnTo>
                  <a:lnTo>
                    <a:pt x="148" y="112"/>
                  </a:lnTo>
                  <a:lnTo>
                    <a:pt x="140" y="108"/>
                  </a:lnTo>
                  <a:lnTo>
                    <a:pt x="132" y="106"/>
                  </a:lnTo>
                  <a:lnTo>
                    <a:pt x="122" y="100"/>
                  </a:lnTo>
                  <a:lnTo>
                    <a:pt x="108" y="92"/>
                  </a:lnTo>
                  <a:lnTo>
                    <a:pt x="92" y="80"/>
                  </a:lnTo>
                  <a:lnTo>
                    <a:pt x="78" y="74"/>
                  </a:lnTo>
                  <a:lnTo>
                    <a:pt x="66" y="76"/>
                  </a:lnTo>
                  <a:lnTo>
                    <a:pt x="54" y="76"/>
                  </a:lnTo>
                  <a:lnTo>
                    <a:pt x="46" y="82"/>
                  </a:lnTo>
                  <a:lnTo>
                    <a:pt x="30" y="92"/>
                  </a:lnTo>
                  <a:lnTo>
                    <a:pt x="28" y="80"/>
                  </a:lnTo>
                  <a:lnTo>
                    <a:pt x="24" y="68"/>
                  </a:lnTo>
                  <a:lnTo>
                    <a:pt x="18" y="62"/>
                  </a:lnTo>
                  <a:lnTo>
                    <a:pt x="8" y="52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2" y="28"/>
                  </a:lnTo>
                  <a:lnTo>
                    <a:pt x="8" y="30"/>
                  </a:lnTo>
                  <a:lnTo>
                    <a:pt x="12" y="36"/>
                  </a:lnTo>
                  <a:lnTo>
                    <a:pt x="22" y="36"/>
                  </a:lnTo>
                  <a:lnTo>
                    <a:pt x="24" y="32"/>
                  </a:lnTo>
                  <a:lnTo>
                    <a:pt x="22" y="22"/>
                  </a:lnTo>
                  <a:lnTo>
                    <a:pt x="18" y="16"/>
                  </a:lnTo>
                  <a:lnTo>
                    <a:pt x="10" y="10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4" name="Freeform 233"/>
            <p:cNvSpPr/>
            <p:nvPr/>
          </p:nvSpPr>
          <p:spPr bwMode="auto">
            <a:xfrm>
              <a:off x="6158773" y="3321172"/>
              <a:ext cx="185651" cy="114160"/>
            </a:xfrm>
            <a:custGeom>
              <a:avLst/>
              <a:gdLst>
                <a:gd name="T0" fmla="*/ 2147483647 w 126"/>
                <a:gd name="T1" fmla="*/ 2147483647 h 72"/>
                <a:gd name="T2" fmla="*/ 2147483647 w 126"/>
                <a:gd name="T3" fmla="*/ 2147483647 h 72"/>
                <a:gd name="T4" fmla="*/ 2147483647 w 126"/>
                <a:gd name="T5" fmla="*/ 2147483647 h 72"/>
                <a:gd name="T6" fmla="*/ 2147483647 w 126"/>
                <a:gd name="T7" fmla="*/ 2147483647 h 72"/>
                <a:gd name="T8" fmla="*/ 2147483647 w 126"/>
                <a:gd name="T9" fmla="*/ 2147483647 h 72"/>
                <a:gd name="T10" fmla="*/ 2147483647 w 126"/>
                <a:gd name="T11" fmla="*/ 2147483647 h 72"/>
                <a:gd name="T12" fmla="*/ 2147483647 w 126"/>
                <a:gd name="T13" fmla="*/ 2147483647 h 72"/>
                <a:gd name="T14" fmla="*/ 2147483647 w 126"/>
                <a:gd name="T15" fmla="*/ 2147483647 h 72"/>
                <a:gd name="T16" fmla="*/ 2147483647 w 126"/>
                <a:gd name="T17" fmla="*/ 2147483647 h 72"/>
                <a:gd name="T18" fmla="*/ 0 w 126"/>
                <a:gd name="T19" fmla="*/ 2147483647 h 72"/>
                <a:gd name="T20" fmla="*/ 2147483647 w 126"/>
                <a:gd name="T21" fmla="*/ 2147483647 h 72"/>
                <a:gd name="T22" fmla="*/ 2147483647 w 126"/>
                <a:gd name="T23" fmla="*/ 2147483647 h 72"/>
                <a:gd name="T24" fmla="*/ 2147483647 w 126"/>
                <a:gd name="T25" fmla="*/ 2147483647 h 72"/>
                <a:gd name="T26" fmla="*/ 2147483647 w 126"/>
                <a:gd name="T27" fmla="*/ 2147483647 h 72"/>
                <a:gd name="T28" fmla="*/ 2147483647 w 126"/>
                <a:gd name="T29" fmla="*/ 2147483647 h 72"/>
                <a:gd name="T30" fmla="*/ 2147483647 w 126"/>
                <a:gd name="T31" fmla="*/ 2147483647 h 72"/>
                <a:gd name="T32" fmla="*/ 2147483647 w 126"/>
                <a:gd name="T33" fmla="*/ 2147483647 h 72"/>
                <a:gd name="T34" fmla="*/ 2147483647 w 126"/>
                <a:gd name="T35" fmla="*/ 2147483647 h 72"/>
                <a:gd name="T36" fmla="*/ 2147483647 w 126"/>
                <a:gd name="T37" fmla="*/ 0 h 72"/>
                <a:gd name="T38" fmla="*/ 2147483647 w 126"/>
                <a:gd name="T39" fmla="*/ 2147483647 h 72"/>
                <a:gd name="T40" fmla="*/ 2147483647 w 126"/>
                <a:gd name="T41" fmla="*/ 2147483647 h 72"/>
                <a:gd name="T42" fmla="*/ 2147483647 w 126"/>
                <a:gd name="T43" fmla="*/ 2147483647 h 72"/>
                <a:gd name="T44" fmla="*/ 2147483647 w 126"/>
                <a:gd name="T45" fmla="*/ 2147483647 h 72"/>
                <a:gd name="T46" fmla="*/ 2147483647 w 126"/>
                <a:gd name="T47" fmla="*/ 2147483647 h 72"/>
                <a:gd name="T48" fmla="*/ 2147483647 w 126"/>
                <a:gd name="T49" fmla="*/ 2147483647 h 72"/>
                <a:gd name="T50" fmla="*/ 2147483647 w 126"/>
                <a:gd name="T51" fmla="*/ 2147483647 h 72"/>
                <a:gd name="T52" fmla="*/ 2147483647 w 126"/>
                <a:gd name="T53" fmla="*/ 2147483647 h 72"/>
                <a:gd name="T54" fmla="*/ 2147483647 w 126"/>
                <a:gd name="T55" fmla="*/ 2147483647 h 72"/>
                <a:gd name="T56" fmla="*/ 2147483647 w 126"/>
                <a:gd name="T57" fmla="*/ 2147483647 h 72"/>
                <a:gd name="T58" fmla="*/ 2147483647 w 126"/>
                <a:gd name="T59" fmla="*/ 2147483647 h 72"/>
                <a:gd name="T60" fmla="*/ 2147483647 w 126"/>
                <a:gd name="T61" fmla="*/ 2147483647 h 72"/>
                <a:gd name="T62" fmla="*/ 2147483647 w 126"/>
                <a:gd name="T63" fmla="*/ 2147483647 h 72"/>
                <a:gd name="T64" fmla="*/ 2147483647 w 126"/>
                <a:gd name="T65" fmla="*/ 2147483647 h 72"/>
                <a:gd name="T66" fmla="*/ 2147483647 w 126"/>
                <a:gd name="T67" fmla="*/ 2147483647 h 72"/>
                <a:gd name="T68" fmla="*/ 2147483647 w 126"/>
                <a:gd name="T69" fmla="*/ 2147483647 h 72"/>
                <a:gd name="T70" fmla="*/ 2147483647 w 126"/>
                <a:gd name="T71" fmla="*/ 2147483647 h 72"/>
                <a:gd name="T72" fmla="*/ 2147483647 w 126"/>
                <a:gd name="T73" fmla="*/ 2147483647 h 72"/>
                <a:gd name="T74" fmla="*/ 2147483647 w 126"/>
                <a:gd name="T75" fmla="*/ 2147483647 h 72"/>
                <a:gd name="T76" fmla="*/ 2147483647 w 126"/>
                <a:gd name="T77" fmla="*/ 2147483647 h 72"/>
                <a:gd name="T78" fmla="*/ 2147483647 w 126"/>
                <a:gd name="T79" fmla="*/ 2147483647 h 72"/>
                <a:gd name="T80" fmla="*/ 2147483647 w 126"/>
                <a:gd name="T81" fmla="*/ 2147483647 h 72"/>
                <a:gd name="T82" fmla="*/ 2147483647 w 126"/>
                <a:gd name="T83" fmla="*/ 2147483647 h 72"/>
                <a:gd name="T84" fmla="*/ 2147483647 w 126"/>
                <a:gd name="T85" fmla="*/ 2147483647 h 72"/>
                <a:gd name="T86" fmla="*/ 2147483647 w 126"/>
                <a:gd name="T87" fmla="*/ 2147483647 h 72"/>
                <a:gd name="T88" fmla="*/ 2147483647 w 126"/>
                <a:gd name="T89" fmla="*/ 2147483647 h 7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26"/>
                <a:gd name="T136" fmla="*/ 0 h 72"/>
                <a:gd name="T137" fmla="*/ 126 w 126"/>
                <a:gd name="T138" fmla="*/ 72 h 7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26" h="72">
                  <a:moveTo>
                    <a:pt x="12" y="60"/>
                  </a:moveTo>
                  <a:lnTo>
                    <a:pt x="20" y="58"/>
                  </a:lnTo>
                  <a:lnTo>
                    <a:pt x="28" y="56"/>
                  </a:lnTo>
                  <a:lnTo>
                    <a:pt x="36" y="52"/>
                  </a:lnTo>
                  <a:lnTo>
                    <a:pt x="42" y="44"/>
                  </a:lnTo>
                  <a:lnTo>
                    <a:pt x="32" y="40"/>
                  </a:lnTo>
                  <a:lnTo>
                    <a:pt x="20" y="32"/>
                  </a:lnTo>
                  <a:lnTo>
                    <a:pt x="16" y="36"/>
                  </a:lnTo>
                  <a:lnTo>
                    <a:pt x="6" y="34"/>
                  </a:lnTo>
                  <a:lnTo>
                    <a:pt x="0" y="32"/>
                  </a:lnTo>
                  <a:lnTo>
                    <a:pt x="2" y="28"/>
                  </a:lnTo>
                  <a:lnTo>
                    <a:pt x="6" y="20"/>
                  </a:lnTo>
                  <a:lnTo>
                    <a:pt x="6" y="8"/>
                  </a:lnTo>
                  <a:lnTo>
                    <a:pt x="18" y="6"/>
                  </a:lnTo>
                  <a:lnTo>
                    <a:pt x="24" y="8"/>
                  </a:lnTo>
                  <a:lnTo>
                    <a:pt x="30" y="10"/>
                  </a:lnTo>
                  <a:lnTo>
                    <a:pt x="38" y="12"/>
                  </a:lnTo>
                  <a:lnTo>
                    <a:pt x="38" y="4"/>
                  </a:lnTo>
                  <a:lnTo>
                    <a:pt x="48" y="0"/>
                  </a:lnTo>
                  <a:lnTo>
                    <a:pt x="56" y="2"/>
                  </a:lnTo>
                  <a:lnTo>
                    <a:pt x="62" y="4"/>
                  </a:lnTo>
                  <a:lnTo>
                    <a:pt x="68" y="6"/>
                  </a:lnTo>
                  <a:lnTo>
                    <a:pt x="86" y="6"/>
                  </a:lnTo>
                  <a:lnTo>
                    <a:pt x="100" y="6"/>
                  </a:lnTo>
                  <a:lnTo>
                    <a:pt x="112" y="6"/>
                  </a:lnTo>
                  <a:lnTo>
                    <a:pt x="126" y="12"/>
                  </a:lnTo>
                  <a:lnTo>
                    <a:pt x="122" y="18"/>
                  </a:lnTo>
                  <a:lnTo>
                    <a:pt x="118" y="24"/>
                  </a:lnTo>
                  <a:lnTo>
                    <a:pt x="114" y="30"/>
                  </a:lnTo>
                  <a:lnTo>
                    <a:pt x="106" y="36"/>
                  </a:lnTo>
                  <a:lnTo>
                    <a:pt x="100" y="42"/>
                  </a:lnTo>
                  <a:lnTo>
                    <a:pt x="88" y="50"/>
                  </a:lnTo>
                  <a:lnTo>
                    <a:pt x="76" y="52"/>
                  </a:lnTo>
                  <a:lnTo>
                    <a:pt x="68" y="52"/>
                  </a:lnTo>
                  <a:lnTo>
                    <a:pt x="60" y="56"/>
                  </a:lnTo>
                  <a:lnTo>
                    <a:pt x="56" y="58"/>
                  </a:lnTo>
                  <a:lnTo>
                    <a:pt x="50" y="64"/>
                  </a:lnTo>
                  <a:lnTo>
                    <a:pt x="50" y="68"/>
                  </a:lnTo>
                  <a:lnTo>
                    <a:pt x="44" y="72"/>
                  </a:lnTo>
                  <a:lnTo>
                    <a:pt x="38" y="72"/>
                  </a:lnTo>
                  <a:lnTo>
                    <a:pt x="30" y="72"/>
                  </a:lnTo>
                  <a:lnTo>
                    <a:pt x="24" y="70"/>
                  </a:lnTo>
                  <a:lnTo>
                    <a:pt x="18" y="70"/>
                  </a:lnTo>
                  <a:lnTo>
                    <a:pt x="10" y="70"/>
                  </a:lnTo>
                  <a:lnTo>
                    <a:pt x="12" y="6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5" name="Freeform 234"/>
            <p:cNvSpPr/>
            <p:nvPr/>
          </p:nvSpPr>
          <p:spPr bwMode="auto">
            <a:xfrm>
              <a:off x="5825524" y="3252145"/>
              <a:ext cx="394363" cy="244249"/>
            </a:xfrm>
            <a:custGeom>
              <a:avLst/>
              <a:gdLst>
                <a:gd name="T0" fmla="*/ 0 w 270"/>
                <a:gd name="T1" fmla="*/ 2147483647 h 154"/>
                <a:gd name="T2" fmla="*/ 2147483647 w 270"/>
                <a:gd name="T3" fmla="*/ 2147483647 h 154"/>
                <a:gd name="T4" fmla="*/ 2147483647 w 270"/>
                <a:gd name="T5" fmla="*/ 2147483647 h 154"/>
                <a:gd name="T6" fmla="*/ 2147483647 w 270"/>
                <a:gd name="T7" fmla="*/ 2147483647 h 154"/>
                <a:gd name="T8" fmla="*/ 2147483647 w 270"/>
                <a:gd name="T9" fmla="*/ 2147483647 h 154"/>
                <a:gd name="T10" fmla="*/ 2147483647 w 270"/>
                <a:gd name="T11" fmla="*/ 2147483647 h 154"/>
                <a:gd name="T12" fmla="*/ 2147483647 w 270"/>
                <a:gd name="T13" fmla="*/ 2147483647 h 154"/>
                <a:gd name="T14" fmla="*/ 2147483647 w 270"/>
                <a:gd name="T15" fmla="*/ 2147483647 h 154"/>
                <a:gd name="T16" fmla="*/ 2147483647 w 270"/>
                <a:gd name="T17" fmla="*/ 2147483647 h 154"/>
                <a:gd name="T18" fmla="*/ 2147483647 w 270"/>
                <a:gd name="T19" fmla="*/ 2147483647 h 154"/>
                <a:gd name="T20" fmla="*/ 2147483647 w 270"/>
                <a:gd name="T21" fmla="*/ 2147483647 h 154"/>
                <a:gd name="T22" fmla="*/ 2147483647 w 270"/>
                <a:gd name="T23" fmla="*/ 2147483647 h 154"/>
                <a:gd name="T24" fmla="*/ 2147483647 w 270"/>
                <a:gd name="T25" fmla="*/ 2147483647 h 154"/>
                <a:gd name="T26" fmla="*/ 2147483647 w 270"/>
                <a:gd name="T27" fmla="*/ 2147483647 h 154"/>
                <a:gd name="T28" fmla="*/ 2147483647 w 270"/>
                <a:gd name="T29" fmla="*/ 2147483647 h 154"/>
                <a:gd name="T30" fmla="*/ 2147483647 w 270"/>
                <a:gd name="T31" fmla="*/ 2147483647 h 154"/>
                <a:gd name="T32" fmla="*/ 2147483647 w 270"/>
                <a:gd name="T33" fmla="*/ 2147483647 h 154"/>
                <a:gd name="T34" fmla="*/ 2147483647 w 270"/>
                <a:gd name="T35" fmla="*/ 2147483647 h 154"/>
                <a:gd name="T36" fmla="*/ 2147483647 w 270"/>
                <a:gd name="T37" fmla="*/ 2147483647 h 154"/>
                <a:gd name="T38" fmla="*/ 2147483647 w 270"/>
                <a:gd name="T39" fmla="*/ 2147483647 h 154"/>
                <a:gd name="T40" fmla="*/ 2147483647 w 270"/>
                <a:gd name="T41" fmla="*/ 2147483647 h 154"/>
                <a:gd name="T42" fmla="*/ 2147483647 w 270"/>
                <a:gd name="T43" fmla="*/ 2147483647 h 154"/>
                <a:gd name="T44" fmla="*/ 2147483647 w 270"/>
                <a:gd name="T45" fmla="*/ 2147483647 h 154"/>
                <a:gd name="T46" fmla="*/ 2147483647 w 270"/>
                <a:gd name="T47" fmla="*/ 2147483647 h 154"/>
                <a:gd name="T48" fmla="*/ 2147483647 w 270"/>
                <a:gd name="T49" fmla="*/ 2147483647 h 154"/>
                <a:gd name="T50" fmla="*/ 2147483647 w 270"/>
                <a:gd name="T51" fmla="*/ 2147483647 h 154"/>
                <a:gd name="T52" fmla="*/ 2147483647 w 270"/>
                <a:gd name="T53" fmla="*/ 2147483647 h 154"/>
                <a:gd name="T54" fmla="*/ 2147483647 w 270"/>
                <a:gd name="T55" fmla="*/ 2147483647 h 154"/>
                <a:gd name="T56" fmla="*/ 2147483647 w 270"/>
                <a:gd name="T57" fmla="*/ 2147483647 h 154"/>
                <a:gd name="T58" fmla="*/ 2147483647 w 270"/>
                <a:gd name="T59" fmla="*/ 2147483647 h 154"/>
                <a:gd name="T60" fmla="*/ 2147483647 w 270"/>
                <a:gd name="T61" fmla="*/ 2147483647 h 154"/>
                <a:gd name="T62" fmla="*/ 2147483647 w 270"/>
                <a:gd name="T63" fmla="*/ 2147483647 h 154"/>
                <a:gd name="T64" fmla="*/ 2147483647 w 270"/>
                <a:gd name="T65" fmla="*/ 2147483647 h 154"/>
                <a:gd name="T66" fmla="*/ 2147483647 w 270"/>
                <a:gd name="T67" fmla="*/ 2147483647 h 154"/>
                <a:gd name="T68" fmla="*/ 2147483647 w 270"/>
                <a:gd name="T69" fmla="*/ 2147483647 h 154"/>
                <a:gd name="T70" fmla="*/ 2147483647 w 270"/>
                <a:gd name="T71" fmla="*/ 2147483647 h 154"/>
                <a:gd name="T72" fmla="*/ 2147483647 w 270"/>
                <a:gd name="T73" fmla="*/ 2147483647 h 154"/>
                <a:gd name="T74" fmla="*/ 2147483647 w 270"/>
                <a:gd name="T75" fmla="*/ 2147483647 h 15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70"/>
                <a:gd name="T115" fmla="*/ 0 h 154"/>
                <a:gd name="T116" fmla="*/ 270 w 270"/>
                <a:gd name="T117" fmla="*/ 154 h 15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70" h="154">
                  <a:moveTo>
                    <a:pt x="10" y="76"/>
                  </a:moveTo>
                  <a:lnTo>
                    <a:pt x="0" y="10"/>
                  </a:lnTo>
                  <a:lnTo>
                    <a:pt x="34" y="0"/>
                  </a:lnTo>
                  <a:lnTo>
                    <a:pt x="74" y="18"/>
                  </a:lnTo>
                  <a:lnTo>
                    <a:pt x="92" y="40"/>
                  </a:lnTo>
                  <a:lnTo>
                    <a:pt x="110" y="38"/>
                  </a:lnTo>
                  <a:lnTo>
                    <a:pt x="124" y="36"/>
                  </a:lnTo>
                  <a:lnTo>
                    <a:pt x="136" y="36"/>
                  </a:lnTo>
                  <a:lnTo>
                    <a:pt x="146" y="44"/>
                  </a:lnTo>
                  <a:lnTo>
                    <a:pt x="152" y="50"/>
                  </a:lnTo>
                  <a:lnTo>
                    <a:pt x="158" y="56"/>
                  </a:lnTo>
                  <a:lnTo>
                    <a:pt x="160" y="62"/>
                  </a:lnTo>
                  <a:lnTo>
                    <a:pt x="162" y="66"/>
                  </a:lnTo>
                  <a:lnTo>
                    <a:pt x="170" y="68"/>
                  </a:lnTo>
                  <a:lnTo>
                    <a:pt x="174" y="82"/>
                  </a:lnTo>
                  <a:lnTo>
                    <a:pt x="194" y="82"/>
                  </a:lnTo>
                  <a:lnTo>
                    <a:pt x="196" y="90"/>
                  </a:lnTo>
                  <a:lnTo>
                    <a:pt x="202" y="92"/>
                  </a:lnTo>
                  <a:lnTo>
                    <a:pt x="208" y="82"/>
                  </a:lnTo>
                  <a:lnTo>
                    <a:pt x="214" y="74"/>
                  </a:lnTo>
                  <a:lnTo>
                    <a:pt x="218" y="72"/>
                  </a:lnTo>
                  <a:lnTo>
                    <a:pt x="228" y="64"/>
                  </a:lnTo>
                  <a:lnTo>
                    <a:pt x="234" y="64"/>
                  </a:lnTo>
                  <a:lnTo>
                    <a:pt x="230" y="72"/>
                  </a:lnTo>
                  <a:lnTo>
                    <a:pt x="228" y="76"/>
                  </a:lnTo>
                  <a:lnTo>
                    <a:pt x="232" y="78"/>
                  </a:lnTo>
                  <a:lnTo>
                    <a:pt x="234" y="78"/>
                  </a:lnTo>
                  <a:lnTo>
                    <a:pt x="244" y="80"/>
                  </a:lnTo>
                  <a:lnTo>
                    <a:pt x="248" y="76"/>
                  </a:lnTo>
                  <a:lnTo>
                    <a:pt x="260" y="84"/>
                  </a:lnTo>
                  <a:lnTo>
                    <a:pt x="270" y="88"/>
                  </a:lnTo>
                  <a:lnTo>
                    <a:pt x="264" y="96"/>
                  </a:lnTo>
                  <a:lnTo>
                    <a:pt x="254" y="100"/>
                  </a:lnTo>
                  <a:lnTo>
                    <a:pt x="240" y="104"/>
                  </a:lnTo>
                  <a:lnTo>
                    <a:pt x="234" y="102"/>
                  </a:lnTo>
                  <a:lnTo>
                    <a:pt x="226" y="102"/>
                  </a:lnTo>
                  <a:lnTo>
                    <a:pt x="238" y="96"/>
                  </a:lnTo>
                  <a:lnTo>
                    <a:pt x="238" y="92"/>
                  </a:lnTo>
                  <a:lnTo>
                    <a:pt x="230" y="86"/>
                  </a:lnTo>
                  <a:lnTo>
                    <a:pt x="226" y="92"/>
                  </a:lnTo>
                  <a:lnTo>
                    <a:pt x="216" y="90"/>
                  </a:lnTo>
                  <a:lnTo>
                    <a:pt x="216" y="100"/>
                  </a:lnTo>
                  <a:lnTo>
                    <a:pt x="210" y="102"/>
                  </a:lnTo>
                  <a:lnTo>
                    <a:pt x="208" y="112"/>
                  </a:lnTo>
                  <a:lnTo>
                    <a:pt x="194" y="112"/>
                  </a:lnTo>
                  <a:lnTo>
                    <a:pt x="194" y="118"/>
                  </a:lnTo>
                  <a:lnTo>
                    <a:pt x="196" y="120"/>
                  </a:lnTo>
                  <a:lnTo>
                    <a:pt x="200" y="124"/>
                  </a:lnTo>
                  <a:lnTo>
                    <a:pt x="206" y="128"/>
                  </a:lnTo>
                  <a:lnTo>
                    <a:pt x="210" y="132"/>
                  </a:lnTo>
                  <a:lnTo>
                    <a:pt x="210" y="142"/>
                  </a:lnTo>
                  <a:lnTo>
                    <a:pt x="206" y="152"/>
                  </a:lnTo>
                  <a:lnTo>
                    <a:pt x="200" y="154"/>
                  </a:lnTo>
                  <a:lnTo>
                    <a:pt x="190" y="152"/>
                  </a:lnTo>
                  <a:lnTo>
                    <a:pt x="188" y="142"/>
                  </a:lnTo>
                  <a:lnTo>
                    <a:pt x="182" y="138"/>
                  </a:lnTo>
                  <a:lnTo>
                    <a:pt x="176" y="138"/>
                  </a:lnTo>
                  <a:lnTo>
                    <a:pt x="164" y="134"/>
                  </a:lnTo>
                  <a:lnTo>
                    <a:pt x="152" y="124"/>
                  </a:lnTo>
                  <a:lnTo>
                    <a:pt x="140" y="122"/>
                  </a:lnTo>
                  <a:lnTo>
                    <a:pt x="130" y="114"/>
                  </a:lnTo>
                  <a:lnTo>
                    <a:pt x="118" y="106"/>
                  </a:lnTo>
                  <a:lnTo>
                    <a:pt x="110" y="96"/>
                  </a:lnTo>
                  <a:lnTo>
                    <a:pt x="104" y="88"/>
                  </a:lnTo>
                  <a:lnTo>
                    <a:pt x="100" y="82"/>
                  </a:lnTo>
                  <a:lnTo>
                    <a:pt x="80" y="82"/>
                  </a:lnTo>
                  <a:lnTo>
                    <a:pt x="74" y="80"/>
                  </a:lnTo>
                  <a:lnTo>
                    <a:pt x="72" y="72"/>
                  </a:lnTo>
                  <a:lnTo>
                    <a:pt x="70" y="66"/>
                  </a:lnTo>
                  <a:lnTo>
                    <a:pt x="64" y="60"/>
                  </a:lnTo>
                  <a:lnTo>
                    <a:pt x="48" y="54"/>
                  </a:lnTo>
                  <a:lnTo>
                    <a:pt x="38" y="58"/>
                  </a:lnTo>
                  <a:lnTo>
                    <a:pt x="26" y="68"/>
                  </a:lnTo>
                  <a:lnTo>
                    <a:pt x="26" y="74"/>
                  </a:lnTo>
                  <a:lnTo>
                    <a:pt x="26" y="78"/>
                  </a:lnTo>
                  <a:lnTo>
                    <a:pt x="10" y="7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6" name="Freeform 235"/>
            <p:cNvSpPr/>
            <p:nvPr/>
          </p:nvSpPr>
          <p:spPr bwMode="auto">
            <a:xfrm>
              <a:off x="5602974" y="2970727"/>
              <a:ext cx="834851" cy="426109"/>
            </a:xfrm>
            <a:custGeom>
              <a:avLst/>
              <a:gdLst>
                <a:gd name="T0" fmla="*/ 2147483647 w 570"/>
                <a:gd name="T1" fmla="*/ 2147483647 h 270"/>
                <a:gd name="T2" fmla="*/ 2147483647 w 570"/>
                <a:gd name="T3" fmla="*/ 2147483647 h 270"/>
                <a:gd name="T4" fmla="*/ 2147483647 w 570"/>
                <a:gd name="T5" fmla="*/ 2147483647 h 270"/>
                <a:gd name="T6" fmla="*/ 2147483647 w 570"/>
                <a:gd name="T7" fmla="*/ 2147483647 h 270"/>
                <a:gd name="T8" fmla="*/ 2147483647 w 570"/>
                <a:gd name="T9" fmla="*/ 2147483647 h 270"/>
                <a:gd name="T10" fmla="*/ 2147483647 w 570"/>
                <a:gd name="T11" fmla="*/ 2147483647 h 270"/>
                <a:gd name="T12" fmla="*/ 2147483647 w 570"/>
                <a:gd name="T13" fmla="*/ 2147483647 h 270"/>
                <a:gd name="T14" fmla="*/ 2147483647 w 570"/>
                <a:gd name="T15" fmla="*/ 2147483647 h 270"/>
                <a:gd name="T16" fmla="*/ 2147483647 w 570"/>
                <a:gd name="T17" fmla="*/ 2147483647 h 270"/>
                <a:gd name="T18" fmla="*/ 2147483647 w 570"/>
                <a:gd name="T19" fmla="*/ 2147483647 h 270"/>
                <a:gd name="T20" fmla="*/ 0 w 570"/>
                <a:gd name="T21" fmla="*/ 2147483647 h 270"/>
                <a:gd name="T22" fmla="*/ 2147483647 w 570"/>
                <a:gd name="T23" fmla="*/ 2147483647 h 270"/>
                <a:gd name="T24" fmla="*/ 2147483647 w 570"/>
                <a:gd name="T25" fmla="*/ 2147483647 h 270"/>
                <a:gd name="T26" fmla="*/ 2147483647 w 570"/>
                <a:gd name="T27" fmla="*/ 2147483647 h 270"/>
                <a:gd name="T28" fmla="*/ 2147483647 w 570"/>
                <a:gd name="T29" fmla="*/ 2147483647 h 270"/>
                <a:gd name="T30" fmla="*/ 2147483647 w 570"/>
                <a:gd name="T31" fmla="*/ 2147483647 h 270"/>
                <a:gd name="T32" fmla="*/ 2147483647 w 570"/>
                <a:gd name="T33" fmla="*/ 2147483647 h 270"/>
                <a:gd name="T34" fmla="*/ 2147483647 w 570"/>
                <a:gd name="T35" fmla="*/ 2147483647 h 270"/>
                <a:gd name="T36" fmla="*/ 2147483647 w 570"/>
                <a:gd name="T37" fmla="*/ 2147483647 h 270"/>
                <a:gd name="T38" fmla="*/ 2147483647 w 570"/>
                <a:gd name="T39" fmla="*/ 2147483647 h 270"/>
                <a:gd name="T40" fmla="*/ 2147483647 w 570"/>
                <a:gd name="T41" fmla="*/ 2147483647 h 270"/>
                <a:gd name="T42" fmla="*/ 2147483647 w 570"/>
                <a:gd name="T43" fmla="*/ 2147483647 h 270"/>
                <a:gd name="T44" fmla="*/ 2147483647 w 570"/>
                <a:gd name="T45" fmla="*/ 2147483647 h 270"/>
                <a:gd name="T46" fmla="*/ 2147483647 w 570"/>
                <a:gd name="T47" fmla="*/ 2147483647 h 270"/>
                <a:gd name="T48" fmla="*/ 2147483647 w 570"/>
                <a:gd name="T49" fmla="*/ 2147483647 h 270"/>
                <a:gd name="T50" fmla="*/ 2147483647 w 570"/>
                <a:gd name="T51" fmla="*/ 2147483647 h 270"/>
                <a:gd name="T52" fmla="*/ 2147483647 w 570"/>
                <a:gd name="T53" fmla="*/ 2147483647 h 270"/>
                <a:gd name="T54" fmla="*/ 2147483647 w 570"/>
                <a:gd name="T55" fmla="*/ 2147483647 h 270"/>
                <a:gd name="T56" fmla="*/ 2147483647 w 570"/>
                <a:gd name="T57" fmla="*/ 2147483647 h 270"/>
                <a:gd name="T58" fmla="*/ 2147483647 w 570"/>
                <a:gd name="T59" fmla="*/ 2147483647 h 270"/>
                <a:gd name="T60" fmla="*/ 2147483647 w 570"/>
                <a:gd name="T61" fmla="*/ 2147483647 h 270"/>
                <a:gd name="T62" fmla="*/ 2147483647 w 570"/>
                <a:gd name="T63" fmla="*/ 2147483647 h 270"/>
                <a:gd name="T64" fmla="*/ 2147483647 w 570"/>
                <a:gd name="T65" fmla="*/ 2147483647 h 270"/>
                <a:gd name="T66" fmla="*/ 2147483647 w 570"/>
                <a:gd name="T67" fmla="*/ 2147483647 h 270"/>
                <a:gd name="T68" fmla="*/ 2147483647 w 570"/>
                <a:gd name="T69" fmla="*/ 2147483647 h 270"/>
                <a:gd name="T70" fmla="*/ 2147483647 w 570"/>
                <a:gd name="T71" fmla="*/ 2147483647 h 270"/>
                <a:gd name="T72" fmla="*/ 2147483647 w 570"/>
                <a:gd name="T73" fmla="*/ 2147483647 h 270"/>
                <a:gd name="T74" fmla="*/ 2147483647 w 570"/>
                <a:gd name="T75" fmla="*/ 2147483647 h 270"/>
                <a:gd name="T76" fmla="*/ 2147483647 w 570"/>
                <a:gd name="T77" fmla="*/ 2147483647 h 270"/>
                <a:gd name="T78" fmla="*/ 2147483647 w 570"/>
                <a:gd name="T79" fmla="*/ 2147483647 h 270"/>
                <a:gd name="T80" fmla="*/ 2147483647 w 570"/>
                <a:gd name="T81" fmla="*/ 2147483647 h 270"/>
                <a:gd name="T82" fmla="*/ 2147483647 w 570"/>
                <a:gd name="T83" fmla="*/ 2147483647 h 27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70"/>
                <a:gd name="T127" fmla="*/ 0 h 270"/>
                <a:gd name="T128" fmla="*/ 570 w 570"/>
                <a:gd name="T129" fmla="*/ 270 h 27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70" h="270">
                  <a:moveTo>
                    <a:pt x="118" y="238"/>
                  </a:moveTo>
                  <a:lnTo>
                    <a:pt x="110" y="240"/>
                  </a:lnTo>
                  <a:lnTo>
                    <a:pt x="108" y="248"/>
                  </a:lnTo>
                  <a:lnTo>
                    <a:pt x="108" y="252"/>
                  </a:lnTo>
                  <a:lnTo>
                    <a:pt x="104" y="248"/>
                  </a:lnTo>
                  <a:lnTo>
                    <a:pt x="102" y="236"/>
                  </a:lnTo>
                  <a:lnTo>
                    <a:pt x="102" y="230"/>
                  </a:lnTo>
                  <a:lnTo>
                    <a:pt x="92" y="224"/>
                  </a:lnTo>
                  <a:lnTo>
                    <a:pt x="84" y="222"/>
                  </a:lnTo>
                  <a:lnTo>
                    <a:pt x="72" y="210"/>
                  </a:lnTo>
                  <a:lnTo>
                    <a:pt x="62" y="200"/>
                  </a:lnTo>
                  <a:lnTo>
                    <a:pt x="58" y="194"/>
                  </a:lnTo>
                  <a:lnTo>
                    <a:pt x="64" y="194"/>
                  </a:lnTo>
                  <a:lnTo>
                    <a:pt x="76" y="196"/>
                  </a:lnTo>
                  <a:lnTo>
                    <a:pt x="70" y="184"/>
                  </a:lnTo>
                  <a:lnTo>
                    <a:pt x="82" y="182"/>
                  </a:lnTo>
                  <a:lnTo>
                    <a:pt x="94" y="182"/>
                  </a:lnTo>
                  <a:lnTo>
                    <a:pt x="92" y="168"/>
                  </a:lnTo>
                  <a:lnTo>
                    <a:pt x="92" y="158"/>
                  </a:lnTo>
                  <a:lnTo>
                    <a:pt x="88" y="152"/>
                  </a:lnTo>
                  <a:lnTo>
                    <a:pt x="80" y="152"/>
                  </a:lnTo>
                  <a:lnTo>
                    <a:pt x="74" y="156"/>
                  </a:lnTo>
                  <a:lnTo>
                    <a:pt x="70" y="154"/>
                  </a:lnTo>
                  <a:lnTo>
                    <a:pt x="64" y="152"/>
                  </a:lnTo>
                  <a:lnTo>
                    <a:pt x="52" y="152"/>
                  </a:lnTo>
                  <a:lnTo>
                    <a:pt x="42" y="162"/>
                  </a:lnTo>
                  <a:lnTo>
                    <a:pt x="36" y="152"/>
                  </a:lnTo>
                  <a:lnTo>
                    <a:pt x="24" y="136"/>
                  </a:lnTo>
                  <a:lnTo>
                    <a:pt x="10" y="136"/>
                  </a:lnTo>
                  <a:lnTo>
                    <a:pt x="10" y="126"/>
                  </a:lnTo>
                  <a:lnTo>
                    <a:pt x="4" y="128"/>
                  </a:lnTo>
                  <a:lnTo>
                    <a:pt x="0" y="128"/>
                  </a:lnTo>
                  <a:lnTo>
                    <a:pt x="0" y="126"/>
                  </a:lnTo>
                  <a:lnTo>
                    <a:pt x="0" y="110"/>
                  </a:lnTo>
                  <a:lnTo>
                    <a:pt x="0" y="96"/>
                  </a:lnTo>
                  <a:lnTo>
                    <a:pt x="10" y="88"/>
                  </a:lnTo>
                  <a:lnTo>
                    <a:pt x="18" y="98"/>
                  </a:lnTo>
                  <a:lnTo>
                    <a:pt x="26" y="94"/>
                  </a:lnTo>
                  <a:lnTo>
                    <a:pt x="24" y="82"/>
                  </a:lnTo>
                  <a:lnTo>
                    <a:pt x="48" y="62"/>
                  </a:lnTo>
                  <a:lnTo>
                    <a:pt x="68" y="66"/>
                  </a:lnTo>
                  <a:lnTo>
                    <a:pt x="86" y="72"/>
                  </a:lnTo>
                  <a:lnTo>
                    <a:pt x="102" y="84"/>
                  </a:lnTo>
                  <a:lnTo>
                    <a:pt x="110" y="82"/>
                  </a:lnTo>
                  <a:lnTo>
                    <a:pt x="122" y="86"/>
                  </a:lnTo>
                  <a:lnTo>
                    <a:pt x="128" y="78"/>
                  </a:lnTo>
                  <a:lnTo>
                    <a:pt x="160" y="78"/>
                  </a:lnTo>
                  <a:lnTo>
                    <a:pt x="170" y="86"/>
                  </a:lnTo>
                  <a:lnTo>
                    <a:pt x="176" y="86"/>
                  </a:lnTo>
                  <a:lnTo>
                    <a:pt x="186" y="84"/>
                  </a:lnTo>
                  <a:lnTo>
                    <a:pt x="202" y="84"/>
                  </a:lnTo>
                  <a:lnTo>
                    <a:pt x="204" y="70"/>
                  </a:lnTo>
                  <a:lnTo>
                    <a:pt x="180" y="62"/>
                  </a:lnTo>
                  <a:lnTo>
                    <a:pt x="184" y="56"/>
                  </a:lnTo>
                  <a:lnTo>
                    <a:pt x="186" y="44"/>
                  </a:lnTo>
                  <a:lnTo>
                    <a:pt x="200" y="42"/>
                  </a:lnTo>
                  <a:lnTo>
                    <a:pt x="188" y="36"/>
                  </a:lnTo>
                  <a:lnTo>
                    <a:pt x="182" y="26"/>
                  </a:lnTo>
                  <a:lnTo>
                    <a:pt x="204" y="24"/>
                  </a:lnTo>
                  <a:lnTo>
                    <a:pt x="270" y="10"/>
                  </a:lnTo>
                  <a:lnTo>
                    <a:pt x="280" y="0"/>
                  </a:lnTo>
                  <a:lnTo>
                    <a:pt x="308" y="4"/>
                  </a:lnTo>
                  <a:lnTo>
                    <a:pt x="320" y="22"/>
                  </a:lnTo>
                  <a:lnTo>
                    <a:pt x="354" y="26"/>
                  </a:lnTo>
                  <a:lnTo>
                    <a:pt x="352" y="32"/>
                  </a:lnTo>
                  <a:lnTo>
                    <a:pt x="370" y="32"/>
                  </a:lnTo>
                  <a:lnTo>
                    <a:pt x="388" y="18"/>
                  </a:lnTo>
                  <a:lnTo>
                    <a:pt x="396" y="18"/>
                  </a:lnTo>
                  <a:lnTo>
                    <a:pt x="396" y="28"/>
                  </a:lnTo>
                  <a:lnTo>
                    <a:pt x="412" y="34"/>
                  </a:lnTo>
                  <a:lnTo>
                    <a:pt x="464" y="82"/>
                  </a:lnTo>
                  <a:lnTo>
                    <a:pt x="472" y="84"/>
                  </a:lnTo>
                  <a:lnTo>
                    <a:pt x="472" y="74"/>
                  </a:lnTo>
                  <a:lnTo>
                    <a:pt x="484" y="76"/>
                  </a:lnTo>
                  <a:lnTo>
                    <a:pt x="486" y="84"/>
                  </a:lnTo>
                  <a:lnTo>
                    <a:pt x="506" y="86"/>
                  </a:lnTo>
                  <a:lnTo>
                    <a:pt x="510" y="78"/>
                  </a:lnTo>
                  <a:lnTo>
                    <a:pt x="534" y="94"/>
                  </a:lnTo>
                  <a:lnTo>
                    <a:pt x="550" y="104"/>
                  </a:lnTo>
                  <a:lnTo>
                    <a:pt x="570" y="108"/>
                  </a:lnTo>
                  <a:lnTo>
                    <a:pt x="564" y="112"/>
                  </a:lnTo>
                  <a:lnTo>
                    <a:pt x="562" y="116"/>
                  </a:lnTo>
                  <a:lnTo>
                    <a:pt x="558" y="120"/>
                  </a:lnTo>
                  <a:lnTo>
                    <a:pt x="544" y="130"/>
                  </a:lnTo>
                  <a:lnTo>
                    <a:pt x="556" y="144"/>
                  </a:lnTo>
                  <a:lnTo>
                    <a:pt x="548" y="152"/>
                  </a:lnTo>
                  <a:lnTo>
                    <a:pt x="540" y="154"/>
                  </a:lnTo>
                  <a:lnTo>
                    <a:pt x="532" y="152"/>
                  </a:lnTo>
                  <a:lnTo>
                    <a:pt x="518" y="148"/>
                  </a:lnTo>
                  <a:lnTo>
                    <a:pt x="522" y="160"/>
                  </a:lnTo>
                  <a:lnTo>
                    <a:pt x="522" y="176"/>
                  </a:lnTo>
                  <a:lnTo>
                    <a:pt x="520" y="184"/>
                  </a:lnTo>
                  <a:lnTo>
                    <a:pt x="510" y="186"/>
                  </a:lnTo>
                  <a:lnTo>
                    <a:pt x="498" y="182"/>
                  </a:lnTo>
                  <a:lnTo>
                    <a:pt x="500" y="190"/>
                  </a:lnTo>
                  <a:lnTo>
                    <a:pt x="510" y="210"/>
                  </a:lnTo>
                  <a:lnTo>
                    <a:pt x="512" y="224"/>
                  </a:lnTo>
                  <a:lnTo>
                    <a:pt x="506" y="234"/>
                  </a:lnTo>
                  <a:lnTo>
                    <a:pt x="492" y="228"/>
                  </a:lnTo>
                  <a:lnTo>
                    <a:pt x="480" y="228"/>
                  </a:lnTo>
                  <a:lnTo>
                    <a:pt x="460" y="228"/>
                  </a:lnTo>
                  <a:lnTo>
                    <a:pt x="448" y="228"/>
                  </a:lnTo>
                  <a:lnTo>
                    <a:pt x="428" y="222"/>
                  </a:lnTo>
                  <a:lnTo>
                    <a:pt x="418" y="226"/>
                  </a:lnTo>
                  <a:lnTo>
                    <a:pt x="418" y="234"/>
                  </a:lnTo>
                  <a:lnTo>
                    <a:pt x="398" y="228"/>
                  </a:lnTo>
                  <a:lnTo>
                    <a:pt x="386" y="230"/>
                  </a:lnTo>
                  <a:lnTo>
                    <a:pt x="386" y="242"/>
                  </a:lnTo>
                  <a:lnTo>
                    <a:pt x="380" y="242"/>
                  </a:lnTo>
                  <a:lnTo>
                    <a:pt x="360" y="260"/>
                  </a:lnTo>
                  <a:lnTo>
                    <a:pt x="358" y="264"/>
                  </a:lnTo>
                  <a:lnTo>
                    <a:pt x="354" y="270"/>
                  </a:lnTo>
                  <a:lnTo>
                    <a:pt x="348" y="268"/>
                  </a:lnTo>
                  <a:lnTo>
                    <a:pt x="346" y="260"/>
                  </a:lnTo>
                  <a:lnTo>
                    <a:pt x="326" y="260"/>
                  </a:lnTo>
                  <a:lnTo>
                    <a:pt x="322" y="246"/>
                  </a:lnTo>
                  <a:lnTo>
                    <a:pt x="314" y="244"/>
                  </a:lnTo>
                  <a:lnTo>
                    <a:pt x="310" y="234"/>
                  </a:lnTo>
                  <a:lnTo>
                    <a:pt x="288" y="214"/>
                  </a:lnTo>
                  <a:lnTo>
                    <a:pt x="244" y="218"/>
                  </a:lnTo>
                  <a:lnTo>
                    <a:pt x="226" y="196"/>
                  </a:lnTo>
                  <a:lnTo>
                    <a:pt x="186" y="178"/>
                  </a:lnTo>
                  <a:lnTo>
                    <a:pt x="152" y="188"/>
                  </a:lnTo>
                  <a:lnTo>
                    <a:pt x="162" y="254"/>
                  </a:lnTo>
                  <a:lnTo>
                    <a:pt x="154" y="254"/>
                  </a:lnTo>
                  <a:lnTo>
                    <a:pt x="140" y="242"/>
                  </a:lnTo>
                  <a:lnTo>
                    <a:pt x="130" y="238"/>
                  </a:lnTo>
                  <a:lnTo>
                    <a:pt x="118" y="23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7" name="Freeform 236"/>
            <p:cNvSpPr/>
            <p:nvPr/>
          </p:nvSpPr>
          <p:spPr bwMode="auto">
            <a:xfrm>
              <a:off x="5602974" y="3423385"/>
              <a:ext cx="34594" cy="21239"/>
            </a:xfrm>
            <a:custGeom>
              <a:avLst/>
              <a:gdLst>
                <a:gd name="T0" fmla="*/ 0 w 24"/>
                <a:gd name="T1" fmla="*/ 2147483647 h 14"/>
                <a:gd name="T2" fmla="*/ 2147483647 w 24"/>
                <a:gd name="T3" fmla="*/ 0 h 14"/>
                <a:gd name="T4" fmla="*/ 2147483647 w 24"/>
                <a:gd name="T5" fmla="*/ 2147483647 h 14"/>
                <a:gd name="T6" fmla="*/ 2147483647 w 24"/>
                <a:gd name="T7" fmla="*/ 2147483647 h 14"/>
                <a:gd name="T8" fmla="*/ 2147483647 w 24"/>
                <a:gd name="T9" fmla="*/ 2147483647 h 14"/>
                <a:gd name="T10" fmla="*/ 2147483647 w 24"/>
                <a:gd name="T11" fmla="*/ 2147483647 h 14"/>
                <a:gd name="T12" fmla="*/ 2147483647 w 24"/>
                <a:gd name="T13" fmla="*/ 2147483647 h 14"/>
                <a:gd name="T14" fmla="*/ 0 w 24"/>
                <a:gd name="T15" fmla="*/ 2147483647 h 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"/>
                <a:gd name="T25" fmla="*/ 0 h 14"/>
                <a:gd name="T26" fmla="*/ 24 w 24"/>
                <a:gd name="T27" fmla="*/ 14 h 1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" h="14">
                  <a:moveTo>
                    <a:pt x="0" y="2"/>
                  </a:moveTo>
                  <a:lnTo>
                    <a:pt x="8" y="0"/>
                  </a:lnTo>
                  <a:lnTo>
                    <a:pt x="18" y="8"/>
                  </a:lnTo>
                  <a:lnTo>
                    <a:pt x="24" y="12"/>
                  </a:lnTo>
                  <a:lnTo>
                    <a:pt x="16" y="14"/>
                  </a:lnTo>
                  <a:lnTo>
                    <a:pt x="12" y="14"/>
                  </a:lnTo>
                  <a:lnTo>
                    <a:pt x="6" y="1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8" name="Freeform 237"/>
            <p:cNvSpPr/>
            <p:nvPr/>
          </p:nvSpPr>
          <p:spPr bwMode="auto">
            <a:xfrm>
              <a:off x="5117515" y="2417183"/>
              <a:ext cx="2878162" cy="955758"/>
            </a:xfrm>
            <a:custGeom>
              <a:avLst/>
              <a:gdLst>
                <a:gd name="T0" fmla="*/ 2147483647 w 1968"/>
                <a:gd name="T1" fmla="*/ 2147483647 h 606"/>
                <a:gd name="T2" fmla="*/ 2147483647 w 1968"/>
                <a:gd name="T3" fmla="*/ 2147483647 h 606"/>
                <a:gd name="T4" fmla="*/ 2147483647 w 1968"/>
                <a:gd name="T5" fmla="*/ 2147483647 h 606"/>
                <a:gd name="T6" fmla="*/ 2147483647 w 1968"/>
                <a:gd name="T7" fmla="*/ 2147483647 h 606"/>
                <a:gd name="T8" fmla="*/ 2147483647 w 1968"/>
                <a:gd name="T9" fmla="*/ 2147483647 h 606"/>
                <a:gd name="T10" fmla="*/ 2147483647 w 1968"/>
                <a:gd name="T11" fmla="*/ 2147483647 h 606"/>
                <a:gd name="T12" fmla="*/ 2147483647 w 1968"/>
                <a:gd name="T13" fmla="*/ 2147483647 h 606"/>
                <a:gd name="T14" fmla="*/ 2147483647 w 1968"/>
                <a:gd name="T15" fmla="*/ 2147483647 h 606"/>
                <a:gd name="T16" fmla="*/ 2147483647 w 1968"/>
                <a:gd name="T17" fmla="*/ 2147483647 h 606"/>
                <a:gd name="T18" fmla="*/ 2147483647 w 1968"/>
                <a:gd name="T19" fmla="*/ 2147483647 h 606"/>
                <a:gd name="T20" fmla="*/ 2147483647 w 1968"/>
                <a:gd name="T21" fmla="*/ 2147483647 h 606"/>
                <a:gd name="T22" fmla="*/ 2147483647 w 1968"/>
                <a:gd name="T23" fmla="*/ 2147483647 h 606"/>
                <a:gd name="T24" fmla="*/ 2147483647 w 1968"/>
                <a:gd name="T25" fmla="*/ 2147483647 h 606"/>
                <a:gd name="T26" fmla="*/ 2147483647 w 1968"/>
                <a:gd name="T27" fmla="*/ 2147483647 h 606"/>
                <a:gd name="T28" fmla="*/ 2147483647 w 1968"/>
                <a:gd name="T29" fmla="*/ 2147483647 h 606"/>
                <a:gd name="T30" fmla="*/ 2147483647 w 1968"/>
                <a:gd name="T31" fmla="*/ 2147483647 h 606"/>
                <a:gd name="T32" fmla="*/ 2147483647 w 1968"/>
                <a:gd name="T33" fmla="*/ 2147483647 h 606"/>
                <a:gd name="T34" fmla="*/ 2147483647 w 1968"/>
                <a:gd name="T35" fmla="*/ 2147483647 h 606"/>
                <a:gd name="T36" fmla="*/ 2147483647 w 1968"/>
                <a:gd name="T37" fmla="*/ 2147483647 h 606"/>
                <a:gd name="T38" fmla="*/ 2147483647 w 1968"/>
                <a:gd name="T39" fmla="*/ 2147483647 h 606"/>
                <a:gd name="T40" fmla="*/ 2147483647 w 1968"/>
                <a:gd name="T41" fmla="*/ 2147483647 h 606"/>
                <a:gd name="T42" fmla="*/ 2147483647 w 1968"/>
                <a:gd name="T43" fmla="*/ 2147483647 h 606"/>
                <a:gd name="T44" fmla="*/ 2147483647 w 1968"/>
                <a:gd name="T45" fmla="*/ 2147483647 h 606"/>
                <a:gd name="T46" fmla="*/ 2147483647 w 1968"/>
                <a:gd name="T47" fmla="*/ 2147483647 h 606"/>
                <a:gd name="T48" fmla="*/ 2147483647 w 1968"/>
                <a:gd name="T49" fmla="*/ 2147483647 h 606"/>
                <a:gd name="T50" fmla="*/ 2147483647 w 1968"/>
                <a:gd name="T51" fmla="*/ 2147483647 h 606"/>
                <a:gd name="T52" fmla="*/ 2147483647 w 1968"/>
                <a:gd name="T53" fmla="*/ 2147483647 h 606"/>
                <a:gd name="T54" fmla="*/ 2147483647 w 1968"/>
                <a:gd name="T55" fmla="*/ 2147483647 h 606"/>
                <a:gd name="T56" fmla="*/ 2147483647 w 1968"/>
                <a:gd name="T57" fmla="*/ 2147483647 h 606"/>
                <a:gd name="T58" fmla="*/ 2147483647 w 1968"/>
                <a:gd name="T59" fmla="*/ 2147483647 h 606"/>
                <a:gd name="T60" fmla="*/ 2147483647 w 1968"/>
                <a:gd name="T61" fmla="*/ 0 h 606"/>
                <a:gd name="T62" fmla="*/ 2147483647 w 1968"/>
                <a:gd name="T63" fmla="*/ 2147483647 h 606"/>
                <a:gd name="T64" fmla="*/ 2147483647 w 1968"/>
                <a:gd name="T65" fmla="*/ 2147483647 h 606"/>
                <a:gd name="T66" fmla="*/ 2147483647 w 1968"/>
                <a:gd name="T67" fmla="*/ 2147483647 h 606"/>
                <a:gd name="T68" fmla="*/ 2147483647 w 1968"/>
                <a:gd name="T69" fmla="*/ 2147483647 h 606"/>
                <a:gd name="T70" fmla="*/ 2147483647 w 1968"/>
                <a:gd name="T71" fmla="*/ 2147483647 h 606"/>
                <a:gd name="T72" fmla="*/ 2147483647 w 1968"/>
                <a:gd name="T73" fmla="*/ 2147483647 h 606"/>
                <a:gd name="T74" fmla="*/ 2147483647 w 1968"/>
                <a:gd name="T75" fmla="*/ 2147483647 h 606"/>
                <a:gd name="T76" fmla="*/ 2147483647 w 1968"/>
                <a:gd name="T77" fmla="*/ 2147483647 h 606"/>
                <a:gd name="T78" fmla="*/ 2147483647 w 1968"/>
                <a:gd name="T79" fmla="*/ 2147483647 h 606"/>
                <a:gd name="T80" fmla="*/ 2147483647 w 1968"/>
                <a:gd name="T81" fmla="*/ 2147483647 h 606"/>
                <a:gd name="T82" fmla="*/ 2147483647 w 1968"/>
                <a:gd name="T83" fmla="*/ 2147483647 h 606"/>
                <a:gd name="T84" fmla="*/ 2147483647 w 1968"/>
                <a:gd name="T85" fmla="*/ 2147483647 h 606"/>
                <a:gd name="T86" fmla="*/ 2147483647 w 1968"/>
                <a:gd name="T87" fmla="*/ 2147483647 h 606"/>
                <a:gd name="T88" fmla="*/ 2147483647 w 1968"/>
                <a:gd name="T89" fmla="*/ 2147483647 h 606"/>
                <a:gd name="T90" fmla="*/ 2147483647 w 1968"/>
                <a:gd name="T91" fmla="*/ 2147483647 h 606"/>
                <a:gd name="T92" fmla="*/ 2147483647 w 1968"/>
                <a:gd name="T93" fmla="*/ 2147483647 h 606"/>
                <a:gd name="T94" fmla="*/ 2147483647 w 1968"/>
                <a:gd name="T95" fmla="*/ 2147483647 h 606"/>
                <a:gd name="T96" fmla="*/ 2147483647 w 1968"/>
                <a:gd name="T97" fmla="*/ 2147483647 h 606"/>
                <a:gd name="T98" fmla="*/ 2147483647 w 1968"/>
                <a:gd name="T99" fmla="*/ 2147483647 h 606"/>
                <a:gd name="T100" fmla="*/ 2147483647 w 1968"/>
                <a:gd name="T101" fmla="*/ 2147483647 h 606"/>
                <a:gd name="T102" fmla="*/ 2147483647 w 1968"/>
                <a:gd name="T103" fmla="*/ 2147483647 h 606"/>
                <a:gd name="T104" fmla="*/ 2147483647 w 1968"/>
                <a:gd name="T105" fmla="*/ 2147483647 h 606"/>
                <a:gd name="T106" fmla="*/ 2147483647 w 1968"/>
                <a:gd name="T107" fmla="*/ 2147483647 h 606"/>
                <a:gd name="T108" fmla="*/ 2147483647 w 1968"/>
                <a:gd name="T109" fmla="*/ 2147483647 h 606"/>
                <a:gd name="T110" fmla="*/ 2147483647 w 1968"/>
                <a:gd name="T111" fmla="*/ 2147483647 h 606"/>
                <a:gd name="T112" fmla="*/ 2147483647 w 1968"/>
                <a:gd name="T113" fmla="*/ 2147483647 h 606"/>
                <a:gd name="T114" fmla="*/ 2147483647 w 1968"/>
                <a:gd name="T115" fmla="*/ 2147483647 h 606"/>
                <a:gd name="T116" fmla="*/ 2147483647 w 1968"/>
                <a:gd name="T117" fmla="*/ 2147483647 h 606"/>
                <a:gd name="T118" fmla="*/ 2147483647 w 1968"/>
                <a:gd name="T119" fmla="*/ 2147483647 h 60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968"/>
                <a:gd name="T181" fmla="*/ 0 h 606"/>
                <a:gd name="T182" fmla="*/ 1968 w 1968"/>
                <a:gd name="T183" fmla="*/ 606 h 60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968" h="606">
                  <a:moveTo>
                    <a:pt x="902" y="458"/>
                  </a:moveTo>
                  <a:lnTo>
                    <a:pt x="912" y="448"/>
                  </a:lnTo>
                  <a:lnTo>
                    <a:pt x="924" y="440"/>
                  </a:lnTo>
                  <a:lnTo>
                    <a:pt x="936" y="436"/>
                  </a:lnTo>
                  <a:lnTo>
                    <a:pt x="950" y="434"/>
                  </a:lnTo>
                  <a:lnTo>
                    <a:pt x="958" y="436"/>
                  </a:lnTo>
                  <a:lnTo>
                    <a:pt x="964" y="436"/>
                  </a:lnTo>
                  <a:lnTo>
                    <a:pt x="982" y="442"/>
                  </a:lnTo>
                  <a:lnTo>
                    <a:pt x="1000" y="448"/>
                  </a:lnTo>
                  <a:lnTo>
                    <a:pt x="1010" y="450"/>
                  </a:lnTo>
                  <a:lnTo>
                    <a:pt x="1020" y="450"/>
                  </a:lnTo>
                  <a:lnTo>
                    <a:pt x="1026" y="450"/>
                  </a:lnTo>
                  <a:lnTo>
                    <a:pt x="1030" y="448"/>
                  </a:lnTo>
                  <a:lnTo>
                    <a:pt x="1034" y="446"/>
                  </a:lnTo>
                  <a:lnTo>
                    <a:pt x="1036" y="442"/>
                  </a:lnTo>
                  <a:lnTo>
                    <a:pt x="1036" y="438"/>
                  </a:lnTo>
                  <a:lnTo>
                    <a:pt x="1034" y="436"/>
                  </a:lnTo>
                  <a:lnTo>
                    <a:pt x="1028" y="430"/>
                  </a:lnTo>
                  <a:lnTo>
                    <a:pt x="1024" y="424"/>
                  </a:lnTo>
                  <a:lnTo>
                    <a:pt x="1022" y="420"/>
                  </a:lnTo>
                  <a:lnTo>
                    <a:pt x="1020" y="416"/>
                  </a:lnTo>
                  <a:lnTo>
                    <a:pt x="1022" y="414"/>
                  </a:lnTo>
                  <a:lnTo>
                    <a:pt x="1024" y="414"/>
                  </a:lnTo>
                  <a:lnTo>
                    <a:pt x="1030" y="412"/>
                  </a:lnTo>
                  <a:lnTo>
                    <a:pt x="1048" y="412"/>
                  </a:lnTo>
                  <a:lnTo>
                    <a:pt x="1066" y="416"/>
                  </a:lnTo>
                  <a:lnTo>
                    <a:pt x="1076" y="420"/>
                  </a:lnTo>
                  <a:lnTo>
                    <a:pt x="1082" y="426"/>
                  </a:lnTo>
                  <a:lnTo>
                    <a:pt x="1088" y="434"/>
                  </a:lnTo>
                  <a:lnTo>
                    <a:pt x="1092" y="436"/>
                  </a:lnTo>
                  <a:lnTo>
                    <a:pt x="1094" y="438"/>
                  </a:lnTo>
                  <a:lnTo>
                    <a:pt x="1100" y="440"/>
                  </a:lnTo>
                  <a:lnTo>
                    <a:pt x="1108" y="438"/>
                  </a:lnTo>
                  <a:lnTo>
                    <a:pt x="1122" y="436"/>
                  </a:lnTo>
                  <a:lnTo>
                    <a:pt x="1136" y="438"/>
                  </a:lnTo>
                  <a:lnTo>
                    <a:pt x="1148" y="440"/>
                  </a:lnTo>
                  <a:lnTo>
                    <a:pt x="1160" y="446"/>
                  </a:lnTo>
                  <a:lnTo>
                    <a:pt x="1186" y="458"/>
                  </a:lnTo>
                  <a:lnTo>
                    <a:pt x="1200" y="460"/>
                  </a:lnTo>
                  <a:lnTo>
                    <a:pt x="1214" y="462"/>
                  </a:lnTo>
                  <a:lnTo>
                    <a:pt x="1222" y="462"/>
                  </a:lnTo>
                  <a:lnTo>
                    <a:pt x="1230" y="460"/>
                  </a:lnTo>
                  <a:lnTo>
                    <a:pt x="1240" y="452"/>
                  </a:lnTo>
                  <a:lnTo>
                    <a:pt x="1252" y="444"/>
                  </a:lnTo>
                  <a:lnTo>
                    <a:pt x="1258" y="442"/>
                  </a:lnTo>
                  <a:lnTo>
                    <a:pt x="1264" y="442"/>
                  </a:lnTo>
                  <a:lnTo>
                    <a:pt x="1272" y="442"/>
                  </a:lnTo>
                  <a:lnTo>
                    <a:pt x="1284" y="446"/>
                  </a:lnTo>
                  <a:lnTo>
                    <a:pt x="1306" y="454"/>
                  </a:lnTo>
                  <a:lnTo>
                    <a:pt x="1314" y="454"/>
                  </a:lnTo>
                  <a:lnTo>
                    <a:pt x="1324" y="452"/>
                  </a:lnTo>
                  <a:lnTo>
                    <a:pt x="1326" y="450"/>
                  </a:lnTo>
                  <a:lnTo>
                    <a:pt x="1328" y="446"/>
                  </a:lnTo>
                  <a:lnTo>
                    <a:pt x="1328" y="442"/>
                  </a:lnTo>
                  <a:lnTo>
                    <a:pt x="1328" y="436"/>
                  </a:lnTo>
                  <a:lnTo>
                    <a:pt x="1326" y="426"/>
                  </a:lnTo>
                  <a:lnTo>
                    <a:pt x="1324" y="416"/>
                  </a:lnTo>
                  <a:lnTo>
                    <a:pt x="1318" y="410"/>
                  </a:lnTo>
                  <a:lnTo>
                    <a:pt x="1314" y="406"/>
                  </a:lnTo>
                  <a:lnTo>
                    <a:pt x="1312" y="404"/>
                  </a:lnTo>
                  <a:lnTo>
                    <a:pt x="1312" y="398"/>
                  </a:lnTo>
                  <a:lnTo>
                    <a:pt x="1314" y="394"/>
                  </a:lnTo>
                  <a:lnTo>
                    <a:pt x="1318" y="390"/>
                  </a:lnTo>
                  <a:lnTo>
                    <a:pt x="1324" y="388"/>
                  </a:lnTo>
                  <a:lnTo>
                    <a:pt x="1334" y="386"/>
                  </a:lnTo>
                  <a:lnTo>
                    <a:pt x="1346" y="386"/>
                  </a:lnTo>
                  <a:lnTo>
                    <a:pt x="1368" y="388"/>
                  </a:lnTo>
                  <a:lnTo>
                    <a:pt x="1384" y="394"/>
                  </a:lnTo>
                  <a:lnTo>
                    <a:pt x="1396" y="402"/>
                  </a:lnTo>
                  <a:lnTo>
                    <a:pt x="1408" y="410"/>
                  </a:lnTo>
                  <a:lnTo>
                    <a:pt x="1430" y="432"/>
                  </a:lnTo>
                  <a:lnTo>
                    <a:pt x="1442" y="440"/>
                  </a:lnTo>
                  <a:lnTo>
                    <a:pt x="1452" y="448"/>
                  </a:lnTo>
                  <a:lnTo>
                    <a:pt x="1466" y="454"/>
                  </a:lnTo>
                  <a:lnTo>
                    <a:pt x="1480" y="458"/>
                  </a:lnTo>
                  <a:lnTo>
                    <a:pt x="1494" y="462"/>
                  </a:lnTo>
                  <a:lnTo>
                    <a:pt x="1506" y="466"/>
                  </a:lnTo>
                  <a:lnTo>
                    <a:pt x="1512" y="474"/>
                  </a:lnTo>
                  <a:lnTo>
                    <a:pt x="1518" y="482"/>
                  </a:lnTo>
                  <a:lnTo>
                    <a:pt x="1526" y="488"/>
                  </a:lnTo>
                  <a:lnTo>
                    <a:pt x="1532" y="490"/>
                  </a:lnTo>
                  <a:lnTo>
                    <a:pt x="1536" y="490"/>
                  </a:lnTo>
                  <a:lnTo>
                    <a:pt x="1548" y="488"/>
                  </a:lnTo>
                  <a:lnTo>
                    <a:pt x="1554" y="484"/>
                  </a:lnTo>
                  <a:lnTo>
                    <a:pt x="1560" y="478"/>
                  </a:lnTo>
                  <a:lnTo>
                    <a:pt x="1568" y="472"/>
                  </a:lnTo>
                  <a:lnTo>
                    <a:pt x="1576" y="486"/>
                  </a:lnTo>
                  <a:lnTo>
                    <a:pt x="1580" y="496"/>
                  </a:lnTo>
                  <a:lnTo>
                    <a:pt x="1582" y="510"/>
                  </a:lnTo>
                  <a:lnTo>
                    <a:pt x="1582" y="522"/>
                  </a:lnTo>
                  <a:lnTo>
                    <a:pt x="1582" y="528"/>
                  </a:lnTo>
                  <a:lnTo>
                    <a:pt x="1582" y="538"/>
                  </a:lnTo>
                  <a:lnTo>
                    <a:pt x="1574" y="532"/>
                  </a:lnTo>
                  <a:lnTo>
                    <a:pt x="1562" y="528"/>
                  </a:lnTo>
                  <a:lnTo>
                    <a:pt x="1562" y="544"/>
                  </a:lnTo>
                  <a:lnTo>
                    <a:pt x="1570" y="550"/>
                  </a:lnTo>
                  <a:lnTo>
                    <a:pt x="1576" y="558"/>
                  </a:lnTo>
                  <a:lnTo>
                    <a:pt x="1584" y="580"/>
                  </a:lnTo>
                  <a:lnTo>
                    <a:pt x="1590" y="576"/>
                  </a:lnTo>
                  <a:lnTo>
                    <a:pt x="1600" y="574"/>
                  </a:lnTo>
                  <a:lnTo>
                    <a:pt x="1612" y="576"/>
                  </a:lnTo>
                  <a:lnTo>
                    <a:pt x="1618" y="576"/>
                  </a:lnTo>
                  <a:lnTo>
                    <a:pt x="1624" y="574"/>
                  </a:lnTo>
                  <a:lnTo>
                    <a:pt x="1630" y="574"/>
                  </a:lnTo>
                  <a:lnTo>
                    <a:pt x="1634" y="570"/>
                  </a:lnTo>
                  <a:lnTo>
                    <a:pt x="1640" y="558"/>
                  </a:lnTo>
                  <a:lnTo>
                    <a:pt x="1640" y="546"/>
                  </a:lnTo>
                  <a:lnTo>
                    <a:pt x="1642" y="532"/>
                  </a:lnTo>
                  <a:lnTo>
                    <a:pt x="1642" y="518"/>
                  </a:lnTo>
                  <a:lnTo>
                    <a:pt x="1642" y="494"/>
                  </a:lnTo>
                  <a:lnTo>
                    <a:pt x="1640" y="476"/>
                  </a:lnTo>
                  <a:lnTo>
                    <a:pt x="1636" y="458"/>
                  </a:lnTo>
                  <a:lnTo>
                    <a:pt x="1628" y="436"/>
                  </a:lnTo>
                  <a:lnTo>
                    <a:pt x="1616" y="418"/>
                  </a:lnTo>
                  <a:lnTo>
                    <a:pt x="1604" y="402"/>
                  </a:lnTo>
                  <a:lnTo>
                    <a:pt x="1588" y="386"/>
                  </a:lnTo>
                  <a:lnTo>
                    <a:pt x="1580" y="382"/>
                  </a:lnTo>
                  <a:lnTo>
                    <a:pt x="1572" y="380"/>
                  </a:lnTo>
                  <a:lnTo>
                    <a:pt x="1562" y="376"/>
                  </a:lnTo>
                  <a:lnTo>
                    <a:pt x="1554" y="376"/>
                  </a:lnTo>
                  <a:lnTo>
                    <a:pt x="1550" y="376"/>
                  </a:lnTo>
                  <a:lnTo>
                    <a:pt x="1548" y="376"/>
                  </a:lnTo>
                  <a:lnTo>
                    <a:pt x="1544" y="382"/>
                  </a:lnTo>
                  <a:lnTo>
                    <a:pt x="1534" y="378"/>
                  </a:lnTo>
                  <a:lnTo>
                    <a:pt x="1530" y="370"/>
                  </a:lnTo>
                  <a:lnTo>
                    <a:pt x="1524" y="362"/>
                  </a:lnTo>
                  <a:lnTo>
                    <a:pt x="1516" y="354"/>
                  </a:lnTo>
                  <a:lnTo>
                    <a:pt x="1510" y="358"/>
                  </a:lnTo>
                  <a:lnTo>
                    <a:pt x="1502" y="362"/>
                  </a:lnTo>
                  <a:lnTo>
                    <a:pt x="1492" y="366"/>
                  </a:lnTo>
                  <a:lnTo>
                    <a:pt x="1492" y="354"/>
                  </a:lnTo>
                  <a:lnTo>
                    <a:pt x="1494" y="354"/>
                  </a:lnTo>
                  <a:lnTo>
                    <a:pt x="1496" y="350"/>
                  </a:lnTo>
                  <a:lnTo>
                    <a:pt x="1502" y="344"/>
                  </a:lnTo>
                  <a:lnTo>
                    <a:pt x="1504" y="340"/>
                  </a:lnTo>
                  <a:lnTo>
                    <a:pt x="1504" y="334"/>
                  </a:lnTo>
                  <a:lnTo>
                    <a:pt x="1504" y="324"/>
                  </a:lnTo>
                  <a:lnTo>
                    <a:pt x="1506" y="312"/>
                  </a:lnTo>
                  <a:lnTo>
                    <a:pt x="1506" y="308"/>
                  </a:lnTo>
                  <a:lnTo>
                    <a:pt x="1508" y="302"/>
                  </a:lnTo>
                  <a:lnTo>
                    <a:pt x="1516" y="296"/>
                  </a:lnTo>
                  <a:lnTo>
                    <a:pt x="1524" y="290"/>
                  </a:lnTo>
                  <a:lnTo>
                    <a:pt x="1534" y="286"/>
                  </a:lnTo>
                  <a:lnTo>
                    <a:pt x="1546" y="284"/>
                  </a:lnTo>
                  <a:lnTo>
                    <a:pt x="1570" y="286"/>
                  </a:lnTo>
                  <a:lnTo>
                    <a:pt x="1592" y="286"/>
                  </a:lnTo>
                  <a:lnTo>
                    <a:pt x="1610" y="288"/>
                  </a:lnTo>
                  <a:lnTo>
                    <a:pt x="1624" y="292"/>
                  </a:lnTo>
                  <a:lnTo>
                    <a:pt x="1636" y="296"/>
                  </a:lnTo>
                  <a:lnTo>
                    <a:pt x="1648" y="298"/>
                  </a:lnTo>
                  <a:lnTo>
                    <a:pt x="1656" y="296"/>
                  </a:lnTo>
                  <a:lnTo>
                    <a:pt x="1662" y="294"/>
                  </a:lnTo>
                  <a:lnTo>
                    <a:pt x="1668" y="290"/>
                  </a:lnTo>
                  <a:lnTo>
                    <a:pt x="1670" y="286"/>
                  </a:lnTo>
                  <a:lnTo>
                    <a:pt x="1666" y="284"/>
                  </a:lnTo>
                  <a:lnTo>
                    <a:pt x="1660" y="278"/>
                  </a:lnTo>
                  <a:lnTo>
                    <a:pt x="1656" y="272"/>
                  </a:lnTo>
                  <a:lnTo>
                    <a:pt x="1654" y="262"/>
                  </a:lnTo>
                  <a:lnTo>
                    <a:pt x="1654" y="254"/>
                  </a:lnTo>
                  <a:lnTo>
                    <a:pt x="1656" y="252"/>
                  </a:lnTo>
                  <a:lnTo>
                    <a:pt x="1658" y="248"/>
                  </a:lnTo>
                  <a:lnTo>
                    <a:pt x="1662" y="246"/>
                  </a:lnTo>
                  <a:lnTo>
                    <a:pt x="1668" y="246"/>
                  </a:lnTo>
                  <a:lnTo>
                    <a:pt x="1682" y="246"/>
                  </a:lnTo>
                  <a:lnTo>
                    <a:pt x="1694" y="250"/>
                  </a:lnTo>
                  <a:lnTo>
                    <a:pt x="1704" y="256"/>
                  </a:lnTo>
                  <a:lnTo>
                    <a:pt x="1714" y="262"/>
                  </a:lnTo>
                  <a:lnTo>
                    <a:pt x="1722" y="264"/>
                  </a:lnTo>
                  <a:lnTo>
                    <a:pt x="1722" y="256"/>
                  </a:lnTo>
                  <a:lnTo>
                    <a:pt x="1722" y="250"/>
                  </a:lnTo>
                  <a:lnTo>
                    <a:pt x="1724" y="244"/>
                  </a:lnTo>
                  <a:lnTo>
                    <a:pt x="1722" y="230"/>
                  </a:lnTo>
                  <a:lnTo>
                    <a:pt x="1738" y="230"/>
                  </a:lnTo>
                  <a:lnTo>
                    <a:pt x="1740" y="240"/>
                  </a:lnTo>
                  <a:lnTo>
                    <a:pt x="1744" y="246"/>
                  </a:lnTo>
                  <a:lnTo>
                    <a:pt x="1750" y="254"/>
                  </a:lnTo>
                  <a:lnTo>
                    <a:pt x="1754" y="260"/>
                  </a:lnTo>
                  <a:lnTo>
                    <a:pt x="1748" y="270"/>
                  </a:lnTo>
                  <a:lnTo>
                    <a:pt x="1740" y="284"/>
                  </a:lnTo>
                  <a:lnTo>
                    <a:pt x="1734" y="300"/>
                  </a:lnTo>
                  <a:lnTo>
                    <a:pt x="1732" y="314"/>
                  </a:lnTo>
                  <a:lnTo>
                    <a:pt x="1732" y="322"/>
                  </a:lnTo>
                  <a:lnTo>
                    <a:pt x="1736" y="330"/>
                  </a:lnTo>
                  <a:lnTo>
                    <a:pt x="1740" y="338"/>
                  </a:lnTo>
                  <a:lnTo>
                    <a:pt x="1746" y="346"/>
                  </a:lnTo>
                  <a:lnTo>
                    <a:pt x="1760" y="362"/>
                  </a:lnTo>
                  <a:lnTo>
                    <a:pt x="1776" y="378"/>
                  </a:lnTo>
                  <a:lnTo>
                    <a:pt x="1814" y="406"/>
                  </a:lnTo>
                  <a:lnTo>
                    <a:pt x="1830" y="420"/>
                  </a:lnTo>
                  <a:lnTo>
                    <a:pt x="1840" y="434"/>
                  </a:lnTo>
                  <a:lnTo>
                    <a:pt x="1846" y="424"/>
                  </a:lnTo>
                  <a:lnTo>
                    <a:pt x="1848" y="416"/>
                  </a:lnTo>
                  <a:lnTo>
                    <a:pt x="1846" y="410"/>
                  </a:lnTo>
                  <a:lnTo>
                    <a:pt x="1840" y="404"/>
                  </a:lnTo>
                  <a:lnTo>
                    <a:pt x="1838" y="400"/>
                  </a:lnTo>
                  <a:lnTo>
                    <a:pt x="1840" y="398"/>
                  </a:lnTo>
                  <a:lnTo>
                    <a:pt x="1844" y="394"/>
                  </a:lnTo>
                  <a:lnTo>
                    <a:pt x="1850" y="390"/>
                  </a:lnTo>
                  <a:lnTo>
                    <a:pt x="1842" y="384"/>
                  </a:lnTo>
                  <a:lnTo>
                    <a:pt x="1838" y="382"/>
                  </a:lnTo>
                  <a:lnTo>
                    <a:pt x="1838" y="376"/>
                  </a:lnTo>
                  <a:lnTo>
                    <a:pt x="1838" y="372"/>
                  </a:lnTo>
                  <a:lnTo>
                    <a:pt x="1840" y="368"/>
                  </a:lnTo>
                  <a:lnTo>
                    <a:pt x="1850" y="366"/>
                  </a:lnTo>
                  <a:lnTo>
                    <a:pt x="1850" y="364"/>
                  </a:lnTo>
                  <a:lnTo>
                    <a:pt x="1852" y="362"/>
                  </a:lnTo>
                  <a:lnTo>
                    <a:pt x="1852" y="358"/>
                  </a:lnTo>
                  <a:lnTo>
                    <a:pt x="1850" y="356"/>
                  </a:lnTo>
                  <a:lnTo>
                    <a:pt x="1846" y="354"/>
                  </a:lnTo>
                  <a:lnTo>
                    <a:pt x="1838" y="354"/>
                  </a:lnTo>
                  <a:lnTo>
                    <a:pt x="1828" y="354"/>
                  </a:lnTo>
                  <a:lnTo>
                    <a:pt x="1840" y="338"/>
                  </a:lnTo>
                  <a:lnTo>
                    <a:pt x="1828" y="328"/>
                  </a:lnTo>
                  <a:lnTo>
                    <a:pt x="1806" y="316"/>
                  </a:lnTo>
                  <a:lnTo>
                    <a:pt x="1798" y="308"/>
                  </a:lnTo>
                  <a:lnTo>
                    <a:pt x="1790" y="302"/>
                  </a:lnTo>
                  <a:lnTo>
                    <a:pt x="1784" y="296"/>
                  </a:lnTo>
                  <a:lnTo>
                    <a:pt x="1782" y="290"/>
                  </a:lnTo>
                  <a:lnTo>
                    <a:pt x="1784" y="282"/>
                  </a:lnTo>
                  <a:lnTo>
                    <a:pt x="1786" y="274"/>
                  </a:lnTo>
                  <a:lnTo>
                    <a:pt x="1792" y="270"/>
                  </a:lnTo>
                  <a:lnTo>
                    <a:pt x="1796" y="268"/>
                  </a:lnTo>
                  <a:lnTo>
                    <a:pt x="1828" y="268"/>
                  </a:lnTo>
                  <a:lnTo>
                    <a:pt x="1838" y="266"/>
                  </a:lnTo>
                  <a:lnTo>
                    <a:pt x="1850" y="262"/>
                  </a:lnTo>
                  <a:lnTo>
                    <a:pt x="1858" y="258"/>
                  </a:lnTo>
                  <a:lnTo>
                    <a:pt x="1868" y="252"/>
                  </a:lnTo>
                  <a:lnTo>
                    <a:pt x="1888" y="240"/>
                  </a:lnTo>
                  <a:lnTo>
                    <a:pt x="1898" y="234"/>
                  </a:lnTo>
                  <a:lnTo>
                    <a:pt x="1912" y="228"/>
                  </a:lnTo>
                  <a:lnTo>
                    <a:pt x="1906" y="218"/>
                  </a:lnTo>
                  <a:lnTo>
                    <a:pt x="1900" y="214"/>
                  </a:lnTo>
                  <a:lnTo>
                    <a:pt x="1892" y="210"/>
                  </a:lnTo>
                  <a:lnTo>
                    <a:pt x="1884" y="208"/>
                  </a:lnTo>
                  <a:lnTo>
                    <a:pt x="1864" y="206"/>
                  </a:lnTo>
                  <a:lnTo>
                    <a:pt x="1856" y="204"/>
                  </a:lnTo>
                  <a:lnTo>
                    <a:pt x="1846" y="198"/>
                  </a:lnTo>
                  <a:lnTo>
                    <a:pt x="1858" y="194"/>
                  </a:lnTo>
                  <a:lnTo>
                    <a:pt x="1868" y="190"/>
                  </a:lnTo>
                  <a:lnTo>
                    <a:pt x="1862" y="184"/>
                  </a:lnTo>
                  <a:lnTo>
                    <a:pt x="1858" y="178"/>
                  </a:lnTo>
                  <a:lnTo>
                    <a:pt x="1868" y="176"/>
                  </a:lnTo>
                  <a:lnTo>
                    <a:pt x="1882" y="180"/>
                  </a:lnTo>
                  <a:lnTo>
                    <a:pt x="1912" y="188"/>
                  </a:lnTo>
                  <a:lnTo>
                    <a:pt x="1940" y="194"/>
                  </a:lnTo>
                  <a:lnTo>
                    <a:pt x="1950" y="198"/>
                  </a:lnTo>
                  <a:lnTo>
                    <a:pt x="1962" y="198"/>
                  </a:lnTo>
                  <a:lnTo>
                    <a:pt x="1966" y="198"/>
                  </a:lnTo>
                  <a:lnTo>
                    <a:pt x="1968" y="196"/>
                  </a:lnTo>
                  <a:lnTo>
                    <a:pt x="1968" y="194"/>
                  </a:lnTo>
                  <a:lnTo>
                    <a:pt x="1968" y="190"/>
                  </a:lnTo>
                  <a:lnTo>
                    <a:pt x="1968" y="188"/>
                  </a:lnTo>
                  <a:lnTo>
                    <a:pt x="1962" y="182"/>
                  </a:lnTo>
                  <a:lnTo>
                    <a:pt x="1960" y="178"/>
                  </a:lnTo>
                  <a:lnTo>
                    <a:pt x="1956" y="174"/>
                  </a:lnTo>
                  <a:lnTo>
                    <a:pt x="1940" y="166"/>
                  </a:lnTo>
                  <a:lnTo>
                    <a:pt x="1924" y="164"/>
                  </a:lnTo>
                  <a:lnTo>
                    <a:pt x="1906" y="162"/>
                  </a:lnTo>
                  <a:lnTo>
                    <a:pt x="1896" y="162"/>
                  </a:lnTo>
                  <a:lnTo>
                    <a:pt x="1892" y="162"/>
                  </a:lnTo>
                  <a:lnTo>
                    <a:pt x="1888" y="164"/>
                  </a:lnTo>
                  <a:lnTo>
                    <a:pt x="1868" y="152"/>
                  </a:lnTo>
                  <a:lnTo>
                    <a:pt x="1844" y="142"/>
                  </a:lnTo>
                  <a:lnTo>
                    <a:pt x="1818" y="134"/>
                  </a:lnTo>
                  <a:lnTo>
                    <a:pt x="1788" y="126"/>
                  </a:lnTo>
                  <a:lnTo>
                    <a:pt x="1760" y="122"/>
                  </a:lnTo>
                  <a:lnTo>
                    <a:pt x="1730" y="118"/>
                  </a:lnTo>
                  <a:lnTo>
                    <a:pt x="1700" y="114"/>
                  </a:lnTo>
                  <a:lnTo>
                    <a:pt x="1674" y="114"/>
                  </a:lnTo>
                  <a:lnTo>
                    <a:pt x="1668" y="112"/>
                  </a:lnTo>
                  <a:lnTo>
                    <a:pt x="1656" y="110"/>
                  </a:lnTo>
                  <a:lnTo>
                    <a:pt x="1652" y="110"/>
                  </a:lnTo>
                  <a:lnTo>
                    <a:pt x="1650" y="114"/>
                  </a:lnTo>
                  <a:lnTo>
                    <a:pt x="1652" y="120"/>
                  </a:lnTo>
                  <a:lnTo>
                    <a:pt x="1660" y="130"/>
                  </a:lnTo>
                  <a:lnTo>
                    <a:pt x="1644" y="130"/>
                  </a:lnTo>
                  <a:lnTo>
                    <a:pt x="1636" y="124"/>
                  </a:lnTo>
                  <a:lnTo>
                    <a:pt x="1622" y="120"/>
                  </a:lnTo>
                  <a:lnTo>
                    <a:pt x="1610" y="118"/>
                  </a:lnTo>
                  <a:lnTo>
                    <a:pt x="1594" y="118"/>
                  </a:lnTo>
                  <a:lnTo>
                    <a:pt x="1562" y="120"/>
                  </a:lnTo>
                  <a:lnTo>
                    <a:pt x="1548" y="120"/>
                  </a:lnTo>
                  <a:lnTo>
                    <a:pt x="1534" y="118"/>
                  </a:lnTo>
                  <a:lnTo>
                    <a:pt x="1526" y="116"/>
                  </a:lnTo>
                  <a:lnTo>
                    <a:pt x="1520" y="112"/>
                  </a:lnTo>
                  <a:lnTo>
                    <a:pt x="1514" y="108"/>
                  </a:lnTo>
                  <a:lnTo>
                    <a:pt x="1508" y="102"/>
                  </a:lnTo>
                  <a:lnTo>
                    <a:pt x="1500" y="98"/>
                  </a:lnTo>
                  <a:lnTo>
                    <a:pt x="1480" y="96"/>
                  </a:lnTo>
                  <a:lnTo>
                    <a:pt x="1454" y="96"/>
                  </a:lnTo>
                  <a:lnTo>
                    <a:pt x="1418" y="100"/>
                  </a:lnTo>
                  <a:lnTo>
                    <a:pt x="1406" y="100"/>
                  </a:lnTo>
                  <a:lnTo>
                    <a:pt x="1394" y="96"/>
                  </a:lnTo>
                  <a:lnTo>
                    <a:pt x="1388" y="90"/>
                  </a:lnTo>
                  <a:lnTo>
                    <a:pt x="1378" y="84"/>
                  </a:lnTo>
                  <a:lnTo>
                    <a:pt x="1364" y="72"/>
                  </a:lnTo>
                  <a:lnTo>
                    <a:pt x="1354" y="68"/>
                  </a:lnTo>
                  <a:lnTo>
                    <a:pt x="1344" y="66"/>
                  </a:lnTo>
                  <a:lnTo>
                    <a:pt x="1340" y="68"/>
                  </a:lnTo>
                  <a:lnTo>
                    <a:pt x="1336" y="70"/>
                  </a:lnTo>
                  <a:lnTo>
                    <a:pt x="1334" y="78"/>
                  </a:lnTo>
                  <a:lnTo>
                    <a:pt x="1328" y="78"/>
                  </a:lnTo>
                  <a:lnTo>
                    <a:pt x="1312" y="80"/>
                  </a:lnTo>
                  <a:lnTo>
                    <a:pt x="1304" y="78"/>
                  </a:lnTo>
                  <a:lnTo>
                    <a:pt x="1292" y="76"/>
                  </a:lnTo>
                  <a:lnTo>
                    <a:pt x="1280" y="72"/>
                  </a:lnTo>
                  <a:lnTo>
                    <a:pt x="1266" y="66"/>
                  </a:lnTo>
                  <a:lnTo>
                    <a:pt x="1260" y="64"/>
                  </a:lnTo>
                  <a:lnTo>
                    <a:pt x="1256" y="64"/>
                  </a:lnTo>
                  <a:lnTo>
                    <a:pt x="1250" y="68"/>
                  </a:lnTo>
                  <a:lnTo>
                    <a:pt x="1246" y="74"/>
                  </a:lnTo>
                  <a:lnTo>
                    <a:pt x="1240" y="82"/>
                  </a:lnTo>
                  <a:lnTo>
                    <a:pt x="1236" y="88"/>
                  </a:lnTo>
                  <a:lnTo>
                    <a:pt x="1232" y="90"/>
                  </a:lnTo>
                  <a:lnTo>
                    <a:pt x="1224" y="94"/>
                  </a:lnTo>
                  <a:lnTo>
                    <a:pt x="1212" y="96"/>
                  </a:lnTo>
                  <a:lnTo>
                    <a:pt x="1190" y="98"/>
                  </a:lnTo>
                  <a:lnTo>
                    <a:pt x="1148" y="96"/>
                  </a:lnTo>
                  <a:lnTo>
                    <a:pt x="1136" y="94"/>
                  </a:lnTo>
                  <a:lnTo>
                    <a:pt x="1124" y="90"/>
                  </a:lnTo>
                  <a:lnTo>
                    <a:pt x="1114" y="84"/>
                  </a:lnTo>
                  <a:lnTo>
                    <a:pt x="1104" y="80"/>
                  </a:lnTo>
                  <a:lnTo>
                    <a:pt x="1094" y="72"/>
                  </a:lnTo>
                  <a:lnTo>
                    <a:pt x="1082" y="66"/>
                  </a:lnTo>
                  <a:lnTo>
                    <a:pt x="1066" y="62"/>
                  </a:lnTo>
                  <a:lnTo>
                    <a:pt x="1048" y="60"/>
                  </a:lnTo>
                  <a:lnTo>
                    <a:pt x="1038" y="58"/>
                  </a:lnTo>
                  <a:lnTo>
                    <a:pt x="1018" y="56"/>
                  </a:lnTo>
                  <a:lnTo>
                    <a:pt x="980" y="54"/>
                  </a:lnTo>
                  <a:lnTo>
                    <a:pt x="924" y="56"/>
                  </a:lnTo>
                  <a:lnTo>
                    <a:pt x="898" y="54"/>
                  </a:lnTo>
                  <a:lnTo>
                    <a:pt x="868" y="54"/>
                  </a:lnTo>
                  <a:lnTo>
                    <a:pt x="880" y="46"/>
                  </a:lnTo>
                  <a:lnTo>
                    <a:pt x="886" y="40"/>
                  </a:lnTo>
                  <a:lnTo>
                    <a:pt x="890" y="34"/>
                  </a:lnTo>
                  <a:lnTo>
                    <a:pt x="876" y="26"/>
                  </a:lnTo>
                  <a:lnTo>
                    <a:pt x="852" y="20"/>
                  </a:lnTo>
                  <a:lnTo>
                    <a:pt x="828" y="12"/>
                  </a:lnTo>
                  <a:lnTo>
                    <a:pt x="800" y="4"/>
                  </a:lnTo>
                  <a:lnTo>
                    <a:pt x="774" y="2"/>
                  </a:lnTo>
                  <a:lnTo>
                    <a:pt x="764" y="0"/>
                  </a:lnTo>
                  <a:lnTo>
                    <a:pt x="752" y="2"/>
                  </a:lnTo>
                  <a:lnTo>
                    <a:pt x="742" y="4"/>
                  </a:lnTo>
                  <a:lnTo>
                    <a:pt x="736" y="8"/>
                  </a:lnTo>
                  <a:lnTo>
                    <a:pt x="732" y="14"/>
                  </a:lnTo>
                  <a:lnTo>
                    <a:pt x="728" y="22"/>
                  </a:lnTo>
                  <a:lnTo>
                    <a:pt x="712" y="20"/>
                  </a:lnTo>
                  <a:lnTo>
                    <a:pt x="692" y="18"/>
                  </a:lnTo>
                  <a:lnTo>
                    <a:pt x="668" y="20"/>
                  </a:lnTo>
                  <a:lnTo>
                    <a:pt x="642" y="26"/>
                  </a:lnTo>
                  <a:lnTo>
                    <a:pt x="630" y="28"/>
                  </a:lnTo>
                  <a:lnTo>
                    <a:pt x="618" y="32"/>
                  </a:lnTo>
                  <a:lnTo>
                    <a:pt x="608" y="38"/>
                  </a:lnTo>
                  <a:lnTo>
                    <a:pt x="602" y="46"/>
                  </a:lnTo>
                  <a:lnTo>
                    <a:pt x="608" y="46"/>
                  </a:lnTo>
                  <a:lnTo>
                    <a:pt x="618" y="52"/>
                  </a:lnTo>
                  <a:lnTo>
                    <a:pt x="606" y="54"/>
                  </a:lnTo>
                  <a:lnTo>
                    <a:pt x="596" y="54"/>
                  </a:lnTo>
                  <a:lnTo>
                    <a:pt x="578" y="54"/>
                  </a:lnTo>
                  <a:lnTo>
                    <a:pt x="564" y="56"/>
                  </a:lnTo>
                  <a:lnTo>
                    <a:pt x="574" y="74"/>
                  </a:lnTo>
                  <a:lnTo>
                    <a:pt x="562" y="74"/>
                  </a:lnTo>
                  <a:lnTo>
                    <a:pt x="552" y="76"/>
                  </a:lnTo>
                  <a:lnTo>
                    <a:pt x="548" y="80"/>
                  </a:lnTo>
                  <a:lnTo>
                    <a:pt x="548" y="82"/>
                  </a:lnTo>
                  <a:lnTo>
                    <a:pt x="546" y="86"/>
                  </a:lnTo>
                  <a:lnTo>
                    <a:pt x="548" y="90"/>
                  </a:lnTo>
                  <a:lnTo>
                    <a:pt x="548" y="96"/>
                  </a:lnTo>
                  <a:lnTo>
                    <a:pt x="542" y="94"/>
                  </a:lnTo>
                  <a:lnTo>
                    <a:pt x="536" y="90"/>
                  </a:lnTo>
                  <a:lnTo>
                    <a:pt x="524" y="82"/>
                  </a:lnTo>
                  <a:lnTo>
                    <a:pt x="516" y="74"/>
                  </a:lnTo>
                  <a:lnTo>
                    <a:pt x="510" y="72"/>
                  </a:lnTo>
                  <a:lnTo>
                    <a:pt x="502" y="68"/>
                  </a:lnTo>
                  <a:lnTo>
                    <a:pt x="502" y="72"/>
                  </a:lnTo>
                  <a:lnTo>
                    <a:pt x="500" y="80"/>
                  </a:lnTo>
                  <a:lnTo>
                    <a:pt x="502" y="84"/>
                  </a:lnTo>
                  <a:lnTo>
                    <a:pt x="506" y="90"/>
                  </a:lnTo>
                  <a:lnTo>
                    <a:pt x="514" y="96"/>
                  </a:lnTo>
                  <a:lnTo>
                    <a:pt x="522" y="102"/>
                  </a:lnTo>
                  <a:lnTo>
                    <a:pt x="522" y="124"/>
                  </a:lnTo>
                  <a:lnTo>
                    <a:pt x="512" y="116"/>
                  </a:lnTo>
                  <a:lnTo>
                    <a:pt x="504" y="108"/>
                  </a:lnTo>
                  <a:lnTo>
                    <a:pt x="492" y="88"/>
                  </a:lnTo>
                  <a:lnTo>
                    <a:pt x="486" y="82"/>
                  </a:lnTo>
                  <a:lnTo>
                    <a:pt x="478" y="74"/>
                  </a:lnTo>
                  <a:lnTo>
                    <a:pt x="466" y="68"/>
                  </a:lnTo>
                  <a:lnTo>
                    <a:pt x="450" y="66"/>
                  </a:lnTo>
                  <a:lnTo>
                    <a:pt x="442" y="68"/>
                  </a:lnTo>
                  <a:lnTo>
                    <a:pt x="438" y="72"/>
                  </a:lnTo>
                  <a:lnTo>
                    <a:pt x="434" y="80"/>
                  </a:lnTo>
                  <a:lnTo>
                    <a:pt x="434" y="88"/>
                  </a:lnTo>
                  <a:lnTo>
                    <a:pt x="434" y="94"/>
                  </a:lnTo>
                  <a:lnTo>
                    <a:pt x="438" y="102"/>
                  </a:lnTo>
                  <a:lnTo>
                    <a:pt x="440" y="108"/>
                  </a:lnTo>
                  <a:lnTo>
                    <a:pt x="446" y="114"/>
                  </a:lnTo>
                  <a:lnTo>
                    <a:pt x="454" y="120"/>
                  </a:lnTo>
                  <a:lnTo>
                    <a:pt x="462" y="126"/>
                  </a:lnTo>
                  <a:lnTo>
                    <a:pt x="468" y="128"/>
                  </a:lnTo>
                  <a:lnTo>
                    <a:pt x="478" y="130"/>
                  </a:lnTo>
                  <a:lnTo>
                    <a:pt x="468" y="136"/>
                  </a:lnTo>
                  <a:lnTo>
                    <a:pt x="460" y="136"/>
                  </a:lnTo>
                  <a:lnTo>
                    <a:pt x="450" y="134"/>
                  </a:lnTo>
                  <a:lnTo>
                    <a:pt x="440" y="132"/>
                  </a:lnTo>
                  <a:lnTo>
                    <a:pt x="420" y="122"/>
                  </a:lnTo>
                  <a:lnTo>
                    <a:pt x="410" y="118"/>
                  </a:lnTo>
                  <a:lnTo>
                    <a:pt x="400" y="116"/>
                  </a:lnTo>
                  <a:lnTo>
                    <a:pt x="366" y="116"/>
                  </a:lnTo>
                  <a:lnTo>
                    <a:pt x="368" y="120"/>
                  </a:lnTo>
                  <a:lnTo>
                    <a:pt x="370" y="130"/>
                  </a:lnTo>
                  <a:lnTo>
                    <a:pt x="370" y="134"/>
                  </a:lnTo>
                  <a:lnTo>
                    <a:pt x="368" y="134"/>
                  </a:lnTo>
                  <a:lnTo>
                    <a:pt x="362" y="132"/>
                  </a:lnTo>
                  <a:lnTo>
                    <a:pt x="356" y="124"/>
                  </a:lnTo>
                  <a:lnTo>
                    <a:pt x="350" y="122"/>
                  </a:lnTo>
                  <a:lnTo>
                    <a:pt x="346" y="122"/>
                  </a:lnTo>
                  <a:lnTo>
                    <a:pt x="340" y="124"/>
                  </a:lnTo>
                  <a:lnTo>
                    <a:pt x="334" y="128"/>
                  </a:lnTo>
                  <a:lnTo>
                    <a:pt x="322" y="136"/>
                  </a:lnTo>
                  <a:lnTo>
                    <a:pt x="314" y="136"/>
                  </a:lnTo>
                  <a:lnTo>
                    <a:pt x="306" y="138"/>
                  </a:lnTo>
                  <a:lnTo>
                    <a:pt x="302" y="136"/>
                  </a:lnTo>
                  <a:lnTo>
                    <a:pt x="302" y="134"/>
                  </a:lnTo>
                  <a:lnTo>
                    <a:pt x="298" y="132"/>
                  </a:lnTo>
                  <a:lnTo>
                    <a:pt x="290" y="130"/>
                  </a:lnTo>
                  <a:lnTo>
                    <a:pt x="280" y="132"/>
                  </a:lnTo>
                  <a:lnTo>
                    <a:pt x="270" y="134"/>
                  </a:lnTo>
                  <a:lnTo>
                    <a:pt x="260" y="136"/>
                  </a:lnTo>
                  <a:lnTo>
                    <a:pt x="250" y="142"/>
                  </a:lnTo>
                  <a:lnTo>
                    <a:pt x="236" y="152"/>
                  </a:lnTo>
                  <a:lnTo>
                    <a:pt x="222" y="164"/>
                  </a:lnTo>
                  <a:lnTo>
                    <a:pt x="218" y="158"/>
                  </a:lnTo>
                  <a:lnTo>
                    <a:pt x="216" y="152"/>
                  </a:lnTo>
                  <a:lnTo>
                    <a:pt x="214" y="144"/>
                  </a:lnTo>
                  <a:lnTo>
                    <a:pt x="214" y="136"/>
                  </a:lnTo>
                  <a:lnTo>
                    <a:pt x="192" y="136"/>
                  </a:lnTo>
                  <a:lnTo>
                    <a:pt x="192" y="144"/>
                  </a:lnTo>
                  <a:lnTo>
                    <a:pt x="194" y="150"/>
                  </a:lnTo>
                  <a:lnTo>
                    <a:pt x="196" y="158"/>
                  </a:lnTo>
                  <a:lnTo>
                    <a:pt x="198" y="166"/>
                  </a:lnTo>
                  <a:lnTo>
                    <a:pt x="190" y="166"/>
                  </a:lnTo>
                  <a:lnTo>
                    <a:pt x="180" y="168"/>
                  </a:lnTo>
                  <a:lnTo>
                    <a:pt x="172" y="172"/>
                  </a:lnTo>
                  <a:lnTo>
                    <a:pt x="166" y="176"/>
                  </a:lnTo>
                  <a:lnTo>
                    <a:pt x="158" y="186"/>
                  </a:lnTo>
                  <a:lnTo>
                    <a:pt x="148" y="196"/>
                  </a:lnTo>
                  <a:lnTo>
                    <a:pt x="132" y="190"/>
                  </a:lnTo>
                  <a:lnTo>
                    <a:pt x="118" y="190"/>
                  </a:lnTo>
                  <a:lnTo>
                    <a:pt x="126" y="198"/>
                  </a:lnTo>
                  <a:lnTo>
                    <a:pt x="130" y="206"/>
                  </a:lnTo>
                  <a:lnTo>
                    <a:pt x="132" y="210"/>
                  </a:lnTo>
                  <a:lnTo>
                    <a:pt x="118" y="210"/>
                  </a:lnTo>
                  <a:lnTo>
                    <a:pt x="110" y="208"/>
                  </a:lnTo>
                  <a:lnTo>
                    <a:pt x="102" y="202"/>
                  </a:lnTo>
                  <a:lnTo>
                    <a:pt x="94" y="196"/>
                  </a:lnTo>
                  <a:lnTo>
                    <a:pt x="84" y="180"/>
                  </a:lnTo>
                  <a:lnTo>
                    <a:pt x="76" y="166"/>
                  </a:lnTo>
                  <a:lnTo>
                    <a:pt x="84" y="166"/>
                  </a:lnTo>
                  <a:lnTo>
                    <a:pt x="96" y="170"/>
                  </a:lnTo>
                  <a:lnTo>
                    <a:pt x="110" y="172"/>
                  </a:lnTo>
                  <a:lnTo>
                    <a:pt x="124" y="174"/>
                  </a:lnTo>
                  <a:lnTo>
                    <a:pt x="134" y="172"/>
                  </a:lnTo>
                  <a:lnTo>
                    <a:pt x="142" y="170"/>
                  </a:lnTo>
                  <a:lnTo>
                    <a:pt x="158" y="164"/>
                  </a:lnTo>
                  <a:lnTo>
                    <a:pt x="156" y="158"/>
                  </a:lnTo>
                  <a:lnTo>
                    <a:pt x="150" y="152"/>
                  </a:lnTo>
                  <a:lnTo>
                    <a:pt x="144" y="146"/>
                  </a:lnTo>
                  <a:lnTo>
                    <a:pt x="138" y="142"/>
                  </a:lnTo>
                  <a:lnTo>
                    <a:pt x="120" y="136"/>
                  </a:lnTo>
                  <a:lnTo>
                    <a:pt x="100" y="132"/>
                  </a:lnTo>
                  <a:lnTo>
                    <a:pt x="56" y="124"/>
                  </a:lnTo>
                  <a:lnTo>
                    <a:pt x="36" y="118"/>
                  </a:lnTo>
                  <a:lnTo>
                    <a:pt x="28" y="114"/>
                  </a:lnTo>
                  <a:lnTo>
                    <a:pt x="24" y="110"/>
                  </a:lnTo>
                  <a:lnTo>
                    <a:pt x="24" y="122"/>
                  </a:lnTo>
                  <a:lnTo>
                    <a:pt x="8" y="126"/>
                  </a:lnTo>
                  <a:lnTo>
                    <a:pt x="2" y="130"/>
                  </a:lnTo>
                  <a:lnTo>
                    <a:pt x="0" y="134"/>
                  </a:lnTo>
                  <a:lnTo>
                    <a:pt x="0" y="136"/>
                  </a:lnTo>
                  <a:lnTo>
                    <a:pt x="0" y="140"/>
                  </a:lnTo>
                  <a:lnTo>
                    <a:pt x="2" y="142"/>
                  </a:lnTo>
                  <a:lnTo>
                    <a:pt x="10" y="144"/>
                  </a:lnTo>
                  <a:lnTo>
                    <a:pt x="18" y="146"/>
                  </a:lnTo>
                  <a:lnTo>
                    <a:pt x="20" y="148"/>
                  </a:lnTo>
                  <a:lnTo>
                    <a:pt x="20" y="150"/>
                  </a:lnTo>
                  <a:lnTo>
                    <a:pt x="20" y="154"/>
                  </a:lnTo>
                  <a:lnTo>
                    <a:pt x="18" y="158"/>
                  </a:lnTo>
                  <a:lnTo>
                    <a:pt x="14" y="160"/>
                  </a:lnTo>
                  <a:lnTo>
                    <a:pt x="14" y="164"/>
                  </a:lnTo>
                  <a:lnTo>
                    <a:pt x="16" y="166"/>
                  </a:lnTo>
                  <a:lnTo>
                    <a:pt x="18" y="164"/>
                  </a:lnTo>
                  <a:lnTo>
                    <a:pt x="24" y="164"/>
                  </a:lnTo>
                  <a:lnTo>
                    <a:pt x="24" y="174"/>
                  </a:lnTo>
                  <a:lnTo>
                    <a:pt x="28" y="186"/>
                  </a:lnTo>
                  <a:lnTo>
                    <a:pt x="30" y="192"/>
                  </a:lnTo>
                  <a:lnTo>
                    <a:pt x="32" y="196"/>
                  </a:lnTo>
                  <a:lnTo>
                    <a:pt x="36" y="198"/>
                  </a:lnTo>
                  <a:lnTo>
                    <a:pt x="36" y="202"/>
                  </a:lnTo>
                  <a:lnTo>
                    <a:pt x="38" y="208"/>
                  </a:lnTo>
                  <a:lnTo>
                    <a:pt x="40" y="212"/>
                  </a:lnTo>
                  <a:lnTo>
                    <a:pt x="40" y="218"/>
                  </a:lnTo>
                  <a:lnTo>
                    <a:pt x="50" y="222"/>
                  </a:lnTo>
                  <a:lnTo>
                    <a:pt x="56" y="228"/>
                  </a:lnTo>
                  <a:lnTo>
                    <a:pt x="56" y="240"/>
                  </a:lnTo>
                  <a:lnTo>
                    <a:pt x="46" y="242"/>
                  </a:lnTo>
                  <a:lnTo>
                    <a:pt x="38" y="246"/>
                  </a:lnTo>
                  <a:lnTo>
                    <a:pt x="28" y="260"/>
                  </a:lnTo>
                  <a:lnTo>
                    <a:pt x="32" y="266"/>
                  </a:lnTo>
                  <a:lnTo>
                    <a:pt x="36" y="268"/>
                  </a:lnTo>
                  <a:lnTo>
                    <a:pt x="40" y="270"/>
                  </a:lnTo>
                  <a:lnTo>
                    <a:pt x="34" y="276"/>
                  </a:lnTo>
                  <a:lnTo>
                    <a:pt x="26" y="282"/>
                  </a:lnTo>
                  <a:lnTo>
                    <a:pt x="20" y="284"/>
                  </a:lnTo>
                  <a:lnTo>
                    <a:pt x="20" y="294"/>
                  </a:lnTo>
                  <a:lnTo>
                    <a:pt x="18" y="296"/>
                  </a:lnTo>
                  <a:lnTo>
                    <a:pt x="14" y="296"/>
                  </a:lnTo>
                  <a:lnTo>
                    <a:pt x="16" y="300"/>
                  </a:lnTo>
                  <a:lnTo>
                    <a:pt x="24" y="314"/>
                  </a:lnTo>
                  <a:lnTo>
                    <a:pt x="26" y="320"/>
                  </a:lnTo>
                  <a:lnTo>
                    <a:pt x="28" y="330"/>
                  </a:lnTo>
                  <a:lnTo>
                    <a:pt x="30" y="338"/>
                  </a:lnTo>
                  <a:lnTo>
                    <a:pt x="30" y="340"/>
                  </a:lnTo>
                  <a:lnTo>
                    <a:pt x="32" y="340"/>
                  </a:lnTo>
                  <a:lnTo>
                    <a:pt x="34" y="340"/>
                  </a:lnTo>
                  <a:lnTo>
                    <a:pt x="42" y="338"/>
                  </a:lnTo>
                  <a:lnTo>
                    <a:pt x="50" y="334"/>
                  </a:lnTo>
                  <a:lnTo>
                    <a:pt x="58" y="338"/>
                  </a:lnTo>
                  <a:lnTo>
                    <a:pt x="68" y="338"/>
                  </a:lnTo>
                  <a:lnTo>
                    <a:pt x="80" y="338"/>
                  </a:lnTo>
                  <a:lnTo>
                    <a:pt x="88" y="350"/>
                  </a:lnTo>
                  <a:lnTo>
                    <a:pt x="88" y="358"/>
                  </a:lnTo>
                  <a:lnTo>
                    <a:pt x="94" y="362"/>
                  </a:lnTo>
                  <a:lnTo>
                    <a:pt x="100" y="372"/>
                  </a:lnTo>
                  <a:lnTo>
                    <a:pt x="104" y="376"/>
                  </a:lnTo>
                  <a:lnTo>
                    <a:pt x="108" y="376"/>
                  </a:lnTo>
                  <a:lnTo>
                    <a:pt x="112" y="378"/>
                  </a:lnTo>
                  <a:lnTo>
                    <a:pt x="112" y="376"/>
                  </a:lnTo>
                  <a:lnTo>
                    <a:pt x="114" y="384"/>
                  </a:lnTo>
                  <a:lnTo>
                    <a:pt x="110" y="386"/>
                  </a:lnTo>
                  <a:lnTo>
                    <a:pt x="96" y="390"/>
                  </a:lnTo>
                  <a:lnTo>
                    <a:pt x="104" y="406"/>
                  </a:lnTo>
                  <a:lnTo>
                    <a:pt x="112" y="406"/>
                  </a:lnTo>
                  <a:lnTo>
                    <a:pt x="132" y="400"/>
                  </a:lnTo>
                  <a:lnTo>
                    <a:pt x="142" y="408"/>
                  </a:lnTo>
                  <a:lnTo>
                    <a:pt x="142" y="414"/>
                  </a:lnTo>
                  <a:lnTo>
                    <a:pt x="144" y="422"/>
                  </a:lnTo>
                  <a:lnTo>
                    <a:pt x="160" y="424"/>
                  </a:lnTo>
                  <a:lnTo>
                    <a:pt x="164" y="436"/>
                  </a:lnTo>
                  <a:lnTo>
                    <a:pt x="174" y="436"/>
                  </a:lnTo>
                  <a:lnTo>
                    <a:pt x="178" y="440"/>
                  </a:lnTo>
                  <a:lnTo>
                    <a:pt x="192" y="436"/>
                  </a:lnTo>
                  <a:lnTo>
                    <a:pt x="198" y="444"/>
                  </a:lnTo>
                  <a:lnTo>
                    <a:pt x="210" y="448"/>
                  </a:lnTo>
                  <a:lnTo>
                    <a:pt x="214" y="448"/>
                  </a:lnTo>
                  <a:lnTo>
                    <a:pt x="222" y="450"/>
                  </a:lnTo>
                  <a:lnTo>
                    <a:pt x="228" y="452"/>
                  </a:lnTo>
                  <a:lnTo>
                    <a:pt x="234" y="454"/>
                  </a:lnTo>
                  <a:lnTo>
                    <a:pt x="236" y="456"/>
                  </a:lnTo>
                  <a:lnTo>
                    <a:pt x="236" y="458"/>
                  </a:lnTo>
                  <a:lnTo>
                    <a:pt x="234" y="460"/>
                  </a:lnTo>
                  <a:lnTo>
                    <a:pt x="230" y="464"/>
                  </a:lnTo>
                  <a:lnTo>
                    <a:pt x="234" y="472"/>
                  </a:lnTo>
                  <a:lnTo>
                    <a:pt x="236" y="480"/>
                  </a:lnTo>
                  <a:lnTo>
                    <a:pt x="236" y="484"/>
                  </a:lnTo>
                  <a:lnTo>
                    <a:pt x="220" y="484"/>
                  </a:lnTo>
                  <a:lnTo>
                    <a:pt x="212" y="492"/>
                  </a:lnTo>
                  <a:lnTo>
                    <a:pt x="212" y="500"/>
                  </a:lnTo>
                  <a:lnTo>
                    <a:pt x="216" y="500"/>
                  </a:lnTo>
                  <a:lnTo>
                    <a:pt x="224" y="500"/>
                  </a:lnTo>
                  <a:lnTo>
                    <a:pt x="206" y="510"/>
                  </a:lnTo>
                  <a:lnTo>
                    <a:pt x="214" y="518"/>
                  </a:lnTo>
                  <a:lnTo>
                    <a:pt x="206" y="520"/>
                  </a:lnTo>
                  <a:lnTo>
                    <a:pt x="206" y="532"/>
                  </a:lnTo>
                  <a:lnTo>
                    <a:pt x="192" y="534"/>
                  </a:lnTo>
                  <a:lnTo>
                    <a:pt x="198" y="536"/>
                  </a:lnTo>
                  <a:lnTo>
                    <a:pt x="202" y="540"/>
                  </a:lnTo>
                  <a:lnTo>
                    <a:pt x="208" y="544"/>
                  </a:lnTo>
                  <a:lnTo>
                    <a:pt x="216" y="548"/>
                  </a:lnTo>
                  <a:lnTo>
                    <a:pt x="242" y="562"/>
                  </a:lnTo>
                  <a:lnTo>
                    <a:pt x="250" y="564"/>
                  </a:lnTo>
                  <a:lnTo>
                    <a:pt x="260" y="564"/>
                  </a:lnTo>
                  <a:lnTo>
                    <a:pt x="272" y="568"/>
                  </a:lnTo>
                  <a:lnTo>
                    <a:pt x="284" y="570"/>
                  </a:lnTo>
                  <a:lnTo>
                    <a:pt x="294" y="572"/>
                  </a:lnTo>
                  <a:lnTo>
                    <a:pt x="304" y="578"/>
                  </a:lnTo>
                  <a:lnTo>
                    <a:pt x="318" y="578"/>
                  </a:lnTo>
                  <a:lnTo>
                    <a:pt x="334" y="584"/>
                  </a:lnTo>
                  <a:lnTo>
                    <a:pt x="340" y="592"/>
                  </a:lnTo>
                  <a:lnTo>
                    <a:pt x="350" y="594"/>
                  </a:lnTo>
                  <a:lnTo>
                    <a:pt x="354" y="598"/>
                  </a:lnTo>
                  <a:lnTo>
                    <a:pt x="356" y="600"/>
                  </a:lnTo>
                  <a:lnTo>
                    <a:pt x="358" y="602"/>
                  </a:lnTo>
                  <a:lnTo>
                    <a:pt x="362" y="604"/>
                  </a:lnTo>
                  <a:lnTo>
                    <a:pt x="364" y="606"/>
                  </a:lnTo>
                  <a:lnTo>
                    <a:pt x="370" y="606"/>
                  </a:lnTo>
                  <a:lnTo>
                    <a:pt x="376" y="600"/>
                  </a:lnTo>
                  <a:lnTo>
                    <a:pt x="380" y="596"/>
                  </a:lnTo>
                  <a:lnTo>
                    <a:pt x="372" y="582"/>
                  </a:lnTo>
                  <a:lnTo>
                    <a:pt x="362" y="568"/>
                  </a:lnTo>
                  <a:lnTo>
                    <a:pt x="352" y="558"/>
                  </a:lnTo>
                  <a:lnTo>
                    <a:pt x="350" y="556"/>
                  </a:lnTo>
                  <a:lnTo>
                    <a:pt x="342" y="544"/>
                  </a:lnTo>
                  <a:lnTo>
                    <a:pt x="344" y="542"/>
                  </a:lnTo>
                  <a:lnTo>
                    <a:pt x="348" y="530"/>
                  </a:lnTo>
                  <a:lnTo>
                    <a:pt x="350" y="526"/>
                  </a:lnTo>
                  <a:lnTo>
                    <a:pt x="354" y="526"/>
                  </a:lnTo>
                  <a:lnTo>
                    <a:pt x="358" y="524"/>
                  </a:lnTo>
                  <a:lnTo>
                    <a:pt x="366" y="518"/>
                  </a:lnTo>
                  <a:lnTo>
                    <a:pt x="374" y="512"/>
                  </a:lnTo>
                  <a:lnTo>
                    <a:pt x="370" y="506"/>
                  </a:lnTo>
                  <a:lnTo>
                    <a:pt x="366" y="498"/>
                  </a:lnTo>
                  <a:lnTo>
                    <a:pt x="358" y="486"/>
                  </a:lnTo>
                  <a:lnTo>
                    <a:pt x="342" y="486"/>
                  </a:lnTo>
                  <a:lnTo>
                    <a:pt x="342" y="476"/>
                  </a:lnTo>
                  <a:lnTo>
                    <a:pt x="336" y="478"/>
                  </a:lnTo>
                  <a:lnTo>
                    <a:pt x="332" y="478"/>
                  </a:lnTo>
                  <a:lnTo>
                    <a:pt x="332" y="476"/>
                  </a:lnTo>
                  <a:lnTo>
                    <a:pt x="332" y="474"/>
                  </a:lnTo>
                  <a:lnTo>
                    <a:pt x="332" y="464"/>
                  </a:lnTo>
                  <a:lnTo>
                    <a:pt x="332" y="462"/>
                  </a:lnTo>
                  <a:lnTo>
                    <a:pt x="332" y="446"/>
                  </a:lnTo>
                  <a:lnTo>
                    <a:pt x="342" y="436"/>
                  </a:lnTo>
                  <a:lnTo>
                    <a:pt x="350" y="448"/>
                  </a:lnTo>
                  <a:lnTo>
                    <a:pt x="358" y="444"/>
                  </a:lnTo>
                  <a:lnTo>
                    <a:pt x="356" y="432"/>
                  </a:lnTo>
                  <a:lnTo>
                    <a:pt x="380" y="412"/>
                  </a:lnTo>
                  <a:lnTo>
                    <a:pt x="402" y="416"/>
                  </a:lnTo>
                  <a:lnTo>
                    <a:pt x="418" y="422"/>
                  </a:lnTo>
                  <a:lnTo>
                    <a:pt x="434" y="434"/>
                  </a:lnTo>
                  <a:lnTo>
                    <a:pt x="442" y="432"/>
                  </a:lnTo>
                  <a:lnTo>
                    <a:pt x="454" y="436"/>
                  </a:lnTo>
                  <a:lnTo>
                    <a:pt x="460" y="428"/>
                  </a:lnTo>
                  <a:lnTo>
                    <a:pt x="492" y="428"/>
                  </a:lnTo>
                  <a:lnTo>
                    <a:pt x="502" y="436"/>
                  </a:lnTo>
                  <a:lnTo>
                    <a:pt x="534" y="434"/>
                  </a:lnTo>
                  <a:lnTo>
                    <a:pt x="536" y="420"/>
                  </a:lnTo>
                  <a:lnTo>
                    <a:pt x="512" y="412"/>
                  </a:lnTo>
                  <a:lnTo>
                    <a:pt x="516" y="406"/>
                  </a:lnTo>
                  <a:lnTo>
                    <a:pt x="518" y="394"/>
                  </a:lnTo>
                  <a:lnTo>
                    <a:pt x="532" y="392"/>
                  </a:lnTo>
                  <a:lnTo>
                    <a:pt x="520" y="386"/>
                  </a:lnTo>
                  <a:lnTo>
                    <a:pt x="514" y="376"/>
                  </a:lnTo>
                  <a:lnTo>
                    <a:pt x="534" y="376"/>
                  </a:lnTo>
                  <a:lnTo>
                    <a:pt x="602" y="360"/>
                  </a:lnTo>
                  <a:lnTo>
                    <a:pt x="612" y="350"/>
                  </a:lnTo>
                  <a:lnTo>
                    <a:pt x="640" y="354"/>
                  </a:lnTo>
                  <a:lnTo>
                    <a:pt x="652" y="372"/>
                  </a:lnTo>
                  <a:lnTo>
                    <a:pt x="684" y="376"/>
                  </a:lnTo>
                  <a:lnTo>
                    <a:pt x="684" y="382"/>
                  </a:lnTo>
                  <a:lnTo>
                    <a:pt x="702" y="382"/>
                  </a:lnTo>
                  <a:lnTo>
                    <a:pt x="720" y="368"/>
                  </a:lnTo>
                  <a:lnTo>
                    <a:pt x="728" y="368"/>
                  </a:lnTo>
                  <a:lnTo>
                    <a:pt x="728" y="378"/>
                  </a:lnTo>
                  <a:lnTo>
                    <a:pt x="744" y="384"/>
                  </a:lnTo>
                  <a:lnTo>
                    <a:pt x="796" y="432"/>
                  </a:lnTo>
                  <a:lnTo>
                    <a:pt x="804" y="434"/>
                  </a:lnTo>
                  <a:lnTo>
                    <a:pt x="804" y="424"/>
                  </a:lnTo>
                  <a:lnTo>
                    <a:pt x="816" y="426"/>
                  </a:lnTo>
                  <a:lnTo>
                    <a:pt x="818" y="434"/>
                  </a:lnTo>
                  <a:lnTo>
                    <a:pt x="836" y="436"/>
                  </a:lnTo>
                  <a:lnTo>
                    <a:pt x="842" y="428"/>
                  </a:lnTo>
                  <a:lnTo>
                    <a:pt x="866" y="446"/>
                  </a:lnTo>
                  <a:lnTo>
                    <a:pt x="884" y="454"/>
                  </a:lnTo>
                  <a:lnTo>
                    <a:pt x="902" y="45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9" name="Freeform 238"/>
            <p:cNvSpPr/>
            <p:nvPr/>
          </p:nvSpPr>
          <p:spPr bwMode="auto">
            <a:xfrm>
              <a:off x="6109189" y="3386217"/>
              <a:ext cx="164895" cy="110178"/>
            </a:xfrm>
            <a:custGeom>
              <a:avLst/>
              <a:gdLst>
                <a:gd name="T0" fmla="*/ 0 w 112"/>
                <a:gd name="T1" fmla="*/ 2147483647 h 68"/>
                <a:gd name="T2" fmla="*/ 2147483647 w 112"/>
                <a:gd name="T3" fmla="*/ 2147483647 h 68"/>
                <a:gd name="T4" fmla="*/ 2147483647 w 112"/>
                <a:gd name="T5" fmla="*/ 2147483647 h 68"/>
                <a:gd name="T6" fmla="*/ 2147483647 w 112"/>
                <a:gd name="T7" fmla="*/ 2147483647 h 68"/>
                <a:gd name="T8" fmla="*/ 2147483647 w 112"/>
                <a:gd name="T9" fmla="*/ 2147483647 h 68"/>
                <a:gd name="T10" fmla="*/ 2147483647 w 112"/>
                <a:gd name="T11" fmla="*/ 2147483647 h 68"/>
                <a:gd name="T12" fmla="*/ 2147483647 w 112"/>
                <a:gd name="T13" fmla="*/ 0 h 68"/>
                <a:gd name="T14" fmla="*/ 2147483647 w 112"/>
                <a:gd name="T15" fmla="*/ 2147483647 h 68"/>
                <a:gd name="T16" fmla="*/ 2147483647 w 112"/>
                <a:gd name="T17" fmla="*/ 2147483647 h 68"/>
                <a:gd name="T18" fmla="*/ 2147483647 w 112"/>
                <a:gd name="T19" fmla="*/ 2147483647 h 68"/>
                <a:gd name="T20" fmla="*/ 2147483647 w 112"/>
                <a:gd name="T21" fmla="*/ 2147483647 h 68"/>
                <a:gd name="T22" fmla="*/ 2147483647 w 112"/>
                <a:gd name="T23" fmla="*/ 2147483647 h 68"/>
                <a:gd name="T24" fmla="*/ 2147483647 w 112"/>
                <a:gd name="T25" fmla="*/ 2147483647 h 68"/>
                <a:gd name="T26" fmla="*/ 2147483647 w 112"/>
                <a:gd name="T27" fmla="*/ 2147483647 h 68"/>
                <a:gd name="T28" fmla="*/ 2147483647 w 112"/>
                <a:gd name="T29" fmla="*/ 2147483647 h 68"/>
                <a:gd name="T30" fmla="*/ 2147483647 w 112"/>
                <a:gd name="T31" fmla="*/ 2147483647 h 68"/>
                <a:gd name="T32" fmla="*/ 2147483647 w 112"/>
                <a:gd name="T33" fmla="*/ 2147483647 h 68"/>
                <a:gd name="T34" fmla="*/ 2147483647 w 112"/>
                <a:gd name="T35" fmla="*/ 2147483647 h 68"/>
                <a:gd name="T36" fmla="*/ 2147483647 w 112"/>
                <a:gd name="T37" fmla="*/ 2147483647 h 68"/>
                <a:gd name="T38" fmla="*/ 2147483647 w 112"/>
                <a:gd name="T39" fmla="*/ 2147483647 h 68"/>
                <a:gd name="T40" fmla="*/ 2147483647 w 112"/>
                <a:gd name="T41" fmla="*/ 2147483647 h 68"/>
                <a:gd name="T42" fmla="*/ 2147483647 w 112"/>
                <a:gd name="T43" fmla="*/ 2147483647 h 68"/>
                <a:gd name="T44" fmla="*/ 2147483647 w 112"/>
                <a:gd name="T45" fmla="*/ 2147483647 h 68"/>
                <a:gd name="T46" fmla="*/ 2147483647 w 112"/>
                <a:gd name="T47" fmla="*/ 2147483647 h 68"/>
                <a:gd name="T48" fmla="*/ 2147483647 w 112"/>
                <a:gd name="T49" fmla="*/ 2147483647 h 68"/>
                <a:gd name="T50" fmla="*/ 2147483647 w 112"/>
                <a:gd name="T51" fmla="*/ 2147483647 h 68"/>
                <a:gd name="T52" fmla="*/ 2147483647 w 112"/>
                <a:gd name="T53" fmla="*/ 2147483647 h 68"/>
                <a:gd name="T54" fmla="*/ 2147483647 w 112"/>
                <a:gd name="T55" fmla="*/ 2147483647 h 68"/>
                <a:gd name="T56" fmla="*/ 2147483647 w 112"/>
                <a:gd name="T57" fmla="*/ 2147483647 h 68"/>
                <a:gd name="T58" fmla="*/ 2147483647 w 112"/>
                <a:gd name="T59" fmla="*/ 2147483647 h 68"/>
                <a:gd name="T60" fmla="*/ 2147483647 w 112"/>
                <a:gd name="T61" fmla="*/ 2147483647 h 68"/>
                <a:gd name="T62" fmla="*/ 2147483647 w 112"/>
                <a:gd name="T63" fmla="*/ 2147483647 h 68"/>
                <a:gd name="T64" fmla="*/ 2147483647 w 112"/>
                <a:gd name="T65" fmla="*/ 2147483647 h 68"/>
                <a:gd name="T66" fmla="*/ 2147483647 w 112"/>
                <a:gd name="T67" fmla="*/ 2147483647 h 68"/>
                <a:gd name="T68" fmla="*/ 2147483647 w 112"/>
                <a:gd name="T69" fmla="*/ 2147483647 h 68"/>
                <a:gd name="T70" fmla="*/ 2147483647 w 112"/>
                <a:gd name="T71" fmla="*/ 2147483647 h 68"/>
                <a:gd name="T72" fmla="*/ 2147483647 w 112"/>
                <a:gd name="T73" fmla="*/ 2147483647 h 68"/>
                <a:gd name="T74" fmla="*/ 2147483647 w 112"/>
                <a:gd name="T75" fmla="*/ 2147483647 h 68"/>
                <a:gd name="T76" fmla="*/ 2147483647 w 112"/>
                <a:gd name="T77" fmla="*/ 2147483647 h 68"/>
                <a:gd name="T78" fmla="*/ 2147483647 w 112"/>
                <a:gd name="T79" fmla="*/ 2147483647 h 68"/>
                <a:gd name="T80" fmla="*/ 2147483647 w 112"/>
                <a:gd name="T81" fmla="*/ 2147483647 h 68"/>
                <a:gd name="T82" fmla="*/ 2147483647 w 112"/>
                <a:gd name="T83" fmla="*/ 2147483647 h 68"/>
                <a:gd name="T84" fmla="*/ 2147483647 w 112"/>
                <a:gd name="T85" fmla="*/ 2147483647 h 68"/>
                <a:gd name="T86" fmla="*/ 2147483647 w 112"/>
                <a:gd name="T87" fmla="*/ 2147483647 h 68"/>
                <a:gd name="T88" fmla="*/ 2147483647 w 112"/>
                <a:gd name="T89" fmla="*/ 2147483647 h 68"/>
                <a:gd name="T90" fmla="*/ 2147483647 w 112"/>
                <a:gd name="T91" fmla="*/ 2147483647 h 68"/>
                <a:gd name="T92" fmla="*/ 0 w 112"/>
                <a:gd name="T93" fmla="*/ 2147483647 h 68"/>
                <a:gd name="T94" fmla="*/ 0 w 112"/>
                <a:gd name="T95" fmla="*/ 2147483647 h 6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12"/>
                <a:gd name="T145" fmla="*/ 0 h 68"/>
                <a:gd name="T146" fmla="*/ 112 w 112"/>
                <a:gd name="T147" fmla="*/ 68 h 6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12" h="68">
                  <a:moveTo>
                    <a:pt x="0" y="26"/>
                  </a:moveTo>
                  <a:lnTo>
                    <a:pt x="14" y="26"/>
                  </a:lnTo>
                  <a:lnTo>
                    <a:pt x="16" y="16"/>
                  </a:lnTo>
                  <a:lnTo>
                    <a:pt x="22" y="14"/>
                  </a:lnTo>
                  <a:lnTo>
                    <a:pt x="22" y="4"/>
                  </a:lnTo>
                  <a:lnTo>
                    <a:pt x="32" y="6"/>
                  </a:lnTo>
                  <a:lnTo>
                    <a:pt x="36" y="0"/>
                  </a:lnTo>
                  <a:lnTo>
                    <a:pt x="44" y="6"/>
                  </a:lnTo>
                  <a:lnTo>
                    <a:pt x="44" y="10"/>
                  </a:lnTo>
                  <a:lnTo>
                    <a:pt x="36" y="14"/>
                  </a:lnTo>
                  <a:lnTo>
                    <a:pt x="32" y="16"/>
                  </a:lnTo>
                  <a:lnTo>
                    <a:pt x="40" y="16"/>
                  </a:lnTo>
                  <a:lnTo>
                    <a:pt x="46" y="18"/>
                  </a:lnTo>
                  <a:lnTo>
                    <a:pt x="44" y="28"/>
                  </a:lnTo>
                  <a:lnTo>
                    <a:pt x="58" y="28"/>
                  </a:lnTo>
                  <a:lnTo>
                    <a:pt x="64" y="30"/>
                  </a:lnTo>
                  <a:lnTo>
                    <a:pt x="78" y="30"/>
                  </a:lnTo>
                  <a:lnTo>
                    <a:pt x="84" y="26"/>
                  </a:lnTo>
                  <a:lnTo>
                    <a:pt x="84" y="30"/>
                  </a:lnTo>
                  <a:lnTo>
                    <a:pt x="88" y="32"/>
                  </a:lnTo>
                  <a:lnTo>
                    <a:pt x="98" y="38"/>
                  </a:lnTo>
                  <a:lnTo>
                    <a:pt x="102" y="44"/>
                  </a:lnTo>
                  <a:lnTo>
                    <a:pt x="108" y="48"/>
                  </a:lnTo>
                  <a:lnTo>
                    <a:pt x="112" y="58"/>
                  </a:lnTo>
                  <a:lnTo>
                    <a:pt x="106" y="60"/>
                  </a:lnTo>
                  <a:lnTo>
                    <a:pt x="98" y="62"/>
                  </a:lnTo>
                  <a:lnTo>
                    <a:pt x="90" y="64"/>
                  </a:lnTo>
                  <a:lnTo>
                    <a:pt x="82" y="66"/>
                  </a:lnTo>
                  <a:lnTo>
                    <a:pt x="76" y="68"/>
                  </a:lnTo>
                  <a:lnTo>
                    <a:pt x="74" y="68"/>
                  </a:lnTo>
                  <a:lnTo>
                    <a:pt x="70" y="68"/>
                  </a:lnTo>
                  <a:lnTo>
                    <a:pt x="66" y="64"/>
                  </a:lnTo>
                  <a:lnTo>
                    <a:pt x="60" y="58"/>
                  </a:lnTo>
                  <a:lnTo>
                    <a:pt x="58" y="50"/>
                  </a:lnTo>
                  <a:lnTo>
                    <a:pt x="54" y="40"/>
                  </a:lnTo>
                  <a:lnTo>
                    <a:pt x="48" y="40"/>
                  </a:lnTo>
                  <a:lnTo>
                    <a:pt x="44" y="46"/>
                  </a:lnTo>
                  <a:lnTo>
                    <a:pt x="40" y="50"/>
                  </a:lnTo>
                  <a:lnTo>
                    <a:pt x="34" y="56"/>
                  </a:lnTo>
                  <a:lnTo>
                    <a:pt x="30" y="60"/>
                  </a:lnTo>
                  <a:lnTo>
                    <a:pt x="20" y="66"/>
                  </a:lnTo>
                  <a:lnTo>
                    <a:pt x="12" y="66"/>
                  </a:lnTo>
                  <a:lnTo>
                    <a:pt x="16" y="56"/>
                  </a:lnTo>
                  <a:lnTo>
                    <a:pt x="16" y="46"/>
                  </a:lnTo>
                  <a:lnTo>
                    <a:pt x="12" y="42"/>
                  </a:lnTo>
                  <a:lnTo>
                    <a:pt x="6" y="38"/>
                  </a:lnTo>
                  <a:lnTo>
                    <a:pt x="0" y="32"/>
                  </a:lnTo>
                  <a:lnTo>
                    <a:pt x="0" y="2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0" name="Freeform 239"/>
            <p:cNvSpPr/>
            <p:nvPr/>
          </p:nvSpPr>
          <p:spPr bwMode="auto">
            <a:xfrm>
              <a:off x="5471520" y="3305243"/>
              <a:ext cx="161435" cy="73009"/>
            </a:xfrm>
            <a:custGeom>
              <a:avLst/>
              <a:gdLst>
                <a:gd name="T0" fmla="*/ 2147483647 w 110"/>
                <a:gd name="T1" fmla="*/ 2147483647 h 46"/>
                <a:gd name="T2" fmla="*/ 2147483647 w 110"/>
                <a:gd name="T3" fmla="*/ 2147483647 h 46"/>
                <a:gd name="T4" fmla="*/ 2147483647 w 110"/>
                <a:gd name="T5" fmla="*/ 2147483647 h 46"/>
                <a:gd name="T6" fmla="*/ 2147483647 w 110"/>
                <a:gd name="T7" fmla="*/ 2147483647 h 46"/>
                <a:gd name="T8" fmla="*/ 2147483647 w 110"/>
                <a:gd name="T9" fmla="*/ 2147483647 h 46"/>
                <a:gd name="T10" fmla="*/ 2147483647 w 110"/>
                <a:gd name="T11" fmla="*/ 2147483647 h 46"/>
                <a:gd name="T12" fmla="*/ 2147483647 w 110"/>
                <a:gd name="T13" fmla="*/ 2147483647 h 46"/>
                <a:gd name="T14" fmla="*/ 2147483647 w 110"/>
                <a:gd name="T15" fmla="*/ 2147483647 h 46"/>
                <a:gd name="T16" fmla="*/ 2147483647 w 110"/>
                <a:gd name="T17" fmla="*/ 2147483647 h 46"/>
                <a:gd name="T18" fmla="*/ 2147483647 w 110"/>
                <a:gd name="T19" fmla="*/ 2147483647 h 46"/>
                <a:gd name="T20" fmla="*/ 2147483647 w 110"/>
                <a:gd name="T21" fmla="*/ 2147483647 h 46"/>
                <a:gd name="T22" fmla="*/ 2147483647 w 110"/>
                <a:gd name="T23" fmla="*/ 2147483647 h 46"/>
                <a:gd name="T24" fmla="*/ 2147483647 w 110"/>
                <a:gd name="T25" fmla="*/ 2147483647 h 46"/>
                <a:gd name="T26" fmla="*/ 2147483647 w 110"/>
                <a:gd name="T27" fmla="*/ 2147483647 h 46"/>
                <a:gd name="T28" fmla="*/ 2147483647 w 110"/>
                <a:gd name="T29" fmla="*/ 2147483647 h 46"/>
                <a:gd name="T30" fmla="*/ 2147483647 w 110"/>
                <a:gd name="T31" fmla="*/ 2147483647 h 46"/>
                <a:gd name="T32" fmla="*/ 2147483647 w 110"/>
                <a:gd name="T33" fmla="*/ 2147483647 h 46"/>
                <a:gd name="T34" fmla="*/ 2147483647 w 110"/>
                <a:gd name="T35" fmla="*/ 2147483647 h 46"/>
                <a:gd name="T36" fmla="*/ 2147483647 w 110"/>
                <a:gd name="T37" fmla="*/ 2147483647 h 46"/>
                <a:gd name="T38" fmla="*/ 2147483647 w 110"/>
                <a:gd name="T39" fmla="*/ 2147483647 h 46"/>
                <a:gd name="T40" fmla="*/ 2147483647 w 110"/>
                <a:gd name="T41" fmla="*/ 2147483647 h 46"/>
                <a:gd name="T42" fmla="*/ 2147483647 w 110"/>
                <a:gd name="T43" fmla="*/ 2147483647 h 46"/>
                <a:gd name="T44" fmla="*/ 2147483647 w 110"/>
                <a:gd name="T45" fmla="*/ 2147483647 h 46"/>
                <a:gd name="T46" fmla="*/ 2147483647 w 110"/>
                <a:gd name="T47" fmla="*/ 2147483647 h 46"/>
                <a:gd name="T48" fmla="*/ 0 w 110"/>
                <a:gd name="T49" fmla="*/ 0 h 46"/>
                <a:gd name="T50" fmla="*/ 2147483647 w 110"/>
                <a:gd name="T51" fmla="*/ 2147483647 h 46"/>
                <a:gd name="T52" fmla="*/ 2147483647 w 110"/>
                <a:gd name="T53" fmla="*/ 2147483647 h 46"/>
                <a:gd name="T54" fmla="*/ 2147483647 w 110"/>
                <a:gd name="T55" fmla="*/ 2147483647 h 46"/>
                <a:gd name="T56" fmla="*/ 2147483647 w 110"/>
                <a:gd name="T57" fmla="*/ 2147483647 h 46"/>
                <a:gd name="T58" fmla="*/ 2147483647 w 110"/>
                <a:gd name="T59" fmla="*/ 2147483647 h 46"/>
                <a:gd name="T60" fmla="*/ 2147483647 w 110"/>
                <a:gd name="T61" fmla="*/ 2147483647 h 46"/>
                <a:gd name="T62" fmla="*/ 2147483647 w 110"/>
                <a:gd name="T63" fmla="*/ 2147483647 h 46"/>
                <a:gd name="T64" fmla="*/ 2147483647 w 110"/>
                <a:gd name="T65" fmla="*/ 2147483647 h 46"/>
                <a:gd name="T66" fmla="*/ 2147483647 w 110"/>
                <a:gd name="T67" fmla="*/ 2147483647 h 46"/>
                <a:gd name="T68" fmla="*/ 2147483647 w 110"/>
                <a:gd name="T69" fmla="*/ 2147483647 h 46"/>
                <a:gd name="T70" fmla="*/ 2147483647 w 110"/>
                <a:gd name="T71" fmla="*/ 2147483647 h 4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10"/>
                <a:gd name="T109" fmla="*/ 0 h 46"/>
                <a:gd name="T110" fmla="*/ 110 w 110"/>
                <a:gd name="T111" fmla="*/ 46 h 4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10" h="46">
                  <a:moveTo>
                    <a:pt x="36" y="36"/>
                  </a:moveTo>
                  <a:lnTo>
                    <a:pt x="44" y="34"/>
                  </a:lnTo>
                  <a:lnTo>
                    <a:pt x="50" y="34"/>
                  </a:lnTo>
                  <a:lnTo>
                    <a:pt x="60" y="36"/>
                  </a:lnTo>
                  <a:lnTo>
                    <a:pt x="64" y="40"/>
                  </a:lnTo>
                  <a:lnTo>
                    <a:pt x="66" y="42"/>
                  </a:lnTo>
                  <a:lnTo>
                    <a:pt x="66" y="44"/>
                  </a:lnTo>
                  <a:lnTo>
                    <a:pt x="78" y="44"/>
                  </a:lnTo>
                  <a:lnTo>
                    <a:pt x="86" y="44"/>
                  </a:lnTo>
                  <a:lnTo>
                    <a:pt x="88" y="38"/>
                  </a:lnTo>
                  <a:lnTo>
                    <a:pt x="96" y="42"/>
                  </a:lnTo>
                  <a:lnTo>
                    <a:pt x="100" y="46"/>
                  </a:lnTo>
                  <a:lnTo>
                    <a:pt x="110" y="46"/>
                  </a:lnTo>
                  <a:lnTo>
                    <a:pt x="106" y="40"/>
                  </a:lnTo>
                  <a:lnTo>
                    <a:pt x="104" y="36"/>
                  </a:lnTo>
                  <a:lnTo>
                    <a:pt x="108" y="32"/>
                  </a:lnTo>
                  <a:lnTo>
                    <a:pt x="98" y="30"/>
                  </a:lnTo>
                  <a:lnTo>
                    <a:pt x="92" y="22"/>
                  </a:lnTo>
                  <a:lnTo>
                    <a:pt x="76" y="16"/>
                  </a:lnTo>
                  <a:lnTo>
                    <a:pt x="62" y="16"/>
                  </a:lnTo>
                  <a:lnTo>
                    <a:pt x="52" y="10"/>
                  </a:lnTo>
                  <a:lnTo>
                    <a:pt x="40" y="8"/>
                  </a:lnTo>
                  <a:lnTo>
                    <a:pt x="30" y="6"/>
                  </a:lnTo>
                  <a:lnTo>
                    <a:pt x="18" y="2"/>
                  </a:lnTo>
                  <a:lnTo>
                    <a:pt x="0" y="0"/>
                  </a:lnTo>
                  <a:lnTo>
                    <a:pt x="6" y="4"/>
                  </a:lnTo>
                  <a:lnTo>
                    <a:pt x="12" y="8"/>
                  </a:lnTo>
                  <a:lnTo>
                    <a:pt x="20" y="12"/>
                  </a:lnTo>
                  <a:lnTo>
                    <a:pt x="24" y="14"/>
                  </a:lnTo>
                  <a:lnTo>
                    <a:pt x="30" y="16"/>
                  </a:lnTo>
                  <a:lnTo>
                    <a:pt x="32" y="20"/>
                  </a:lnTo>
                  <a:lnTo>
                    <a:pt x="34" y="24"/>
                  </a:lnTo>
                  <a:lnTo>
                    <a:pt x="34" y="26"/>
                  </a:lnTo>
                  <a:lnTo>
                    <a:pt x="36" y="30"/>
                  </a:lnTo>
                  <a:lnTo>
                    <a:pt x="36" y="32"/>
                  </a:lnTo>
                  <a:lnTo>
                    <a:pt x="36" y="3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1" name="Freeform 240"/>
            <p:cNvSpPr/>
            <p:nvPr/>
          </p:nvSpPr>
          <p:spPr bwMode="auto">
            <a:xfrm>
              <a:off x="5568381" y="3372942"/>
              <a:ext cx="74952" cy="67700"/>
            </a:xfrm>
            <a:custGeom>
              <a:avLst/>
              <a:gdLst>
                <a:gd name="T0" fmla="*/ 0 w 52"/>
                <a:gd name="T1" fmla="*/ 0 h 42"/>
                <a:gd name="T2" fmla="*/ 2147483647 w 52"/>
                <a:gd name="T3" fmla="*/ 0 h 42"/>
                <a:gd name="T4" fmla="*/ 2147483647 w 52"/>
                <a:gd name="T5" fmla="*/ 2147483647 h 42"/>
                <a:gd name="T6" fmla="*/ 2147483647 w 52"/>
                <a:gd name="T7" fmla="*/ 2147483647 h 42"/>
                <a:gd name="T8" fmla="*/ 2147483647 w 52"/>
                <a:gd name="T9" fmla="*/ 2147483647 h 42"/>
                <a:gd name="T10" fmla="*/ 2147483647 w 52"/>
                <a:gd name="T11" fmla="*/ 2147483647 h 42"/>
                <a:gd name="T12" fmla="*/ 2147483647 w 52"/>
                <a:gd name="T13" fmla="*/ 2147483647 h 42"/>
                <a:gd name="T14" fmla="*/ 2147483647 w 52"/>
                <a:gd name="T15" fmla="*/ 2147483647 h 42"/>
                <a:gd name="T16" fmla="*/ 2147483647 w 52"/>
                <a:gd name="T17" fmla="*/ 2147483647 h 42"/>
                <a:gd name="T18" fmla="*/ 2147483647 w 52"/>
                <a:gd name="T19" fmla="*/ 2147483647 h 42"/>
                <a:gd name="T20" fmla="*/ 2147483647 w 52"/>
                <a:gd name="T21" fmla="*/ 2147483647 h 42"/>
                <a:gd name="T22" fmla="*/ 2147483647 w 52"/>
                <a:gd name="T23" fmla="*/ 2147483647 h 42"/>
                <a:gd name="T24" fmla="*/ 2147483647 w 52"/>
                <a:gd name="T25" fmla="*/ 2147483647 h 42"/>
                <a:gd name="T26" fmla="*/ 2147483647 w 52"/>
                <a:gd name="T27" fmla="*/ 2147483647 h 42"/>
                <a:gd name="T28" fmla="*/ 2147483647 w 52"/>
                <a:gd name="T29" fmla="*/ 2147483647 h 42"/>
                <a:gd name="T30" fmla="*/ 2147483647 w 52"/>
                <a:gd name="T31" fmla="*/ 2147483647 h 42"/>
                <a:gd name="T32" fmla="*/ 2147483647 w 52"/>
                <a:gd name="T33" fmla="*/ 2147483647 h 42"/>
                <a:gd name="T34" fmla="*/ 2147483647 w 52"/>
                <a:gd name="T35" fmla="*/ 2147483647 h 42"/>
                <a:gd name="T36" fmla="*/ 2147483647 w 52"/>
                <a:gd name="T37" fmla="*/ 2147483647 h 42"/>
                <a:gd name="T38" fmla="*/ 2147483647 w 52"/>
                <a:gd name="T39" fmla="*/ 2147483647 h 42"/>
                <a:gd name="T40" fmla="*/ 0 w 52"/>
                <a:gd name="T41" fmla="*/ 0 h 4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2"/>
                <a:gd name="T64" fmla="*/ 0 h 42"/>
                <a:gd name="T65" fmla="*/ 52 w 52"/>
                <a:gd name="T66" fmla="*/ 42 h 4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2" h="42">
                  <a:moveTo>
                    <a:pt x="0" y="0"/>
                  </a:moveTo>
                  <a:lnTo>
                    <a:pt x="20" y="0"/>
                  </a:lnTo>
                  <a:lnTo>
                    <a:pt x="26" y="6"/>
                  </a:lnTo>
                  <a:lnTo>
                    <a:pt x="28" y="6"/>
                  </a:lnTo>
                  <a:lnTo>
                    <a:pt x="30" y="10"/>
                  </a:lnTo>
                  <a:lnTo>
                    <a:pt x="32" y="16"/>
                  </a:lnTo>
                  <a:lnTo>
                    <a:pt x="38" y="22"/>
                  </a:lnTo>
                  <a:lnTo>
                    <a:pt x="40" y="22"/>
                  </a:lnTo>
                  <a:lnTo>
                    <a:pt x="48" y="26"/>
                  </a:lnTo>
                  <a:lnTo>
                    <a:pt x="52" y="38"/>
                  </a:lnTo>
                  <a:lnTo>
                    <a:pt x="48" y="42"/>
                  </a:lnTo>
                  <a:lnTo>
                    <a:pt x="42" y="38"/>
                  </a:lnTo>
                  <a:lnTo>
                    <a:pt x="38" y="34"/>
                  </a:lnTo>
                  <a:lnTo>
                    <a:pt x="32" y="30"/>
                  </a:lnTo>
                  <a:lnTo>
                    <a:pt x="24" y="32"/>
                  </a:lnTo>
                  <a:lnTo>
                    <a:pt x="20" y="26"/>
                  </a:lnTo>
                  <a:lnTo>
                    <a:pt x="16" y="22"/>
                  </a:lnTo>
                  <a:lnTo>
                    <a:pt x="12" y="20"/>
                  </a:lnTo>
                  <a:lnTo>
                    <a:pt x="2" y="18"/>
                  </a:lnTo>
                  <a:lnTo>
                    <a:pt x="2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2" name="Freeform 241"/>
            <p:cNvSpPr/>
            <p:nvPr/>
          </p:nvSpPr>
          <p:spPr bwMode="auto">
            <a:xfrm>
              <a:off x="5598362" y="3357013"/>
              <a:ext cx="113005" cy="92921"/>
            </a:xfrm>
            <a:custGeom>
              <a:avLst/>
              <a:gdLst>
                <a:gd name="T0" fmla="*/ 2147483647 w 78"/>
                <a:gd name="T1" fmla="*/ 2147483647 h 60"/>
                <a:gd name="T2" fmla="*/ 2147483647 w 78"/>
                <a:gd name="T3" fmla="*/ 2147483647 h 60"/>
                <a:gd name="T4" fmla="*/ 2147483647 w 78"/>
                <a:gd name="T5" fmla="*/ 2147483647 h 60"/>
                <a:gd name="T6" fmla="*/ 2147483647 w 78"/>
                <a:gd name="T7" fmla="*/ 2147483647 h 60"/>
                <a:gd name="T8" fmla="*/ 2147483647 w 78"/>
                <a:gd name="T9" fmla="*/ 2147483647 h 60"/>
                <a:gd name="T10" fmla="*/ 2147483647 w 78"/>
                <a:gd name="T11" fmla="*/ 2147483647 h 60"/>
                <a:gd name="T12" fmla="*/ 2147483647 w 78"/>
                <a:gd name="T13" fmla="*/ 0 h 60"/>
                <a:gd name="T14" fmla="*/ 2147483647 w 78"/>
                <a:gd name="T15" fmla="*/ 2147483647 h 60"/>
                <a:gd name="T16" fmla="*/ 2147483647 w 78"/>
                <a:gd name="T17" fmla="*/ 2147483647 h 60"/>
                <a:gd name="T18" fmla="*/ 2147483647 w 78"/>
                <a:gd name="T19" fmla="*/ 2147483647 h 60"/>
                <a:gd name="T20" fmla="*/ 2147483647 w 78"/>
                <a:gd name="T21" fmla="*/ 2147483647 h 60"/>
                <a:gd name="T22" fmla="*/ 2147483647 w 78"/>
                <a:gd name="T23" fmla="*/ 2147483647 h 60"/>
                <a:gd name="T24" fmla="*/ 2147483647 w 78"/>
                <a:gd name="T25" fmla="*/ 2147483647 h 60"/>
                <a:gd name="T26" fmla="*/ 2147483647 w 78"/>
                <a:gd name="T27" fmla="*/ 2147483647 h 60"/>
                <a:gd name="T28" fmla="*/ 0 w 78"/>
                <a:gd name="T29" fmla="*/ 2147483647 h 60"/>
                <a:gd name="T30" fmla="*/ 2147483647 w 78"/>
                <a:gd name="T31" fmla="*/ 2147483647 h 60"/>
                <a:gd name="T32" fmla="*/ 2147483647 w 78"/>
                <a:gd name="T33" fmla="*/ 2147483647 h 60"/>
                <a:gd name="T34" fmla="*/ 2147483647 w 78"/>
                <a:gd name="T35" fmla="*/ 2147483647 h 60"/>
                <a:gd name="T36" fmla="*/ 2147483647 w 78"/>
                <a:gd name="T37" fmla="*/ 2147483647 h 60"/>
                <a:gd name="T38" fmla="*/ 2147483647 w 78"/>
                <a:gd name="T39" fmla="*/ 2147483647 h 60"/>
                <a:gd name="T40" fmla="*/ 2147483647 w 78"/>
                <a:gd name="T41" fmla="*/ 2147483647 h 60"/>
                <a:gd name="T42" fmla="*/ 2147483647 w 78"/>
                <a:gd name="T43" fmla="*/ 2147483647 h 60"/>
                <a:gd name="T44" fmla="*/ 2147483647 w 78"/>
                <a:gd name="T45" fmla="*/ 2147483647 h 60"/>
                <a:gd name="T46" fmla="*/ 2147483647 w 78"/>
                <a:gd name="T47" fmla="*/ 2147483647 h 60"/>
                <a:gd name="T48" fmla="*/ 2147483647 w 78"/>
                <a:gd name="T49" fmla="*/ 2147483647 h 60"/>
                <a:gd name="T50" fmla="*/ 2147483647 w 78"/>
                <a:gd name="T51" fmla="*/ 2147483647 h 60"/>
                <a:gd name="T52" fmla="*/ 2147483647 w 78"/>
                <a:gd name="T53" fmla="*/ 2147483647 h 60"/>
                <a:gd name="T54" fmla="*/ 2147483647 w 78"/>
                <a:gd name="T55" fmla="*/ 2147483647 h 60"/>
                <a:gd name="T56" fmla="*/ 2147483647 w 78"/>
                <a:gd name="T57" fmla="*/ 2147483647 h 60"/>
                <a:gd name="T58" fmla="*/ 2147483647 w 78"/>
                <a:gd name="T59" fmla="*/ 2147483647 h 60"/>
                <a:gd name="T60" fmla="*/ 2147483647 w 78"/>
                <a:gd name="T61" fmla="*/ 2147483647 h 60"/>
                <a:gd name="T62" fmla="*/ 2147483647 w 78"/>
                <a:gd name="T63" fmla="*/ 2147483647 h 60"/>
                <a:gd name="T64" fmla="*/ 2147483647 w 78"/>
                <a:gd name="T65" fmla="*/ 2147483647 h 60"/>
                <a:gd name="T66" fmla="*/ 2147483647 w 78"/>
                <a:gd name="T67" fmla="*/ 2147483647 h 60"/>
                <a:gd name="T68" fmla="*/ 2147483647 w 78"/>
                <a:gd name="T69" fmla="*/ 2147483647 h 60"/>
                <a:gd name="T70" fmla="*/ 2147483647 w 78"/>
                <a:gd name="T71" fmla="*/ 2147483647 h 60"/>
                <a:gd name="T72" fmla="*/ 2147483647 w 78"/>
                <a:gd name="T73" fmla="*/ 2147483647 h 60"/>
                <a:gd name="T74" fmla="*/ 2147483647 w 78"/>
                <a:gd name="T75" fmla="*/ 2147483647 h 60"/>
                <a:gd name="T76" fmla="*/ 2147483647 w 78"/>
                <a:gd name="T77" fmla="*/ 2147483647 h 60"/>
                <a:gd name="T78" fmla="*/ 2147483647 w 78"/>
                <a:gd name="T79" fmla="*/ 2147483647 h 60"/>
                <a:gd name="T80" fmla="*/ 2147483647 w 78"/>
                <a:gd name="T81" fmla="*/ 2147483647 h 6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78"/>
                <a:gd name="T124" fmla="*/ 0 h 60"/>
                <a:gd name="T125" fmla="*/ 78 w 78"/>
                <a:gd name="T126" fmla="*/ 60 h 6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78" h="60">
                  <a:moveTo>
                    <a:pt x="52" y="2"/>
                  </a:moveTo>
                  <a:lnTo>
                    <a:pt x="48" y="6"/>
                  </a:lnTo>
                  <a:lnTo>
                    <a:pt x="42" y="12"/>
                  </a:lnTo>
                  <a:lnTo>
                    <a:pt x="36" y="12"/>
                  </a:lnTo>
                  <a:lnTo>
                    <a:pt x="32" y="8"/>
                  </a:lnTo>
                  <a:lnTo>
                    <a:pt x="28" y="6"/>
                  </a:lnTo>
                  <a:lnTo>
                    <a:pt x="22" y="0"/>
                  </a:lnTo>
                  <a:lnTo>
                    <a:pt x="18" y="4"/>
                  </a:lnTo>
                  <a:lnTo>
                    <a:pt x="20" y="8"/>
                  </a:lnTo>
                  <a:lnTo>
                    <a:pt x="24" y="14"/>
                  </a:lnTo>
                  <a:lnTo>
                    <a:pt x="20" y="14"/>
                  </a:lnTo>
                  <a:lnTo>
                    <a:pt x="14" y="14"/>
                  </a:lnTo>
                  <a:lnTo>
                    <a:pt x="10" y="10"/>
                  </a:lnTo>
                  <a:lnTo>
                    <a:pt x="2" y="6"/>
                  </a:lnTo>
                  <a:lnTo>
                    <a:pt x="0" y="12"/>
                  </a:lnTo>
                  <a:lnTo>
                    <a:pt x="6" y="18"/>
                  </a:lnTo>
                  <a:lnTo>
                    <a:pt x="8" y="18"/>
                  </a:lnTo>
                  <a:lnTo>
                    <a:pt x="10" y="24"/>
                  </a:lnTo>
                  <a:lnTo>
                    <a:pt x="12" y="28"/>
                  </a:lnTo>
                  <a:lnTo>
                    <a:pt x="14" y="30"/>
                  </a:lnTo>
                  <a:lnTo>
                    <a:pt x="20" y="34"/>
                  </a:lnTo>
                  <a:lnTo>
                    <a:pt x="28" y="38"/>
                  </a:lnTo>
                  <a:lnTo>
                    <a:pt x="32" y="50"/>
                  </a:lnTo>
                  <a:lnTo>
                    <a:pt x="36" y="46"/>
                  </a:lnTo>
                  <a:lnTo>
                    <a:pt x="42" y="42"/>
                  </a:lnTo>
                  <a:lnTo>
                    <a:pt x="46" y="38"/>
                  </a:lnTo>
                  <a:lnTo>
                    <a:pt x="54" y="38"/>
                  </a:lnTo>
                  <a:lnTo>
                    <a:pt x="54" y="44"/>
                  </a:lnTo>
                  <a:lnTo>
                    <a:pt x="56" y="46"/>
                  </a:lnTo>
                  <a:lnTo>
                    <a:pt x="56" y="52"/>
                  </a:lnTo>
                  <a:lnTo>
                    <a:pt x="58" y="54"/>
                  </a:lnTo>
                  <a:lnTo>
                    <a:pt x="60" y="56"/>
                  </a:lnTo>
                  <a:lnTo>
                    <a:pt x="64" y="56"/>
                  </a:lnTo>
                  <a:lnTo>
                    <a:pt x="68" y="60"/>
                  </a:lnTo>
                  <a:lnTo>
                    <a:pt x="72" y="28"/>
                  </a:lnTo>
                  <a:lnTo>
                    <a:pt x="78" y="28"/>
                  </a:lnTo>
                  <a:lnTo>
                    <a:pt x="64" y="18"/>
                  </a:lnTo>
                  <a:lnTo>
                    <a:pt x="62" y="14"/>
                  </a:lnTo>
                  <a:lnTo>
                    <a:pt x="56" y="8"/>
                  </a:lnTo>
                  <a:lnTo>
                    <a:pt x="56" y="6"/>
                  </a:lnTo>
                  <a:lnTo>
                    <a:pt x="52" y="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3" name="Freeform 267"/>
            <p:cNvSpPr/>
            <p:nvPr/>
          </p:nvSpPr>
          <p:spPr bwMode="auto">
            <a:xfrm>
              <a:off x="7933409" y="4637995"/>
              <a:ext cx="222550" cy="241594"/>
            </a:xfrm>
            <a:custGeom>
              <a:avLst/>
              <a:gdLst>
                <a:gd name="T0" fmla="*/ 2147483647 w 152"/>
                <a:gd name="T1" fmla="*/ 2147483647 h 154"/>
                <a:gd name="T2" fmla="*/ 0 w 152"/>
                <a:gd name="T3" fmla="*/ 2147483647 h 154"/>
                <a:gd name="T4" fmla="*/ 2147483647 w 152"/>
                <a:gd name="T5" fmla="*/ 2147483647 h 154"/>
                <a:gd name="T6" fmla="*/ 2147483647 w 152"/>
                <a:gd name="T7" fmla="*/ 2147483647 h 154"/>
                <a:gd name="T8" fmla="*/ 2147483647 w 152"/>
                <a:gd name="T9" fmla="*/ 2147483647 h 154"/>
                <a:gd name="T10" fmla="*/ 2147483647 w 152"/>
                <a:gd name="T11" fmla="*/ 2147483647 h 154"/>
                <a:gd name="T12" fmla="*/ 2147483647 w 152"/>
                <a:gd name="T13" fmla="*/ 2147483647 h 154"/>
                <a:gd name="T14" fmla="*/ 2147483647 w 152"/>
                <a:gd name="T15" fmla="*/ 2147483647 h 154"/>
                <a:gd name="T16" fmla="*/ 2147483647 w 152"/>
                <a:gd name="T17" fmla="*/ 2147483647 h 154"/>
                <a:gd name="T18" fmla="*/ 2147483647 w 152"/>
                <a:gd name="T19" fmla="*/ 2147483647 h 154"/>
                <a:gd name="T20" fmla="*/ 2147483647 w 152"/>
                <a:gd name="T21" fmla="*/ 2147483647 h 154"/>
                <a:gd name="T22" fmla="*/ 2147483647 w 152"/>
                <a:gd name="T23" fmla="*/ 2147483647 h 154"/>
                <a:gd name="T24" fmla="*/ 2147483647 w 152"/>
                <a:gd name="T25" fmla="*/ 2147483647 h 154"/>
                <a:gd name="T26" fmla="*/ 2147483647 w 152"/>
                <a:gd name="T27" fmla="*/ 2147483647 h 154"/>
                <a:gd name="T28" fmla="*/ 2147483647 w 152"/>
                <a:gd name="T29" fmla="*/ 2147483647 h 154"/>
                <a:gd name="T30" fmla="*/ 2147483647 w 152"/>
                <a:gd name="T31" fmla="*/ 2147483647 h 154"/>
                <a:gd name="T32" fmla="*/ 2147483647 w 152"/>
                <a:gd name="T33" fmla="*/ 2147483647 h 154"/>
                <a:gd name="T34" fmla="*/ 2147483647 w 152"/>
                <a:gd name="T35" fmla="*/ 2147483647 h 154"/>
                <a:gd name="T36" fmla="*/ 2147483647 w 152"/>
                <a:gd name="T37" fmla="*/ 2147483647 h 154"/>
                <a:gd name="T38" fmla="*/ 2147483647 w 152"/>
                <a:gd name="T39" fmla="*/ 2147483647 h 154"/>
                <a:gd name="T40" fmla="*/ 2147483647 w 152"/>
                <a:gd name="T41" fmla="*/ 2147483647 h 154"/>
                <a:gd name="T42" fmla="*/ 2147483647 w 152"/>
                <a:gd name="T43" fmla="*/ 2147483647 h 154"/>
                <a:gd name="T44" fmla="*/ 2147483647 w 152"/>
                <a:gd name="T45" fmla="*/ 2147483647 h 154"/>
                <a:gd name="T46" fmla="*/ 2147483647 w 152"/>
                <a:gd name="T47" fmla="*/ 2147483647 h 154"/>
                <a:gd name="T48" fmla="*/ 2147483647 w 152"/>
                <a:gd name="T49" fmla="*/ 2147483647 h 154"/>
                <a:gd name="T50" fmla="*/ 2147483647 w 152"/>
                <a:gd name="T51" fmla="*/ 2147483647 h 154"/>
                <a:gd name="T52" fmla="*/ 2147483647 w 152"/>
                <a:gd name="T53" fmla="*/ 2147483647 h 154"/>
                <a:gd name="T54" fmla="*/ 2147483647 w 152"/>
                <a:gd name="T55" fmla="*/ 2147483647 h 154"/>
                <a:gd name="T56" fmla="*/ 2147483647 w 152"/>
                <a:gd name="T57" fmla="*/ 2147483647 h 154"/>
                <a:gd name="T58" fmla="*/ 2147483647 w 152"/>
                <a:gd name="T59" fmla="*/ 2147483647 h 154"/>
                <a:gd name="T60" fmla="*/ 2147483647 w 152"/>
                <a:gd name="T61" fmla="*/ 2147483647 h 154"/>
                <a:gd name="T62" fmla="*/ 2147483647 w 152"/>
                <a:gd name="T63" fmla="*/ 2147483647 h 154"/>
                <a:gd name="T64" fmla="*/ 2147483647 w 152"/>
                <a:gd name="T65" fmla="*/ 2147483647 h 154"/>
                <a:gd name="T66" fmla="*/ 2147483647 w 152"/>
                <a:gd name="T67" fmla="*/ 2147483647 h 154"/>
                <a:gd name="T68" fmla="*/ 2147483647 w 152"/>
                <a:gd name="T69" fmla="*/ 2147483647 h 154"/>
                <a:gd name="T70" fmla="*/ 2147483647 w 152"/>
                <a:gd name="T71" fmla="*/ 2147483647 h 154"/>
                <a:gd name="T72" fmla="*/ 2147483647 w 152"/>
                <a:gd name="T73" fmla="*/ 2147483647 h 154"/>
                <a:gd name="T74" fmla="*/ 2147483647 w 152"/>
                <a:gd name="T75" fmla="*/ 0 h 15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52"/>
                <a:gd name="T115" fmla="*/ 0 h 154"/>
                <a:gd name="T116" fmla="*/ 152 w 152"/>
                <a:gd name="T117" fmla="*/ 154 h 15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52" h="154">
                  <a:moveTo>
                    <a:pt x="4" y="0"/>
                  </a:moveTo>
                  <a:lnTo>
                    <a:pt x="4" y="76"/>
                  </a:lnTo>
                  <a:lnTo>
                    <a:pt x="0" y="80"/>
                  </a:lnTo>
                  <a:lnTo>
                    <a:pt x="0" y="84"/>
                  </a:lnTo>
                  <a:lnTo>
                    <a:pt x="4" y="88"/>
                  </a:lnTo>
                  <a:lnTo>
                    <a:pt x="4" y="126"/>
                  </a:lnTo>
                  <a:lnTo>
                    <a:pt x="14" y="130"/>
                  </a:lnTo>
                  <a:lnTo>
                    <a:pt x="24" y="130"/>
                  </a:lnTo>
                  <a:lnTo>
                    <a:pt x="28" y="130"/>
                  </a:lnTo>
                  <a:lnTo>
                    <a:pt x="32" y="126"/>
                  </a:lnTo>
                  <a:lnTo>
                    <a:pt x="36" y="122"/>
                  </a:lnTo>
                  <a:lnTo>
                    <a:pt x="38" y="118"/>
                  </a:lnTo>
                  <a:lnTo>
                    <a:pt x="32" y="118"/>
                  </a:lnTo>
                  <a:lnTo>
                    <a:pt x="42" y="118"/>
                  </a:lnTo>
                  <a:lnTo>
                    <a:pt x="42" y="110"/>
                  </a:lnTo>
                  <a:lnTo>
                    <a:pt x="42" y="104"/>
                  </a:lnTo>
                  <a:lnTo>
                    <a:pt x="46" y="98"/>
                  </a:lnTo>
                  <a:lnTo>
                    <a:pt x="52" y="98"/>
                  </a:lnTo>
                  <a:lnTo>
                    <a:pt x="68" y="98"/>
                  </a:lnTo>
                  <a:lnTo>
                    <a:pt x="82" y="106"/>
                  </a:lnTo>
                  <a:lnTo>
                    <a:pt x="86" y="110"/>
                  </a:lnTo>
                  <a:lnTo>
                    <a:pt x="88" y="114"/>
                  </a:lnTo>
                  <a:lnTo>
                    <a:pt x="90" y="120"/>
                  </a:lnTo>
                  <a:lnTo>
                    <a:pt x="92" y="126"/>
                  </a:lnTo>
                  <a:lnTo>
                    <a:pt x="90" y="124"/>
                  </a:lnTo>
                  <a:lnTo>
                    <a:pt x="92" y="130"/>
                  </a:lnTo>
                  <a:lnTo>
                    <a:pt x="96" y="134"/>
                  </a:lnTo>
                  <a:lnTo>
                    <a:pt x="98" y="138"/>
                  </a:lnTo>
                  <a:lnTo>
                    <a:pt x="104" y="142"/>
                  </a:lnTo>
                  <a:lnTo>
                    <a:pt x="120" y="146"/>
                  </a:lnTo>
                  <a:lnTo>
                    <a:pt x="132" y="150"/>
                  </a:lnTo>
                  <a:lnTo>
                    <a:pt x="136" y="152"/>
                  </a:lnTo>
                  <a:lnTo>
                    <a:pt x="138" y="154"/>
                  </a:lnTo>
                  <a:lnTo>
                    <a:pt x="142" y="154"/>
                  </a:lnTo>
                  <a:lnTo>
                    <a:pt x="148" y="154"/>
                  </a:lnTo>
                  <a:lnTo>
                    <a:pt x="150" y="152"/>
                  </a:lnTo>
                  <a:lnTo>
                    <a:pt x="152" y="150"/>
                  </a:lnTo>
                  <a:lnTo>
                    <a:pt x="150" y="146"/>
                  </a:lnTo>
                  <a:lnTo>
                    <a:pt x="148" y="142"/>
                  </a:lnTo>
                  <a:lnTo>
                    <a:pt x="144" y="138"/>
                  </a:lnTo>
                  <a:lnTo>
                    <a:pt x="142" y="134"/>
                  </a:lnTo>
                  <a:lnTo>
                    <a:pt x="136" y="132"/>
                  </a:lnTo>
                  <a:lnTo>
                    <a:pt x="132" y="130"/>
                  </a:lnTo>
                  <a:lnTo>
                    <a:pt x="130" y="122"/>
                  </a:lnTo>
                  <a:lnTo>
                    <a:pt x="128" y="120"/>
                  </a:lnTo>
                  <a:lnTo>
                    <a:pt x="124" y="118"/>
                  </a:lnTo>
                  <a:lnTo>
                    <a:pt x="122" y="118"/>
                  </a:lnTo>
                  <a:lnTo>
                    <a:pt x="118" y="116"/>
                  </a:lnTo>
                  <a:lnTo>
                    <a:pt x="114" y="108"/>
                  </a:lnTo>
                  <a:lnTo>
                    <a:pt x="112" y="104"/>
                  </a:lnTo>
                  <a:lnTo>
                    <a:pt x="112" y="98"/>
                  </a:lnTo>
                  <a:lnTo>
                    <a:pt x="108" y="98"/>
                  </a:lnTo>
                  <a:lnTo>
                    <a:pt x="102" y="94"/>
                  </a:lnTo>
                  <a:lnTo>
                    <a:pt x="96" y="84"/>
                  </a:lnTo>
                  <a:lnTo>
                    <a:pt x="102" y="84"/>
                  </a:lnTo>
                  <a:lnTo>
                    <a:pt x="112" y="84"/>
                  </a:lnTo>
                  <a:lnTo>
                    <a:pt x="118" y="84"/>
                  </a:lnTo>
                  <a:lnTo>
                    <a:pt x="122" y="82"/>
                  </a:lnTo>
                  <a:lnTo>
                    <a:pt x="124" y="80"/>
                  </a:lnTo>
                  <a:lnTo>
                    <a:pt x="126" y="76"/>
                  </a:lnTo>
                  <a:lnTo>
                    <a:pt x="122" y="74"/>
                  </a:lnTo>
                  <a:lnTo>
                    <a:pt x="116" y="72"/>
                  </a:lnTo>
                  <a:lnTo>
                    <a:pt x="104" y="66"/>
                  </a:lnTo>
                  <a:lnTo>
                    <a:pt x="96" y="62"/>
                  </a:lnTo>
                  <a:lnTo>
                    <a:pt x="94" y="60"/>
                  </a:lnTo>
                  <a:lnTo>
                    <a:pt x="90" y="58"/>
                  </a:lnTo>
                  <a:lnTo>
                    <a:pt x="86" y="58"/>
                  </a:lnTo>
                  <a:lnTo>
                    <a:pt x="82" y="58"/>
                  </a:lnTo>
                  <a:lnTo>
                    <a:pt x="82" y="56"/>
                  </a:lnTo>
                  <a:lnTo>
                    <a:pt x="80" y="52"/>
                  </a:lnTo>
                  <a:lnTo>
                    <a:pt x="80" y="46"/>
                  </a:lnTo>
                  <a:lnTo>
                    <a:pt x="80" y="44"/>
                  </a:lnTo>
                  <a:lnTo>
                    <a:pt x="78" y="38"/>
                  </a:lnTo>
                  <a:lnTo>
                    <a:pt x="56" y="22"/>
                  </a:lnTo>
                  <a:lnTo>
                    <a:pt x="32" y="1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4" name="Freeform 268"/>
            <p:cNvSpPr/>
            <p:nvPr/>
          </p:nvSpPr>
          <p:spPr bwMode="auto">
            <a:xfrm>
              <a:off x="6864476" y="4401710"/>
              <a:ext cx="257144" cy="325224"/>
            </a:xfrm>
            <a:custGeom>
              <a:avLst/>
              <a:gdLst>
                <a:gd name="T0" fmla="*/ 2147483647 w 176"/>
                <a:gd name="T1" fmla="*/ 2147483647 h 206"/>
                <a:gd name="T2" fmla="*/ 2147483647 w 176"/>
                <a:gd name="T3" fmla="*/ 2147483647 h 206"/>
                <a:gd name="T4" fmla="*/ 2147483647 w 176"/>
                <a:gd name="T5" fmla="*/ 2147483647 h 206"/>
                <a:gd name="T6" fmla="*/ 0 w 176"/>
                <a:gd name="T7" fmla="*/ 2147483647 h 206"/>
                <a:gd name="T8" fmla="*/ 2147483647 w 176"/>
                <a:gd name="T9" fmla="*/ 0 h 206"/>
                <a:gd name="T10" fmla="*/ 2147483647 w 176"/>
                <a:gd name="T11" fmla="*/ 0 h 206"/>
                <a:gd name="T12" fmla="*/ 2147483647 w 176"/>
                <a:gd name="T13" fmla="*/ 2147483647 h 206"/>
                <a:gd name="T14" fmla="*/ 2147483647 w 176"/>
                <a:gd name="T15" fmla="*/ 2147483647 h 206"/>
                <a:gd name="T16" fmla="*/ 2147483647 w 176"/>
                <a:gd name="T17" fmla="*/ 2147483647 h 206"/>
                <a:gd name="T18" fmla="*/ 2147483647 w 176"/>
                <a:gd name="T19" fmla="*/ 2147483647 h 206"/>
                <a:gd name="T20" fmla="*/ 2147483647 w 176"/>
                <a:gd name="T21" fmla="*/ 2147483647 h 206"/>
                <a:gd name="T22" fmla="*/ 2147483647 w 176"/>
                <a:gd name="T23" fmla="*/ 2147483647 h 206"/>
                <a:gd name="T24" fmla="*/ 2147483647 w 176"/>
                <a:gd name="T25" fmla="*/ 2147483647 h 206"/>
                <a:gd name="T26" fmla="*/ 2147483647 w 176"/>
                <a:gd name="T27" fmla="*/ 2147483647 h 206"/>
                <a:gd name="T28" fmla="*/ 2147483647 w 176"/>
                <a:gd name="T29" fmla="*/ 2147483647 h 206"/>
                <a:gd name="T30" fmla="*/ 2147483647 w 176"/>
                <a:gd name="T31" fmla="*/ 2147483647 h 206"/>
                <a:gd name="T32" fmla="*/ 2147483647 w 176"/>
                <a:gd name="T33" fmla="*/ 2147483647 h 206"/>
                <a:gd name="T34" fmla="*/ 2147483647 w 176"/>
                <a:gd name="T35" fmla="*/ 2147483647 h 206"/>
                <a:gd name="T36" fmla="*/ 2147483647 w 176"/>
                <a:gd name="T37" fmla="*/ 2147483647 h 206"/>
                <a:gd name="T38" fmla="*/ 2147483647 w 176"/>
                <a:gd name="T39" fmla="*/ 2147483647 h 206"/>
                <a:gd name="T40" fmla="*/ 2147483647 w 176"/>
                <a:gd name="T41" fmla="*/ 2147483647 h 206"/>
                <a:gd name="T42" fmla="*/ 2147483647 w 176"/>
                <a:gd name="T43" fmla="*/ 2147483647 h 206"/>
                <a:gd name="T44" fmla="*/ 2147483647 w 176"/>
                <a:gd name="T45" fmla="*/ 2147483647 h 206"/>
                <a:gd name="T46" fmla="*/ 2147483647 w 176"/>
                <a:gd name="T47" fmla="*/ 2147483647 h 206"/>
                <a:gd name="T48" fmla="*/ 2147483647 w 176"/>
                <a:gd name="T49" fmla="*/ 2147483647 h 206"/>
                <a:gd name="T50" fmla="*/ 2147483647 w 176"/>
                <a:gd name="T51" fmla="*/ 2147483647 h 206"/>
                <a:gd name="T52" fmla="*/ 2147483647 w 176"/>
                <a:gd name="T53" fmla="*/ 2147483647 h 206"/>
                <a:gd name="T54" fmla="*/ 2147483647 w 176"/>
                <a:gd name="T55" fmla="*/ 2147483647 h 206"/>
                <a:gd name="T56" fmla="*/ 2147483647 w 176"/>
                <a:gd name="T57" fmla="*/ 2147483647 h 206"/>
                <a:gd name="T58" fmla="*/ 2147483647 w 176"/>
                <a:gd name="T59" fmla="*/ 2147483647 h 206"/>
                <a:gd name="T60" fmla="*/ 2147483647 w 176"/>
                <a:gd name="T61" fmla="*/ 2147483647 h 206"/>
                <a:gd name="T62" fmla="*/ 2147483647 w 176"/>
                <a:gd name="T63" fmla="*/ 2147483647 h 206"/>
                <a:gd name="T64" fmla="*/ 2147483647 w 176"/>
                <a:gd name="T65" fmla="*/ 2147483647 h 206"/>
                <a:gd name="T66" fmla="*/ 2147483647 w 176"/>
                <a:gd name="T67" fmla="*/ 2147483647 h 206"/>
                <a:gd name="T68" fmla="*/ 2147483647 w 176"/>
                <a:gd name="T69" fmla="*/ 2147483647 h 206"/>
                <a:gd name="T70" fmla="*/ 2147483647 w 176"/>
                <a:gd name="T71" fmla="*/ 2147483647 h 206"/>
                <a:gd name="T72" fmla="*/ 2147483647 w 176"/>
                <a:gd name="T73" fmla="*/ 2147483647 h 206"/>
                <a:gd name="T74" fmla="*/ 2147483647 w 176"/>
                <a:gd name="T75" fmla="*/ 2147483647 h 206"/>
                <a:gd name="T76" fmla="*/ 2147483647 w 176"/>
                <a:gd name="T77" fmla="*/ 2147483647 h 206"/>
                <a:gd name="T78" fmla="*/ 2147483647 w 176"/>
                <a:gd name="T79" fmla="*/ 2147483647 h 206"/>
                <a:gd name="T80" fmla="*/ 2147483647 w 176"/>
                <a:gd name="T81" fmla="*/ 2147483647 h 206"/>
                <a:gd name="T82" fmla="*/ 2147483647 w 176"/>
                <a:gd name="T83" fmla="*/ 2147483647 h 206"/>
                <a:gd name="T84" fmla="*/ 2147483647 w 176"/>
                <a:gd name="T85" fmla="*/ 2147483647 h 206"/>
                <a:gd name="T86" fmla="*/ 2147483647 w 176"/>
                <a:gd name="T87" fmla="*/ 2147483647 h 20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76"/>
                <a:gd name="T133" fmla="*/ 0 h 206"/>
                <a:gd name="T134" fmla="*/ 176 w 176"/>
                <a:gd name="T135" fmla="*/ 206 h 20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76" h="206">
                  <a:moveTo>
                    <a:pt x="42" y="54"/>
                  </a:moveTo>
                  <a:lnTo>
                    <a:pt x="36" y="46"/>
                  </a:lnTo>
                  <a:lnTo>
                    <a:pt x="32" y="38"/>
                  </a:lnTo>
                  <a:lnTo>
                    <a:pt x="22" y="28"/>
                  </a:lnTo>
                  <a:lnTo>
                    <a:pt x="16" y="24"/>
                  </a:lnTo>
                  <a:lnTo>
                    <a:pt x="6" y="14"/>
                  </a:lnTo>
                  <a:lnTo>
                    <a:pt x="2" y="10"/>
                  </a:lnTo>
                  <a:lnTo>
                    <a:pt x="0" y="4"/>
                  </a:lnTo>
                  <a:lnTo>
                    <a:pt x="0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0" y="4"/>
                  </a:lnTo>
                  <a:lnTo>
                    <a:pt x="18" y="6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40" y="8"/>
                  </a:lnTo>
                  <a:lnTo>
                    <a:pt x="44" y="14"/>
                  </a:lnTo>
                  <a:lnTo>
                    <a:pt x="48" y="20"/>
                  </a:lnTo>
                  <a:lnTo>
                    <a:pt x="52" y="28"/>
                  </a:lnTo>
                  <a:lnTo>
                    <a:pt x="60" y="32"/>
                  </a:lnTo>
                  <a:lnTo>
                    <a:pt x="62" y="34"/>
                  </a:lnTo>
                  <a:lnTo>
                    <a:pt x="64" y="36"/>
                  </a:lnTo>
                  <a:lnTo>
                    <a:pt x="70" y="38"/>
                  </a:lnTo>
                  <a:lnTo>
                    <a:pt x="74" y="42"/>
                  </a:lnTo>
                  <a:lnTo>
                    <a:pt x="82" y="52"/>
                  </a:lnTo>
                  <a:lnTo>
                    <a:pt x="88" y="58"/>
                  </a:lnTo>
                  <a:lnTo>
                    <a:pt x="90" y="62"/>
                  </a:lnTo>
                  <a:lnTo>
                    <a:pt x="92" y="64"/>
                  </a:lnTo>
                  <a:lnTo>
                    <a:pt x="98" y="62"/>
                  </a:lnTo>
                  <a:lnTo>
                    <a:pt x="100" y="66"/>
                  </a:lnTo>
                  <a:lnTo>
                    <a:pt x="108" y="72"/>
                  </a:lnTo>
                  <a:lnTo>
                    <a:pt x="118" y="80"/>
                  </a:lnTo>
                  <a:lnTo>
                    <a:pt x="120" y="82"/>
                  </a:lnTo>
                  <a:lnTo>
                    <a:pt x="122" y="86"/>
                  </a:lnTo>
                  <a:lnTo>
                    <a:pt x="124" y="84"/>
                  </a:lnTo>
                  <a:lnTo>
                    <a:pt x="128" y="82"/>
                  </a:lnTo>
                  <a:lnTo>
                    <a:pt x="128" y="86"/>
                  </a:lnTo>
                  <a:lnTo>
                    <a:pt x="126" y="90"/>
                  </a:lnTo>
                  <a:lnTo>
                    <a:pt x="124" y="94"/>
                  </a:lnTo>
                  <a:lnTo>
                    <a:pt x="140" y="94"/>
                  </a:lnTo>
                  <a:lnTo>
                    <a:pt x="140" y="102"/>
                  </a:lnTo>
                  <a:lnTo>
                    <a:pt x="136" y="114"/>
                  </a:lnTo>
                  <a:lnTo>
                    <a:pt x="138" y="118"/>
                  </a:lnTo>
                  <a:lnTo>
                    <a:pt x="142" y="120"/>
                  </a:lnTo>
                  <a:lnTo>
                    <a:pt x="146" y="122"/>
                  </a:lnTo>
                  <a:lnTo>
                    <a:pt x="152" y="122"/>
                  </a:lnTo>
                  <a:lnTo>
                    <a:pt x="152" y="134"/>
                  </a:lnTo>
                  <a:lnTo>
                    <a:pt x="152" y="136"/>
                  </a:lnTo>
                  <a:lnTo>
                    <a:pt x="152" y="138"/>
                  </a:lnTo>
                  <a:lnTo>
                    <a:pt x="156" y="138"/>
                  </a:lnTo>
                  <a:lnTo>
                    <a:pt x="158" y="138"/>
                  </a:lnTo>
                  <a:lnTo>
                    <a:pt x="160" y="140"/>
                  </a:lnTo>
                  <a:lnTo>
                    <a:pt x="162" y="144"/>
                  </a:lnTo>
                  <a:lnTo>
                    <a:pt x="172" y="150"/>
                  </a:lnTo>
                  <a:lnTo>
                    <a:pt x="174" y="152"/>
                  </a:lnTo>
                  <a:lnTo>
                    <a:pt x="176" y="158"/>
                  </a:lnTo>
                  <a:lnTo>
                    <a:pt x="174" y="192"/>
                  </a:lnTo>
                  <a:lnTo>
                    <a:pt x="174" y="204"/>
                  </a:lnTo>
                  <a:lnTo>
                    <a:pt x="170" y="206"/>
                  </a:lnTo>
                  <a:lnTo>
                    <a:pt x="164" y="206"/>
                  </a:lnTo>
                  <a:lnTo>
                    <a:pt x="160" y="204"/>
                  </a:lnTo>
                  <a:lnTo>
                    <a:pt x="154" y="206"/>
                  </a:lnTo>
                  <a:lnTo>
                    <a:pt x="152" y="206"/>
                  </a:lnTo>
                  <a:lnTo>
                    <a:pt x="148" y="206"/>
                  </a:lnTo>
                  <a:lnTo>
                    <a:pt x="146" y="204"/>
                  </a:lnTo>
                  <a:lnTo>
                    <a:pt x="144" y="198"/>
                  </a:lnTo>
                  <a:lnTo>
                    <a:pt x="140" y="192"/>
                  </a:lnTo>
                  <a:lnTo>
                    <a:pt x="132" y="186"/>
                  </a:lnTo>
                  <a:lnTo>
                    <a:pt x="124" y="180"/>
                  </a:lnTo>
                  <a:lnTo>
                    <a:pt x="118" y="176"/>
                  </a:lnTo>
                  <a:lnTo>
                    <a:pt x="112" y="168"/>
                  </a:lnTo>
                  <a:lnTo>
                    <a:pt x="104" y="160"/>
                  </a:lnTo>
                  <a:lnTo>
                    <a:pt x="98" y="150"/>
                  </a:lnTo>
                  <a:lnTo>
                    <a:pt x="96" y="144"/>
                  </a:lnTo>
                  <a:lnTo>
                    <a:pt x="94" y="138"/>
                  </a:lnTo>
                  <a:lnTo>
                    <a:pt x="88" y="126"/>
                  </a:lnTo>
                  <a:lnTo>
                    <a:pt x="82" y="114"/>
                  </a:lnTo>
                  <a:lnTo>
                    <a:pt x="76" y="104"/>
                  </a:lnTo>
                  <a:lnTo>
                    <a:pt x="66" y="94"/>
                  </a:lnTo>
                  <a:lnTo>
                    <a:pt x="64" y="88"/>
                  </a:lnTo>
                  <a:lnTo>
                    <a:pt x="64" y="82"/>
                  </a:lnTo>
                  <a:lnTo>
                    <a:pt x="62" y="76"/>
                  </a:lnTo>
                  <a:lnTo>
                    <a:pt x="60" y="70"/>
                  </a:lnTo>
                  <a:lnTo>
                    <a:pt x="54" y="66"/>
                  </a:lnTo>
                  <a:lnTo>
                    <a:pt x="48" y="62"/>
                  </a:lnTo>
                  <a:lnTo>
                    <a:pt x="42" y="58"/>
                  </a:lnTo>
                  <a:lnTo>
                    <a:pt x="40" y="54"/>
                  </a:lnTo>
                  <a:lnTo>
                    <a:pt x="42" y="5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5" name="Freeform 269"/>
            <p:cNvSpPr/>
            <p:nvPr/>
          </p:nvSpPr>
          <p:spPr bwMode="auto">
            <a:xfrm>
              <a:off x="7194266" y="4449498"/>
              <a:ext cx="234082" cy="230974"/>
            </a:xfrm>
            <a:custGeom>
              <a:avLst/>
              <a:gdLst>
                <a:gd name="T0" fmla="*/ 2147483647 w 160"/>
                <a:gd name="T1" fmla="*/ 2147483647 h 146"/>
                <a:gd name="T2" fmla="*/ 2147483647 w 160"/>
                <a:gd name="T3" fmla="*/ 0 h 146"/>
                <a:gd name="T4" fmla="*/ 2147483647 w 160"/>
                <a:gd name="T5" fmla="*/ 2147483647 h 146"/>
                <a:gd name="T6" fmla="*/ 2147483647 w 160"/>
                <a:gd name="T7" fmla="*/ 2147483647 h 146"/>
                <a:gd name="T8" fmla="*/ 2147483647 w 160"/>
                <a:gd name="T9" fmla="*/ 2147483647 h 146"/>
                <a:gd name="T10" fmla="*/ 2147483647 w 160"/>
                <a:gd name="T11" fmla="*/ 2147483647 h 146"/>
                <a:gd name="T12" fmla="*/ 2147483647 w 160"/>
                <a:gd name="T13" fmla="*/ 2147483647 h 146"/>
                <a:gd name="T14" fmla="*/ 2147483647 w 160"/>
                <a:gd name="T15" fmla="*/ 2147483647 h 146"/>
                <a:gd name="T16" fmla="*/ 2147483647 w 160"/>
                <a:gd name="T17" fmla="*/ 2147483647 h 146"/>
                <a:gd name="T18" fmla="*/ 2147483647 w 160"/>
                <a:gd name="T19" fmla="*/ 2147483647 h 146"/>
                <a:gd name="T20" fmla="*/ 2147483647 w 160"/>
                <a:gd name="T21" fmla="*/ 2147483647 h 146"/>
                <a:gd name="T22" fmla="*/ 2147483647 w 160"/>
                <a:gd name="T23" fmla="*/ 2147483647 h 146"/>
                <a:gd name="T24" fmla="*/ 2147483647 w 160"/>
                <a:gd name="T25" fmla="*/ 2147483647 h 146"/>
                <a:gd name="T26" fmla="*/ 2147483647 w 160"/>
                <a:gd name="T27" fmla="*/ 2147483647 h 146"/>
                <a:gd name="T28" fmla="*/ 2147483647 w 160"/>
                <a:gd name="T29" fmla="*/ 2147483647 h 146"/>
                <a:gd name="T30" fmla="*/ 2147483647 w 160"/>
                <a:gd name="T31" fmla="*/ 2147483647 h 146"/>
                <a:gd name="T32" fmla="*/ 0 w 160"/>
                <a:gd name="T33" fmla="*/ 2147483647 h 146"/>
                <a:gd name="T34" fmla="*/ 2147483647 w 160"/>
                <a:gd name="T35" fmla="*/ 2147483647 h 146"/>
                <a:gd name="T36" fmla="*/ 2147483647 w 160"/>
                <a:gd name="T37" fmla="*/ 2147483647 h 146"/>
                <a:gd name="T38" fmla="*/ 2147483647 w 160"/>
                <a:gd name="T39" fmla="*/ 2147483647 h 146"/>
                <a:gd name="T40" fmla="*/ 2147483647 w 160"/>
                <a:gd name="T41" fmla="*/ 2147483647 h 146"/>
                <a:gd name="T42" fmla="*/ 2147483647 w 160"/>
                <a:gd name="T43" fmla="*/ 2147483647 h 146"/>
                <a:gd name="T44" fmla="*/ 2147483647 w 160"/>
                <a:gd name="T45" fmla="*/ 2147483647 h 146"/>
                <a:gd name="T46" fmla="*/ 2147483647 w 160"/>
                <a:gd name="T47" fmla="*/ 2147483647 h 146"/>
                <a:gd name="T48" fmla="*/ 2147483647 w 160"/>
                <a:gd name="T49" fmla="*/ 2147483647 h 146"/>
                <a:gd name="T50" fmla="*/ 2147483647 w 160"/>
                <a:gd name="T51" fmla="*/ 2147483647 h 146"/>
                <a:gd name="T52" fmla="*/ 2147483647 w 160"/>
                <a:gd name="T53" fmla="*/ 2147483647 h 146"/>
                <a:gd name="T54" fmla="*/ 2147483647 w 160"/>
                <a:gd name="T55" fmla="*/ 2147483647 h 146"/>
                <a:gd name="T56" fmla="*/ 2147483647 w 160"/>
                <a:gd name="T57" fmla="*/ 2147483647 h 146"/>
                <a:gd name="T58" fmla="*/ 2147483647 w 160"/>
                <a:gd name="T59" fmla="*/ 2147483647 h 146"/>
                <a:gd name="T60" fmla="*/ 2147483647 w 160"/>
                <a:gd name="T61" fmla="*/ 2147483647 h 146"/>
                <a:gd name="T62" fmla="*/ 2147483647 w 160"/>
                <a:gd name="T63" fmla="*/ 2147483647 h 146"/>
                <a:gd name="T64" fmla="*/ 2147483647 w 160"/>
                <a:gd name="T65" fmla="*/ 2147483647 h 146"/>
                <a:gd name="T66" fmla="*/ 2147483647 w 160"/>
                <a:gd name="T67" fmla="*/ 2147483647 h 146"/>
                <a:gd name="T68" fmla="*/ 2147483647 w 160"/>
                <a:gd name="T69" fmla="*/ 2147483647 h 146"/>
                <a:gd name="T70" fmla="*/ 2147483647 w 160"/>
                <a:gd name="T71" fmla="*/ 2147483647 h 146"/>
                <a:gd name="T72" fmla="*/ 2147483647 w 160"/>
                <a:gd name="T73" fmla="*/ 2147483647 h 146"/>
                <a:gd name="T74" fmla="*/ 2147483647 w 160"/>
                <a:gd name="T75" fmla="*/ 2147483647 h 146"/>
                <a:gd name="T76" fmla="*/ 2147483647 w 160"/>
                <a:gd name="T77" fmla="*/ 2147483647 h 146"/>
                <a:gd name="T78" fmla="*/ 2147483647 w 160"/>
                <a:gd name="T79" fmla="*/ 2147483647 h 146"/>
                <a:gd name="T80" fmla="*/ 2147483647 w 160"/>
                <a:gd name="T81" fmla="*/ 2147483647 h 146"/>
                <a:gd name="T82" fmla="*/ 2147483647 w 160"/>
                <a:gd name="T83" fmla="*/ 2147483647 h 146"/>
                <a:gd name="T84" fmla="*/ 2147483647 w 160"/>
                <a:gd name="T85" fmla="*/ 2147483647 h 146"/>
                <a:gd name="T86" fmla="*/ 2147483647 w 160"/>
                <a:gd name="T87" fmla="*/ 2147483647 h 146"/>
                <a:gd name="T88" fmla="*/ 2147483647 w 160"/>
                <a:gd name="T89" fmla="*/ 2147483647 h 146"/>
                <a:gd name="T90" fmla="*/ 2147483647 w 160"/>
                <a:gd name="T91" fmla="*/ 2147483647 h 146"/>
                <a:gd name="T92" fmla="*/ 2147483647 w 160"/>
                <a:gd name="T93" fmla="*/ 2147483647 h 146"/>
                <a:gd name="T94" fmla="*/ 2147483647 w 160"/>
                <a:gd name="T95" fmla="*/ 2147483647 h 146"/>
                <a:gd name="T96" fmla="*/ 2147483647 w 160"/>
                <a:gd name="T97" fmla="*/ 2147483647 h 146"/>
                <a:gd name="T98" fmla="*/ 2147483647 w 160"/>
                <a:gd name="T99" fmla="*/ 2147483647 h 146"/>
                <a:gd name="T100" fmla="*/ 2147483647 w 160"/>
                <a:gd name="T101" fmla="*/ 2147483647 h 146"/>
                <a:gd name="T102" fmla="*/ 2147483647 w 160"/>
                <a:gd name="T103" fmla="*/ 2147483647 h 14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60"/>
                <a:gd name="T157" fmla="*/ 0 h 146"/>
                <a:gd name="T158" fmla="*/ 160 w 160"/>
                <a:gd name="T159" fmla="*/ 146 h 14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60" h="146">
                  <a:moveTo>
                    <a:pt x="136" y="4"/>
                  </a:moveTo>
                  <a:lnTo>
                    <a:pt x="126" y="2"/>
                  </a:lnTo>
                  <a:lnTo>
                    <a:pt x="120" y="0"/>
                  </a:lnTo>
                  <a:lnTo>
                    <a:pt x="114" y="0"/>
                  </a:lnTo>
                  <a:lnTo>
                    <a:pt x="108" y="0"/>
                  </a:lnTo>
                  <a:lnTo>
                    <a:pt x="102" y="4"/>
                  </a:lnTo>
                  <a:lnTo>
                    <a:pt x="96" y="8"/>
                  </a:lnTo>
                  <a:lnTo>
                    <a:pt x="92" y="14"/>
                  </a:lnTo>
                  <a:lnTo>
                    <a:pt x="88" y="26"/>
                  </a:lnTo>
                  <a:lnTo>
                    <a:pt x="84" y="40"/>
                  </a:lnTo>
                  <a:lnTo>
                    <a:pt x="84" y="48"/>
                  </a:lnTo>
                  <a:lnTo>
                    <a:pt x="82" y="52"/>
                  </a:lnTo>
                  <a:lnTo>
                    <a:pt x="78" y="52"/>
                  </a:lnTo>
                  <a:lnTo>
                    <a:pt x="74" y="50"/>
                  </a:lnTo>
                  <a:lnTo>
                    <a:pt x="70" y="48"/>
                  </a:lnTo>
                  <a:lnTo>
                    <a:pt x="66" y="44"/>
                  </a:lnTo>
                  <a:lnTo>
                    <a:pt x="62" y="42"/>
                  </a:lnTo>
                  <a:lnTo>
                    <a:pt x="58" y="42"/>
                  </a:lnTo>
                  <a:lnTo>
                    <a:pt x="56" y="44"/>
                  </a:lnTo>
                  <a:lnTo>
                    <a:pt x="50" y="50"/>
                  </a:lnTo>
                  <a:lnTo>
                    <a:pt x="42" y="52"/>
                  </a:lnTo>
                  <a:lnTo>
                    <a:pt x="40" y="54"/>
                  </a:lnTo>
                  <a:lnTo>
                    <a:pt x="34" y="56"/>
                  </a:lnTo>
                  <a:lnTo>
                    <a:pt x="28" y="54"/>
                  </a:lnTo>
                  <a:lnTo>
                    <a:pt x="22" y="52"/>
                  </a:lnTo>
                  <a:lnTo>
                    <a:pt x="16" y="50"/>
                  </a:lnTo>
                  <a:lnTo>
                    <a:pt x="14" y="48"/>
                  </a:lnTo>
                  <a:lnTo>
                    <a:pt x="14" y="46"/>
                  </a:lnTo>
                  <a:lnTo>
                    <a:pt x="14" y="36"/>
                  </a:lnTo>
                  <a:lnTo>
                    <a:pt x="14" y="34"/>
                  </a:lnTo>
                  <a:lnTo>
                    <a:pt x="8" y="38"/>
                  </a:lnTo>
                  <a:lnTo>
                    <a:pt x="4" y="44"/>
                  </a:lnTo>
                  <a:lnTo>
                    <a:pt x="2" y="52"/>
                  </a:lnTo>
                  <a:lnTo>
                    <a:pt x="0" y="60"/>
                  </a:lnTo>
                  <a:lnTo>
                    <a:pt x="2" y="66"/>
                  </a:lnTo>
                  <a:lnTo>
                    <a:pt x="4" y="72"/>
                  </a:lnTo>
                  <a:lnTo>
                    <a:pt x="4" y="74"/>
                  </a:lnTo>
                  <a:lnTo>
                    <a:pt x="2" y="78"/>
                  </a:lnTo>
                  <a:lnTo>
                    <a:pt x="4" y="82"/>
                  </a:lnTo>
                  <a:lnTo>
                    <a:pt x="8" y="86"/>
                  </a:lnTo>
                  <a:lnTo>
                    <a:pt x="10" y="86"/>
                  </a:lnTo>
                  <a:lnTo>
                    <a:pt x="10" y="92"/>
                  </a:lnTo>
                  <a:lnTo>
                    <a:pt x="16" y="94"/>
                  </a:lnTo>
                  <a:lnTo>
                    <a:pt x="18" y="96"/>
                  </a:lnTo>
                  <a:lnTo>
                    <a:pt x="18" y="98"/>
                  </a:lnTo>
                  <a:lnTo>
                    <a:pt x="18" y="102"/>
                  </a:lnTo>
                  <a:lnTo>
                    <a:pt x="16" y="106"/>
                  </a:lnTo>
                  <a:lnTo>
                    <a:pt x="16" y="108"/>
                  </a:lnTo>
                  <a:lnTo>
                    <a:pt x="18" y="112"/>
                  </a:lnTo>
                  <a:lnTo>
                    <a:pt x="18" y="110"/>
                  </a:lnTo>
                  <a:lnTo>
                    <a:pt x="18" y="116"/>
                  </a:lnTo>
                  <a:lnTo>
                    <a:pt x="20" y="120"/>
                  </a:lnTo>
                  <a:lnTo>
                    <a:pt x="24" y="124"/>
                  </a:lnTo>
                  <a:lnTo>
                    <a:pt x="28" y="126"/>
                  </a:lnTo>
                  <a:lnTo>
                    <a:pt x="34" y="126"/>
                  </a:lnTo>
                  <a:lnTo>
                    <a:pt x="42" y="128"/>
                  </a:lnTo>
                  <a:lnTo>
                    <a:pt x="46" y="130"/>
                  </a:lnTo>
                  <a:lnTo>
                    <a:pt x="44" y="134"/>
                  </a:lnTo>
                  <a:lnTo>
                    <a:pt x="48" y="134"/>
                  </a:lnTo>
                  <a:lnTo>
                    <a:pt x="54" y="134"/>
                  </a:lnTo>
                  <a:lnTo>
                    <a:pt x="56" y="132"/>
                  </a:lnTo>
                  <a:lnTo>
                    <a:pt x="62" y="130"/>
                  </a:lnTo>
                  <a:lnTo>
                    <a:pt x="66" y="130"/>
                  </a:lnTo>
                  <a:lnTo>
                    <a:pt x="72" y="130"/>
                  </a:lnTo>
                  <a:lnTo>
                    <a:pt x="78" y="132"/>
                  </a:lnTo>
                  <a:lnTo>
                    <a:pt x="82" y="134"/>
                  </a:lnTo>
                  <a:lnTo>
                    <a:pt x="88" y="134"/>
                  </a:lnTo>
                  <a:lnTo>
                    <a:pt x="88" y="140"/>
                  </a:lnTo>
                  <a:lnTo>
                    <a:pt x="88" y="144"/>
                  </a:lnTo>
                  <a:lnTo>
                    <a:pt x="88" y="146"/>
                  </a:lnTo>
                  <a:lnTo>
                    <a:pt x="90" y="146"/>
                  </a:lnTo>
                  <a:lnTo>
                    <a:pt x="98" y="144"/>
                  </a:lnTo>
                  <a:lnTo>
                    <a:pt x="106" y="142"/>
                  </a:lnTo>
                  <a:lnTo>
                    <a:pt x="112" y="138"/>
                  </a:lnTo>
                  <a:lnTo>
                    <a:pt x="120" y="138"/>
                  </a:lnTo>
                  <a:lnTo>
                    <a:pt x="120" y="134"/>
                  </a:lnTo>
                  <a:lnTo>
                    <a:pt x="118" y="134"/>
                  </a:lnTo>
                  <a:lnTo>
                    <a:pt x="116" y="130"/>
                  </a:lnTo>
                  <a:lnTo>
                    <a:pt x="116" y="126"/>
                  </a:lnTo>
                  <a:lnTo>
                    <a:pt x="118" y="124"/>
                  </a:lnTo>
                  <a:lnTo>
                    <a:pt x="122" y="120"/>
                  </a:lnTo>
                  <a:lnTo>
                    <a:pt x="122" y="114"/>
                  </a:lnTo>
                  <a:lnTo>
                    <a:pt x="122" y="108"/>
                  </a:lnTo>
                  <a:lnTo>
                    <a:pt x="120" y="106"/>
                  </a:lnTo>
                  <a:lnTo>
                    <a:pt x="122" y="100"/>
                  </a:lnTo>
                  <a:lnTo>
                    <a:pt x="126" y="94"/>
                  </a:lnTo>
                  <a:lnTo>
                    <a:pt x="132" y="92"/>
                  </a:lnTo>
                  <a:lnTo>
                    <a:pt x="136" y="82"/>
                  </a:lnTo>
                  <a:lnTo>
                    <a:pt x="138" y="72"/>
                  </a:lnTo>
                  <a:lnTo>
                    <a:pt x="142" y="60"/>
                  </a:lnTo>
                  <a:lnTo>
                    <a:pt x="144" y="58"/>
                  </a:lnTo>
                  <a:lnTo>
                    <a:pt x="148" y="56"/>
                  </a:lnTo>
                  <a:lnTo>
                    <a:pt x="154" y="56"/>
                  </a:lnTo>
                  <a:lnTo>
                    <a:pt x="160" y="56"/>
                  </a:lnTo>
                  <a:lnTo>
                    <a:pt x="160" y="52"/>
                  </a:lnTo>
                  <a:lnTo>
                    <a:pt x="150" y="46"/>
                  </a:lnTo>
                  <a:lnTo>
                    <a:pt x="146" y="40"/>
                  </a:lnTo>
                  <a:lnTo>
                    <a:pt x="144" y="34"/>
                  </a:lnTo>
                  <a:lnTo>
                    <a:pt x="146" y="32"/>
                  </a:lnTo>
                  <a:lnTo>
                    <a:pt x="148" y="28"/>
                  </a:lnTo>
                  <a:lnTo>
                    <a:pt x="142" y="26"/>
                  </a:lnTo>
                  <a:lnTo>
                    <a:pt x="138" y="22"/>
                  </a:lnTo>
                  <a:lnTo>
                    <a:pt x="138" y="14"/>
                  </a:lnTo>
                  <a:lnTo>
                    <a:pt x="136" y="8"/>
                  </a:lnTo>
                  <a:lnTo>
                    <a:pt x="136" y="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6" name="Freeform 270"/>
            <p:cNvSpPr/>
            <p:nvPr/>
          </p:nvSpPr>
          <p:spPr bwMode="auto">
            <a:xfrm>
              <a:off x="7190806" y="4879590"/>
              <a:ext cx="930560" cy="816377"/>
            </a:xfrm>
            <a:custGeom>
              <a:avLst/>
              <a:gdLst>
                <a:gd name="T0" fmla="*/ 2147483647 w 636"/>
                <a:gd name="T1" fmla="*/ 2147483647 h 516"/>
                <a:gd name="T2" fmla="*/ 2147483647 w 636"/>
                <a:gd name="T3" fmla="*/ 2147483647 h 516"/>
                <a:gd name="T4" fmla="*/ 2147483647 w 636"/>
                <a:gd name="T5" fmla="*/ 2147483647 h 516"/>
                <a:gd name="T6" fmla="*/ 2147483647 w 636"/>
                <a:gd name="T7" fmla="*/ 2147483647 h 516"/>
                <a:gd name="T8" fmla="*/ 2147483647 w 636"/>
                <a:gd name="T9" fmla="*/ 2147483647 h 516"/>
                <a:gd name="T10" fmla="*/ 2147483647 w 636"/>
                <a:gd name="T11" fmla="*/ 2147483647 h 516"/>
                <a:gd name="T12" fmla="*/ 2147483647 w 636"/>
                <a:gd name="T13" fmla="*/ 2147483647 h 516"/>
                <a:gd name="T14" fmla="*/ 2147483647 w 636"/>
                <a:gd name="T15" fmla="*/ 2147483647 h 516"/>
                <a:gd name="T16" fmla="*/ 2147483647 w 636"/>
                <a:gd name="T17" fmla="*/ 2147483647 h 516"/>
                <a:gd name="T18" fmla="*/ 2147483647 w 636"/>
                <a:gd name="T19" fmla="*/ 2147483647 h 516"/>
                <a:gd name="T20" fmla="*/ 2147483647 w 636"/>
                <a:gd name="T21" fmla="*/ 2147483647 h 516"/>
                <a:gd name="T22" fmla="*/ 2147483647 w 636"/>
                <a:gd name="T23" fmla="*/ 2147483647 h 516"/>
                <a:gd name="T24" fmla="*/ 2147483647 w 636"/>
                <a:gd name="T25" fmla="*/ 2147483647 h 516"/>
                <a:gd name="T26" fmla="*/ 2147483647 w 636"/>
                <a:gd name="T27" fmla="*/ 2147483647 h 516"/>
                <a:gd name="T28" fmla="*/ 2147483647 w 636"/>
                <a:gd name="T29" fmla="*/ 2147483647 h 516"/>
                <a:gd name="T30" fmla="*/ 2147483647 w 636"/>
                <a:gd name="T31" fmla="*/ 2147483647 h 516"/>
                <a:gd name="T32" fmla="*/ 2147483647 w 636"/>
                <a:gd name="T33" fmla="*/ 2147483647 h 516"/>
                <a:gd name="T34" fmla="*/ 2147483647 w 636"/>
                <a:gd name="T35" fmla="*/ 2147483647 h 516"/>
                <a:gd name="T36" fmla="*/ 2147483647 w 636"/>
                <a:gd name="T37" fmla="*/ 2147483647 h 516"/>
                <a:gd name="T38" fmla="*/ 2147483647 w 636"/>
                <a:gd name="T39" fmla="*/ 2147483647 h 516"/>
                <a:gd name="T40" fmla="*/ 2147483647 w 636"/>
                <a:gd name="T41" fmla="*/ 2147483647 h 516"/>
                <a:gd name="T42" fmla="*/ 2147483647 w 636"/>
                <a:gd name="T43" fmla="*/ 0 h 516"/>
                <a:gd name="T44" fmla="*/ 2147483647 w 636"/>
                <a:gd name="T45" fmla="*/ 2147483647 h 516"/>
                <a:gd name="T46" fmla="*/ 2147483647 w 636"/>
                <a:gd name="T47" fmla="*/ 2147483647 h 516"/>
                <a:gd name="T48" fmla="*/ 2147483647 w 636"/>
                <a:gd name="T49" fmla="*/ 2147483647 h 516"/>
                <a:gd name="T50" fmla="*/ 2147483647 w 636"/>
                <a:gd name="T51" fmla="*/ 2147483647 h 516"/>
                <a:gd name="T52" fmla="*/ 2147483647 w 636"/>
                <a:gd name="T53" fmla="*/ 2147483647 h 516"/>
                <a:gd name="T54" fmla="*/ 2147483647 w 636"/>
                <a:gd name="T55" fmla="*/ 2147483647 h 516"/>
                <a:gd name="T56" fmla="*/ 2147483647 w 636"/>
                <a:gd name="T57" fmla="*/ 2147483647 h 516"/>
                <a:gd name="T58" fmla="*/ 2147483647 w 636"/>
                <a:gd name="T59" fmla="*/ 2147483647 h 516"/>
                <a:gd name="T60" fmla="*/ 2147483647 w 636"/>
                <a:gd name="T61" fmla="*/ 2147483647 h 516"/>
                <a:gd name="T62" fmla="*/ 2147483647 w 636"/>
                <a:gd name="T63" fmla="*/ 2147483647 h 516"/>
                <a:gd name="T64" fmla="*/ 2147483647 w 636"/>
                <a:gd name="T65" fmla="*/ 2147483647 h 516"/>
                <a:gd name="T66" fmla="*/ 2147483647 w 636"/>
                <a:gd name="T67" fmla="*/ 2147483647 h 516"/>
                <a:gd name="T68" fmla="*/ 2147483647 w 636"/>
                <a:gd name="T69" fmla="*/ 2147483647 h 516"/>
                <a:gd name="T70" fmla="*/ 2147483647 w 636"/>
                <a:gd name="T71" fmla="*/ 2147483647 h 516"/>
                <a:gd name="T72" fmla="*/ 2147483647 w 636"/>
                <a:gd name="T73" fmla="*/ 2147483647 h 516"/>
                <a:gd name="T74" fmla="*/ 2147483647 w 636"/>
                <a:gd name="T75" fmla="*/ 2147483647 h 516"/>
                <a:gd name="T76" fmla="*/ 2147483647 w 636"/>
                <a:gd name="T77" fmla="*/ 2147483647 h 516"/>
                <a:gd name="T78" fmla="*/ 2147483647 w 636"/>
                <a:gd name="T79" fmla="*/ 2147483647 h 516"/>
                <a:gd name="T80" fmla="*/ 2147483647 w 636"/>
                <a:gd name="T81" fmla="*/ 2147483647 h 516"/>
                <a:gd name="T82" fmla="*/ 2147483647 w 636"/>
                <a:gd name="T83" fmla="*/ 2147483647 h 516"/>
                <a:gd name="T84" fmla="*/ 2147483647 w 636"/>
                <a:gd name="T85" fmla="*/ 2147483647 h 516"/>
                <a:gd name="T86" fmla="*/ 2147483647 w 636"/>
                <a:gd name="T87" fmla="*/ 2147483647 h 516"/>
                <a:gd name="T88" fmla="*/ 2147483647 w 636"/>
                <a:gd name="T89" fmla="*/ 2147483647 h 516"/>
                <a:gd name="T90" fmla="*/ 2147483647 w 636"/>
                <a:gd name="T91" fmla="*/ 2147483647 h 516"/>
                <a:gd name="T92" fmla="*/ 2147483647 w 636"/>
                <a:gd name="T93" fmla="*/ 2147483647 h 516"/>
                <a:gd name="T94" fmla="*/ 2147483647 w 636"/>
                <a:gd name="T95" fmla="*/ 2147483647 h 516"/>
                <a:gd name="T96" fmla="*/ 2147483647 w 636"/>
                <a:gd name="T97" fmla="*/ 2147483647 h 516"/>
                <a:gd name="T98" fmla="*/ 2147483647 w 636"/>
                <a:gd name="T99" fmla="*/ 2147483647 h 516"/>
                <a:gd name="T100" fmla="*/ 0 w 636"/>
                <a:gd name="T101" fmla="*/ 2147483647 h 516"/>
                <a:gd name="T102" fmla="*/ 2147483647 w 636"/>
                <a:gd name="T103" fmla="*/ 2147483647 h 516"/>
                <a:gd name="T104" fmla="*/ 2147483647 w 636"/>
                <a:gd name="T105" fmla="*/ 2147483647 h 516"/>
                <a:gd name="T106" fmla="*/ 2147483647 w 636"/>
                <a:gd name="T107" fmla="*/ 2147483647 h 516"/>
                <a:gd name="T108" fmla="*/ 2147483647 w 636"/>
                <a:gd name="T109" fmla="*/ 2147483647 h 516"/>
                <a:gd name="T110" fmla="*/ 2147483647 w 636"/>
                <a:gd name="T111" fmla="*/ 2147483647 h 516"/>
                <a:gd name="T112" fmla="*/ 2147483647 w 636"/>
                <a:gd name="T113" fmla="*/ 2147483647 h 516"/>
                <a:gd name="T114" fmla="*/ 2147483647 w 636"/>
                <a:gd name="T115" fmla="*/ 2147483647 h 516"/>
                <a:gd name="T116" fmla="*/ 2147483647 w 636"/>
                <a:gd name="T117" fmla="*/ 2147483647 h 516"/>
                <a:gd name="T118" fmla="*/ 2147483647 w 636"/>
                <a:gd name="T119" fmla="*/ 2147483647 h 51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636"/>
                <a:gd name="T181" fmla="*/ 0 h 516"/>
                <a:gd name="T182" fmla="*/ 636 w 636"/>
                <a:gd name="T183" fmla="*/ 516 h 51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636" h="516">
                  <a:moveTo>
                    <a:pt x="180" y="138"/>
                  </a:moveTo>
                  <a:lnTo>
                    <a:pt x="186" y="132"/>
                  </a:lnTo>
                  <a:lnTo>
                    <a:pt x="188" y="130"/>
                  </a:lnTo>
                  <a:lnTo>
                    <a:pt x="188" y="124"/>
                  </a:lnTo>
                  <a:lnTo>
                    <a:pt x="190" y="118"/>
                  </a:lnTo>
                  <a:lnTo>
                    <a:pt x="194" y="112"/>
                  </a:lnTo>
                  <a:lnTo>
                    <a:pt x="198" y="108"/>
                  </a:lnTo>
                  <a:lnTo>
                    <a:pt x="202" y="106"/>
                  </a:lnTo>
                  <a:lnTo>
                    <a:pt x="204" y="112"/>
                  </a:lnTo>
                  <a:lnTo>
                    <a:pt x="206" y="114"/>
                  </a:lnTo>
                  <a:lnTo>
                    <a:pt x="210" y="116"/>
                  </a:lnTo>
                  <a:lnTo>
                    <a:pt x="212" y="114"/>
                  </a:lnTo>
                  <a:lnTo>
                    <a:pt x="212" y="112"/>
                  </a:lnTo>
                  <a:lnTo>
                    <a:pt x="214" y="110"/>
                  </a:lnTo>
                  <a:lnTo>
                    <a:pt x="212" y="106"/>
                  </a:lnTo>
                  <a:lnTo>
                    <a:pt x="212" y="100"/>
                  </a:lnTo>
                  <a:lnTo>
                    <a:pt x="220" y="100"/>
                  </a:lnTo>
                  <a:lnTo>
                    <a:pt x="226" y="100"/>
                  </a:lnTo>
                  <a:lnTo>
                    <a:pt x="226" y="92"/>
                  </a:lnTo>
                  <a:lnTo>
                    <a:pt x="230" y="86"/>
                  </a:lnTo>
                  <a:lnTo>
                    <a:pt x="232" y="82"/>
                  </a:lnTo>
                  <a:lnTo>
                    <a:pt x="236" y="80"/>
                  </a:lnTo>
                  <a:lnTo>
                    <a:pt x="240" y="78"/>
                  </a:lnTo>
                  <a:lnTo>
                    <a:pt x="242" y="72"/>
                  </a:lnTo>
                  <a:lnTo>
                    <a:pt x="244" y="68"/>
                  </a:lnTo>
                  <a:lnTo>
                    <a:pt x="248" y="64"/>
                  </a:lnTo>
                  <a:lnTo>
                    <a:pt x="262" y="58"/>
                  </a:lnTo>
                  <a:lnTo>
                    <a:pt x="270" y="56"/>
                  </a:lnTo>
                  <a:lnTo>
                    <a:pt x="276" y="54"/>
                  </a:lnTo>
                  <a:lnTo>
                    <a:pt x="284" y="62"/>
                  </a:lnTo>
                  <a:lnTo>
                    <a:pt x="288" y="66"/>
                  </a:lnTo>
                  <a:lnTo>
                    <a:pt x="288" y="72"/>
                  </a:lnTo>
                  <a:lnTo>
                    <a:pt x="288" y="74"/>
                  </a:lnTo>
                  <a:lnTo>
                    <a:pt x="286" y="76"/>
                  </a:lnTo>
                  <a:lnTo>
                    <a:pt x="290" y="74"/>
                  </a:lnTo>
                  <a:lnTo>
                    <a:pt x="294" y="72"/>
                  </a:lnTo>
                  <a:lnTo>
                    <a:pt x="298" y="74"/>
                  </a:lnTo>
                  <a:lnTo>
                    <a:pt x="302" y="74"/>
                  </a:lnTo>
                  <a:lnTo>
                    <a:pt x="306" y="72"/>
                  </a:lnTo>
                  <a:lnTo>
                    <a:pt x="310" y="70"/>
                  </a:lnTo>
                  <a:lnTo>
                    <a:pt x="308" y="62"/>
                  </a:lnTo>
                  <a:lnTo>
                    <a:pt x="310" y="56"/>
                  </a:lnTo>
                  <a:lnTo>
                    <a:pt x="314" y="54"/>
                  </a:lnTo>
                  <a:lnTo>
                    <a:pt x="320" y="50"/>
                  </a:lnTo>
                  <a:lnTo>
                    <a:pt x="326" y="48"/>
                  </a:lnTo>
                  <a:lnTo>
                    <a:pt x="324" y="44"/>
                  </a:lnTo>
                  <a:lnTo>
                    <a:pt x="322" y="42"/>
                  </a:lnTo>
                  <a:lnTo>
                    <a:pt x="324" y="38"/>
                  </a:lnTo>
                  <a:lnTo>
                    <a:pt x="326" y="34"/>
                  </a:lnTo>
                  <a:lnTo>
                    <a:pt x="334" y="28"/>
                  </a:lnTo>
                  <a:lnTo>
                    <a:pt x="344" y="26"/>
                  </a:lnTo>
                  <a:lnTo>
                    <a:pt x="354" y="26"/>
                  </a:lnTo>
                  <a:lnTo>
                    <a:pt x="358" y="24"/>
                  </a:lnTo>
                  <a:lnTo>
                    <a:pt x="360" y="24"/>
                  </a:lnTo>
                  <a:lnTo>
                    <a:pt x="362" y="20"/>
                  </a:lnTo>
                  <a:lnTo>
                    <a:pt x="364" y="16"/>
                  </a:lnTo>
                  <a:lnTo>
                    <a:pt x="364" y="12"/>
                  </a:lnTo>
                  <a:lnTo>
                    <a:pt x="358" y="10"/>
                  </a:lnTo>
                  <a:lnTo>
                    <a:pt x="358" y="8"/>
                  </a:lnTo>
                  <a:lnTo>
                    <a:pt x="358" y="2"/>
                  </a:lnTo>
                  <a:lnTo>
                    <a:pt x="362" y="2"/>
                  </a:lnTo>
                  <a:lnTo>
                    <a:pt x="364" y="4"/>
                  </a:lnTo>
                  <a:lnTo>
                    <a:pt x="368" y="6"/>
                  </a:lnTo>
                  <a:lnTo>
                    <a:pt x="366" y="10"/>
                  </a:lnTo>
                  <a:lnTo>
                    <a:pt x="368" y="10"/>
                  </a:lnTo>
                  <a:lnTo>
                    <a:pt x="372" y="12"/>
                  </a:lnTo>
                  <a:lnTo>
                    <a:pt x="374" y="12"/>
                  </a:lnTo>
                  <a:lnTo>
                    <a:pt x="384" y="14"/>
                  </a:lnTo>
                  <a:lnTo>
                    <a:pt x="390" y="18"/>
                  </a:lnTo>
                  <a:lnTo>
                    <a:pt x="398" y="22"/>
                  </a:lnTo>
                  <a:lnTo>
                    <a:pt x="408" y="22"/>
                  </a:lnTo>
                  <a:lnTo>
                    <a:pt x="414" y="22"/>
                  </a:lnTo>
                  <a:lnTo>
                    <a:pt x="416" y="18"/>
                  </a:lnTo>
                  <a:lnTo>
                    <a:pt x="418" y="24"/>
                  </a:lnTo>
                  <a:lnTo>
                    <a:pt x="422" y="26"/>
                  </a:lnTo>
                  <a:lnTo>
                    <a:pt x="424" y="22"/>
                  </a:lnTo>
                  <a:lnTo>
                    <a:pt x="424" y="20"/>
                  </a:lnTo>
                  <a:lnTo>
                    <a:pt x="428" y="20"/>
                  </a:lnTo>
                  <a:lnTo>
                    <a:pt x="432" y="22"/>
                  </a:lnTo>
                  <a:lnTo>
                    <a:pt x="434" y="26"/>
                  </a:lnTo>
                  <a:lnTo>
                    <a:pt x="432" y="30"/>
                  </a:lnTo>
                  <a:lnTo>
                    <a:pt x="428" y="36"/>
                  </a:lnTo>
                  <a:lnTo>
                    <a:pt x="422" y="40"/>
                  </a:lnTo>
                  <a:lnTo>
                    <a:pt x="416" y="42"/>
                  </a:lnTo>
                  <a:lnTo>
                    <a:pt x="416" y="48"/>
                  </a:lnTo>
                  <a:lnTo>
                    <a:pt x="416" y="50"/>
                  </a:lnTo>
                  <a:lnTo>
                    <a:pt x="418" y="52"/>
                  </a:lnTo>
                  <a:lnTo>
                    <a:pt x="420" y="54"/>
                  </a:lnTo>
                  <a:lnTo>
                    <a:pt x="422" y="54"/>
                  </a:lnTo>
                  <a:lnTo>
                    <a:pt x="424" y="52"/>
                  </a:lnTo>
                  <a:lnTo>
                    <a:pt x="426" y="54"/>
                  </a:lnTo>
                  <a:lnTo>
                    <a:pt x="428" y="54"/>
                  </a:lnTo>
                  <a:lnTo>
                    <a:pt x="426" y="58"/>
                  </a:lnTo>
                  <a:lnTo>
                    <a:pt x="422" y="60"/>
                  </a:lnTo>
                  <a:lnTo>
                    <a:pt x="420" y="60"/>
                  </a:lnTo>
                  <a:lnTo>
                    <a:pt x="418" y="56"/>
                  </a:lnTo>
                  <a:lnTo>
                    <a:pt x="418" y="54"/>
                  </a:lnTo>
                  <a:lnTo>
                    <a:pt x="410" y="60"/>
                  </a:lnTo>
                  <a:lnTo>
                    <a:pt x="406" y="64"/>
                  </a:lnTo>
                  <a:lnTo>
                    <a:pt x="404" y="70"/>
                  </a:lnTo>
                  <a:lnTo>
                    <a:pt x="404" y="76"/>
                  </a:lnTo>
                  <a:lnTo>
                    <a:pt x="408" y="80"/>
                  </a:lnTo>
                  <a:lnTo>
                    <a:pt x="410" y="84"/>
                  </a:lnTo>
                  <a:lnTo>
                    <a:pt x="414" y="86"/>
                  </a:lnTo>
                  <a:lnTo>
                    <a:pt x="424" y="90"/>
                  </a:lnTo>
                  <a:lnTo>
                    <a:pt x="430" y="92"/>
                  </a:lnTo>
                  <a:lnTo>
                    <a:pt x="434" y="96"/>
                  </a:lnTo>
                  <a:lnTo>
                    <a:pt x="442" y="104"/>
                  </a:lnTo>
                  <a:lnTo>
                    <a:pt x="456" y="108"/>
                  </a:lnTo>
                  <a:lnTo>
                    <a:pt x="458" y="110"/>
                  </a:lnTo>
                  <a:lnTo>
                    <a:pt x="462" y="116"/>
                  </a:lnTo>
                  <a:lnTo>
                    <a:pt x="464" y="120"/>
                  </a:lnTo>
                  <a:lnTo>
                    <a:pt x="466" y="122"/>
                  </a:lnTo>
                  <a:lnTo>
                    <a:pt x="468" y="122"/>
                  </a:lnTo>
                  <a:lnTo>
                    <a:pt x="472" y="122"/>
                  </a:lnTo>
                  <a:lnTo>
                    <a:pt x="476" y="120"/>
                  </a:lnTo>
                  <a:lnTo>
                    <a:pt x="480" y="116"/>
                  </a:lnTo>
                  <a:lnTo>
                    <a:pt x="484" y="110"/>
                  </a:lnTo>
                  <a:lnTo>
                    <a:pt x="486" y="104"/>
                  </a:lnTo>
                  <a:lnTo>
                    <a:pt x="490" y="92"/>
                  </a:lnTo>
                  <a:lnTo>
                    <a:pt x="494" y="84"/>
                  </a:lnTo>
                  <a:lnTo>
                    <a:pt x="498" y="76"/>
                  </a:lnTo>
                  <a:lnTo>
                    <a:pt x="500" y="64"/>
                  </a:lnTo>
                  <a:lnTo>
                    <a:pt x="502" y="52"/>
                  </a:lnTo>
                  <a:lnTo>
                    <a:pt x="504" y="42"/>
                  </a:lnTo>
                  <a:lnTo>
                    <a:pt x="510" y="32"/>
                  </a:lnTo>
                  <a:lnTo>
                    <a:pt x="514" y="24"/>
                  </a:lnTo>
                  <a:lnTo>
                    <a:pt x="520" y="6"/>
                  </a:lnTo>
                  <a:lnTo>
                    <a:pt x="522" y="0"/>
                  </a:lnTo>
                  <a:lnTo>
                    <a:pt x="524" y="0"/>
                  </a:lnTo>
                  <a:lnTo>
                    <a:pt x="528" y="0"/>
                  </a:lnTo>
                  <a:lnTo>
                    <a:pt x="532" y="0"/>
                  </a:lnTo>
                  <a:lnTo>
                    <a:pt x="534" y="4"/>
                  </a:lnTo>
                  <a:lnTo>
                    <a:pt x="532" y="12"/>
                  </a:lnTo>
                  <a:lnTo>
                    <a:pt x="532" y="20"/>
                  </a:lnTo>
                  <a:lnTo>
                    <a:pt x="532" y="26"/>
                  </a:lnTo>
                  <a:lnTo>
                    <a:pt x="536" y="44"/>
                  </a:lnTo>
                  <a:lnTo>
                    <a:pt x="538" y="56"/>
                  </a:lnTo>
                  <a:lnTo>
                    <a:pt x="540" y="60"/>
                  </a:lnTo>
                  <a:lnTo>
                    <a:pt x="542" y="62"/>
                  </a:lnTo>
                  <a:lnTo>
                    <a:pt x="546" y="62"/>
                  </a:lnTo>
                  <a:lnTo>
                    <a:pt x="548" y="60"/>
                  </a:lnTo>
                  <a:lnTo>
                    <a:pt x="552" y="68"/>
                  </a:lnTo>
                  <a:lnTo>
                    <a:pt x="558" y="76"/>
                  </a:lnTo>
                  <a:lnTo>
                    <a:pt x="554" y="82"/>
                  </a:lnTo>
                  <a:lnTo>
                    <a:pt x="556" y="90"/>
                  </a:lnTo>
                  <a:lnTo>
                    <a:pt x="554" y="100"/>
                  </a:lnTo>
                  <a:lnTo>
                    <a:pt x="556" y="106"/>
                  </a:lnTo>
                  <a:lnTo>
                    <a:pt x="558" y="110"/>
                  </a:lnTo>
                  <a:lnTo>
                    <a:pt x="560" y="118"/>
                  </a:lnTo>
                  <a:lnTo>
                    <a:pt x="560" y="124"/>
                  </a:lnTo>
                  <a:lnTo>
                    <a:pt x="562" y="132"/>
                  </a:lnTo>
                  <a:lnTo>
                    <a:pt x="564" y="136"/>
                  </a:lnTo>
                  <a:lnTo>
                    <a:pt x="564" y="144"/>
                  </a:lnTo>
                  <a:lnTo>
                    <a:pt x="564" y="148"/>
                  </a:lnTo>
                  <a:lnTo>
                    <a:pt x="568" y="152"/>
                  </a:lnTo>
                  <a:lnTo>
                    <a:pt x="576" y="158"/>
                  </a:lnTo>
                  <a:lnTo>
                    <a:pt x="584" y="162"/>
                  </a:lnTo>
                  <a:lnTo>
                    <a:pt x="592" y="168"/>
                  </a:lnTo>
                  <a:lnTo>
                    <a:pt x="594" y="174"/>
                  </a:lnTo>
                  <a:lnTo>
                    <a:pt x="594" y="178"/>
                  </a:lnTo>
                  <a:lnTo>
                    <a:pt x="596" y="182"/>
                  </a:lnTo>
                  <a:lnTo>
                    <a:pt x="598" y="186"/>
                  </a:lnTo>
                  <a:lnTo>
                    <a:pt x="598" y="200"/>
                  </a:lnTo>
                  <a:lnTo>
                    <a:pt x="598" y="206"/>
                  </a:lnTo>
                  <a:lnTo>
                    <a:pt x="600" y="208"/>
                  </a:lnTo>
                  <a:lnTo>
                    <a:pt x="602" y="208"/>
                  </a:lnTo>
                  <a:lnTo>
                    <a:pt x="604" y="208"/>
                  </a:lnTo>
                  <a:lnTo>
                    <a:pt x="604" y="206"/>
                  </a:lnTo>
                  <a:lnTo>
                    <a:pt x="612" y="216"/>
                  </a:lnTo>
                  <a:lnTo>
                    <a:pt x="614" y="220"/>
                  </a:lnTo>
                  <a:lnTo>
                    <a:pt x="614" y="228"/>
                  </a:lnTo>
                  <a:lnTo>
                    <a:pt x="616" y="232"/>
                  </a:lnTo>
                  <a:lnTo>
                    <a:pt x="618" y="234"/>
                  </a:lnTo>
                  <a:lnTo>
                    <a:pt x="620" y="236"/>
                  </a:lnTo>
                  <a:lnTo>
                    <a:pt x="622" y="238"/>
                  </a:lnTo>
                  <a:lnTo>
                    <a:pt x="632" y="250"/>
                  </a:lnTo>
                  <a:lnTo>
                    <a:pt x="634" y="258"/>
                  </a:lnTo>
                  <a:lnTo>
                    <a:pt x="636" y="264"/>
                  </a:lnTo>
                  <a:lnTo>
                    <a:pt x="634" y="270"/>
                  </a:lnTo>
                  <a:lnTo>
                    <a:pt x="632" y="276"/>
                  </a:lnTo>
                  <a:lnTo>
                    <a:pt x="630" y="280"/>
                  </a:lnTo>
                  <a:lnTo>
                    <a:pt x="630" y="288"/>
                  </a:lnTo>
                  <a:lnTo>
                    <a:pt x="630" y="300"/>
                  </a:lnTo>
                  <a:lnTo>
                    <a:pt x="630" y="312"/>
                  </a:lnTo>
                  <a:lnTo>
                    <a:pt x="626" y="322"/>
                  </a:lnTo>
                  <a:lnTo>
                    <a:pt x="624" y="328"/>
                  </a:lnTo>
                  <a:lnTo>
                    <a:pt x="620" y="336"/>
                  </a:lnTo>
                  <a:lnTo>
                    <a:pt x="608" y="352"/>
                  </a:lnTo>
                  <a:lnTo>
                    <a:pt x="600" y="370"/>
                  </a:lnTo>
                  <a:lnTo>
                    <a:pt x="598" y="376"/>
                  </a:lnTo>
                  <a:lnTo>
                    <a:pt x="594" y="378"/>
                  </a:lnTo>
                  <a:lnTo>
                    <a:pt x="590" y="382"/>
                  </a:lnTo>
                  <a:lnTo>
                    <a:pt x="586" y="384"/>
                  </a:lnTo>
                  <a:lnTo>
                    <a:pt x="582" y="390"/>
                  </a:lnTo>
                  <a:lnTo>
                    <a:pt x="578" y="394"/>
                  </a:lnTo>
                  <a:lnTo>
                    <a:pt x="566" y="402"/>
                  </a:lnTo>
                  <a:lnTo>
                    <a:pt x="558" y="408"/>
                  </a:lnTo>
                  <a:lnTo>
                    <a:pt x="552" y="416"/>
                  </a:lnTo>
                  <a:lnTo>
                    <a:pt x="548" y="424"/>
                  </a:lnTo>
                  <a:lnTo>
                    <a:pt x="542" y="432"/>
                  </a:lnTo>
                  <a:lnTo>
                    <a:pt x="522" y="454"/>
                  </a:lnTo>
                  <a:lnTo>
                    <a:pt x="510" y="466"/>
                  </a:lnTo>
                  <a:lnTo>
                    <a:pt x="500" y="480"/>
                  </a:lnTo>
                  <a:lnTo>
                    <a:pt x="498" y="482"/>
                  </a:lnTo>
                  <a:lnTo>
                    <a:pt x="496" y="486"/>
                  </a:lnTo>
                  <a:lnTo>
                    <a:pt x="496" y="488"/>
                  </a:lnTo>
                  <a:lnTo>
                    <a:pt x="494" y="490"/>
                  </a:lnTo>
                  <a:lnTo>
                    <a:pt x="484" y="490"/>
                  </a:lnTo>
                  <a:lnTo>
                    <a:pt x="476" y="490"/>
                  </a:lnTo>
                  <a:lnTo>
                    <a:pt x="468" y="492"/>
                  </a:lnTo>
                  <a:lnTo>
                    <a:pt x="462" y="492"/>
                  </a:lnTo>
                  <a:lnTo>
                    <a:pt x="454" y="496"/>
                  </a:lnTo>
                  <a:lnTo>
                    <a:pt x="448" y="500"/>
                  </a:lnTo>
                  <a:lnTo>
                    <a:pt x="442" y="504"/>
                  </a:lnTo>
                  <a:lnTo>
                    <a:pt x="438" y="506"/>
                  </a:lnTo>
                  <a:lnTo>
                    <a:pt x="434" y="508"/>
                  </a:lnTo>
                  <a:lnTo>
                    <a:pt x="432" y="512"/>
                  </a:lnTo>
                  <a:lnTo>
                    <a:pt x="428" y="514"/>
                  </a:lnTo>
                  <a:lnTo>
                    <a:pt x="426" y="516"/>
                  </a:lnTo>
                  <a:lnTo>
                    <a:pt x="420" y="506"/>
                  </a:lnTo>
                  <a:lnTo>
                    <a:pt x="416" y="494"/>
                  </a:lnTo>
                  <a:lnTo>
                    <a:pt x="412" y="494"/>
                  </a:lnTo>
                  <a:lnTo>
                    <a:pt x="410" y="496"/>
                  </a:lnTo>
                  <a:lnTo>
                    <a:pt x="408" y="500"/>
                  </a:lnTo>
                  <a:lnTo>
                    <a:pt x="386" y="514"/>
                  </a:lnTo>
                  <a:lnTo>
                    <a:pt x="380" y="510"/>
                  </a:lnTo>
                  <a:lnTo>
                    <a:pt x="378" y="504"/>
                  </a:lnTo>
                  <a:lnTo>
                    <a:pt x="370" y="504"/>
                  </a:lnTo>
                  <a:lnTo>
                    <a:pt x="364" y="504"/>
                  </a:lnTo>
                  <a:lnTo>
                    <a:pt x="358" y="500"/>
                  </a:lnTo>
                  <a:lnTo>
                    <a:pt x="354" y="494"/>
                  </a:lnTo>
                  <a:lnTo>
                    <a:pt x="348" y="488"/>
                  </a:lnTo>
                  <a:lnTo>
                    <a:pt x="346" y="482"/>
                  </a:lnTo>
                  <a:lnTo>
                    <a:pt x="346" y="478"/>
                  </a:lnTo>
                  <a:lnTo>
                    <a:pt x="350" y="474"/>
                  </a:lnTo>
                  <a:lnTo>
                    <a:pt x="352" y="470"/>
                  </a:lnTo>
                  <a:lnTo>
                    <a:pt x="354" y="464"/>
                  </a:lnTo>
                  <a:lnTo>
                    <a:pt x="352" y="458"/>
                  </a:lnTo>
                  <a:lnTo>
                    <a:pt x="348" y="454"/>
                  </a:lnTo>
                  <a:lnTo>
                    <a:pt x="344" y="452"/>
                  </a:lnTo>
                  <a:lnTo>
                    <a:pt x="340" y="448"/>
                  </a:lnTo>
                  <a:lnTo>
                    <a:pt x="346" y="440"/>
                  </a:lnTo>
                  <a:lnTo>
                    <a:pt x="346" y="436"/>
                  </a:lnTo>
                  <a:lnTo>
                    <a:pt x="348" y="432"/>
                  </a:lnTo>
                  <a:lnTo>
                    <a:pt x="346" y="428"/>
                  </a:lnTo>
                  <a:lnTo>
                    <a:pt x="342" y="428"/>
                  </a:lnTo>
                  <a:lnTo>
                    <a:pt x="340" y="430"/>
                  </a:lnTo>
                  <a:lnTo>
                    <a:pt x="336" y="436"/>
                  </a:lnTo>
                  <a:lnTo>
                    <a:pt x="332" y="442"/>
                  </a:lnTo>
                  <a:lnTo>
                    <a:pt x="330" y="444"/>
                  </a:lnTo>
                  <a:lnTo>
                    <a:pt x="326" y="444"/>
                  </a:lnTo>
                  <a:lnTo>
                    <a:pt x="324" y="444"/>
                  </a:lnTo>
                  <a:lnTo>
                    <a:pt x="322" y="442"/>
                  </a:lnTo>
                  <a:lnTo>
                    <a:pt x="324" y="438"/>
                  </a:lnTo>
                  <a:lnTo>
                    <a:pt x="328" y="438"/>
                  </a:lnTo>
                  <a:lnTo>
                    <a:pt x="332" y="436"/>
                  </a:lnTo>
                  <a:lnTo>
                    <a:pt x="346" y="420"/>
                  </a:lnTo>
                  <a:lnTo>
                    <a:pt x="352" y="412"/>
                  </a:lnTo>
                  <a:lnTo>
                    <a:pt x="356" y="404"/>
                  </a:lnTo>
                  <a:lnTo>
                    <a:pt x="350" y="404"/>
                  </a:lnTo>
                  <a:lnTo>
                    <a:pt x="342" y="404"/>
                  </a:lnTo>
                  <a:lnTo>
                    <a:pt x="340" y="410"/>
                  </a:lnTo>
                  <a:lnTo>
                    <a:pt x="338" y="416"/>
                  </a:lnTo>
                  <a:lnTo>
                    <a:pt x="332" y="416"/>
                  </a:lnTo>
                  <a:lnTo>
                    <a:pt x="326" y="418"/>
                  </a:lnTo>
                  <a:lnTo>
                    <a:pt x="318" y="424"/>
                  </a:lnTo>
                  <a:lnTo>
                    <a:pt x="312" y="432"/>
                  </a:lnTo>
                  <a:lnTo>
                    <a:pt x="310" y="438"/>
                  </a:lnTo>
                  <a:lnTo>
                    <a:pt x="304" y="438"/>
                  </a:lnTo>
                  <a:lnTo>
                    <a:pt x="304" y="436"/>
                  </a:lnTo>
                  <a:lnTo>
                    <a:pt x="304" y="434"/>
                  </a:lnTo>
                  <a:lnTo>
                    <a:pt x="304" y="426"/>
                  </a:lnTo>
                  <a:lnTo>
                    <a:pt x="306" y="418"/>
                  </a:lnTo>
                  <a:lnTo>
                    <a:pt x="304" y="410"/>
                  </a:lnTo>
                  <a:lnTo>
                    <a:pt x="304" y="406"/>
                  </a:lnTo>
                  <a:lnTo>
                    <a:pt x="302" y="400"/>
                  </a:lnTo>
                  <a:lnTo>
                    <a:pt x="300" y="392"/>
                  </a:lnTo>
                  <a:lnTo>
                    <a:pt x="286" y="388"/>
                  </a:lnTo>
                  <a:lnTo>
                    <a:pt x="276" y="384"/>
                  </a:lnTo>
                  <a:lnTo>
                    <a:pt x="270" y="382"/>
                  </a:lnTo>
                  <a:lnTo>
                    <a:pt x="268" y="380"/>
                  </a:lnTo>
                  <a:lnTo>
                    <a:pt x="264" y="378"/>
                  </a:lnTo>
                  <a:lnTo>
                    <a:pt x="232" y="378"/>
                  </a:lnTo>
                  <a:lnTo>
                    <a:pt x="208" y="392"/>
                  </a:lnTo>
                  <a:lnTo>
                    <a:pt x="176" y="392"/>
                  </a:lnTo>
                  <a:lnTo>
                    <a:pt x="164" y="398"/>
                  </a:lnTo>
                  <a:lnTo>
                    <a:pt x="150" y="406"/>
                  </a:lnTo>
                  <a:lnTo>
                    <a:pt x="134" y="416"/>
                  </a:lnTo>
                  <a:lnTo>
                    <a:pt x="122" y="420"/>
                  </a:lnTo>
                  <a:lnTo>
                    <a:pt x="108" y="422"/>
                  </a:lnTo>
                  <a:lnTo>
                    <a:pt x="92" y="422"/>
                  </a:lnTo>
                  <a:lnTo>
                    <a:pt x="84" y="424"/>
                  </a:lnTo>
                  <a:lnTo>
                    <a:pt x="74" y="426"/>
                  </a:lnTo>
                  <a:lnTo>
                    <a:pt x="58" y="432"/>
                  </a:lnTo>
                  <a:lnTo>
                    <a:pt x="42" y="438"/>
                  </a:lnTo>
                  <a:lnTo>
                    <a:pt x="32" y="440"/>
                  </a:lnTo>
                  <a:lnTo>
                    <a:pt x="24" y="440"/>
                  </a:lnTo>
                  <a:lnTo>
                    <a:pt x="18" y="440"/>
                  </a:lnTo>
                  <a:lnTo>
                    <a:pt x="14" y="436"/>
                  </a:lnTo>
                  <a:lnTo>
                    <a:pt x="6" y="430"/>
                  </a:lnTo>
                  <a:lnTo>
                    <a:pt x="4" y="428"/>
                  </a:lnTo>
                  <a:lnTo>
                    <a:pt x="2" y="428"/>
                  </a:lnTo>
                  <a:lnTo>
                    <a:pt x="0" y="426"/>
                  </a:lnTo>
                  <a:lnTo>
                    <a:pt x="0" y="422"/>
                  </a:lnTo>
                  <a:lnTo>
                    <a:pt x="0" y="420"/>
                  </a:lnTo>
                  <a:lnTo>
                    <a:pt x="2" y="416"/>
                  </a:lnTo>
                  <a:lnTo>
                    <a:pt x="4" y="414"/>
                  </a:lnTo>
                  <a:lnTo>
                    <a:pt x="10" y="412"/>
                  </a:lnTo>
                  <a:lnTo>
                    <a:pt x="16" y="408"/>
                  </a:lnTo>
                  <a:lnTo>
                    <a:pt x="24" y="394"/>
                  </a:lnTo>
                  <a:lnTo>
                    <a:pt x="30" y="380"/>
                  </a:lnTo>
                  <a:lnTo>
                    <a:pt x="28" y="376"/>
                  </a:lnTo>
                  <a:lnTo>
                    <a:pt x="26" y="372"/>
                  </a:lnTo>
                  <a:lnTo>
                    <a:pt x="26" y="362"/>
                  </a:lnTo>
                  <a:lnTo>
                    <a:pt x="26" y="328"/>
                  </a:lnTo>
                  <a:lnTo>
                    <a:pt x="26" y="316"/>
                  </a:lnTo>
                  <a:lnTo>
                    <a:pt x="26" y="304"/>
                  </a:lnTo>
                  <a:lnTo>
                    <a:pt x="24" y="296"/>
                  </a:lnTo>
                  <a:lnTo>
                    <a:pt x="20" y="288"/>
                  </a:lnTo>
                  <a:lnTo>
                    <a:pt x="16" y="280"/>
                  </a:lnTo>
                  <a:lnTo>
                    <a:pt x="16" y="276"/>
                  </a:lnTo>
                  <a:lnTo>
                    <a:pt x="20" y="280"/>
                  </a:lnTo>
                  <a:lnTo>
                    <a:pt x="20" y="284"/>
                  </a:lnTo>
                  <a:lnTo>
                    <a:pt x="26" y="284"/>
                  </a:lnTo>
                  <a:lnTo>
                    <a:pt x="24" y="278"/>
                  </a:lnTo>
                  <a:lnTo>
                    <a:pt x="24" y="272"/>
                  </a:lnTo>
                  <a:lnTo>
                    <a:pt x="28" y="276"/>
                  </a:lnTo>
                  <a:lnTo>
                    <a:pt x="28" y="280"/>
                  </a:lnTo>
                  <a:lnTo>
                    <a:pt x="30" y="278"/>
                  </a:lnTo>
                  <a:lnTo>
                    <a:pt x="30" y="276"/>
                  </a:lnTo>
                  <a:lnTo>
                    <a:pt x="32" y="272"/>
                  </a:lnTo>
                  <a:lnTo>
                    <a:pt x="28" y="256"/>
                  </a:lnTo>
                  <a:lnTo>
                    <a:pt x="36" y="236"/>
                  </a:lnTo>
                  <a:lnTo>
                    <a:pt x="38" y="226"/>
                  </a:lnTo>
                  <a:lnTo>
                    <a:pt x="40" y="214"/>
                  </a:lnTo>
                  <a:lnTo>
                    <a:pt x="40" y="208"/>
                  </a:lnTo>
                  <a:lnTo>
                    <a:pt x="44" y="202"/>
                  </a:lnTo>
                  <a:lnTo>
                    <a:pt x="46" y="206"/>
                  </a:lnTo>
                  <a:lnTo>
                    <a:pt x="48" y="208"/>
                  </a:lnTo>
                  <a:lnTo>
                    <a:pt x="48" y="210"/>
                  </a:lnTo>
                  <a:lnTo>
                    <a:pt x="52" y="208"/>
                  </a:lnTo>
                  <a:lnTo>
                    <a:pt x="54" y="206"/>
                  </a:lnTo>
                  <a:lnTo>
                    <a:pt x="56" y="202"/>
                  </a:lnTo>
                  <a:lnTo>
                    <a:pt x="58" y="198"/>
                  </a:lnTo>
                  <a:lnTo>
                    <a:pt x="62" y="196"/>
                  </a:lnTo>
                  <a:lnTo>
                    <a:pt x="70" y="194"/>
                  </a:lnTo>
                  <a:lnTo>
                    <a:pt x="76" y="190"/>
                  </a:lnTo>
                  <a:lnTo>
                    <a:pt x="78" y="188"/>
                  </a:lnTo>
                  <a:lnTo>
                    <a:pt x="82" y="186"/>
                  </a:lnTo>
                  <a:lnTo>
                    <a:pt x="86" y="182"/>
                  </a:lnTo>
                  <a:lnTo>
                    <a:pt x="94" y="178"/>
                  </a:lnTo>
                  <a:lnTo>
                    <a:pt x="102" y="176"/>
                  </a:lnTo>
                  <a:lnTo>
                    <a:pt x="110" y="174"/>
                  </a:lnTo>
                  <a:lnTo>
                    <a:pt x="118" y="172"/>
                  </a:lnTo>
                  <a:lnTo>
                    <a:pt x="128" y="168"/>
                  </a:lnTo>
                  <a:lnTo>
                    <a:pt x="138" y="166"/>
                  </a:lnTo>
                  <a:lnTo>
                    <a:pt x="146" y="166"/>
                  </a:lnTo>
                  <a:lnTo>
                    <a:pt x="156" y="164"/>
                  </a:lnTo>
                  <a:lnTo>
                    <a:pt x="162" y="162"/>
                  </a:lnTo>
                  <a:lnTo>
                    <a:pt x="168" y="152"/>
                  </a:lnTo>
                  <a:lnTo>
                    <a:pt x="180" y="13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7" name="Freeform 272"/>
            <p:cNvSpPr/>
            <p:nvPr/>
          </p:nvSpPr>
          <p:spPr bwMode="auto">
            <a:xfrm>
              <a:off x="7515983" y="4807908"/>
              <a:ext cx="94555" cy="58407"/>
            </a:xfrm>
            <a:custGeom>
              <a:avLst/>
              <a:gdLst>
                <a:gd name="T0" fmla="*/ 2147483647 w 64"/>
                <a:gd name="T1" fmla="*/ 0 h 38"/>
                <a:gd name="T2" fmla="*/ 2147483647 w 64"/>
                <a:gd name="T3" fmla="*/ 2147483647 h 38"/>
                <a:gd name="T4" fmla="*/ 2147483647 w 64"/>
                <a:gd name="T5" fmla="*/ 2147483647 h 38"/>
                <a:gd name="T6" fmla="*/ 2147483647 w 64"/>
                <a:gd name="T7" fmla="*/ 2147483647 h 38"/>
                <a:gd name="T8" fmla="*/ 2147483647 w 64"/>
                <a:gd name="T9" fmla="*/ 2147483647 h 38"/>
                <a:gd name="T10" fmla="*/ 2147483647 w 64"/>
                <a:gd name="T11" fmla="*/ 2147483647 h 38"/>
                <a:gd name="T12" fmla="*/ 2147483647 w 64"/>
                <a:gd name="T13" fmla="*/ 2147483647 h 38"/>
                <a:gd name="T14" fmla="*/ 2147483647 w 64"/>
                <a:gd name="T15" fmla="*/ 2147483647 h 38"/>
                <a:gd name="T16" fmla="*/ 2147483647 w 64"/>
                <a:gd name="T17" fmla="*/ 2147483647 h 38"/>
                <a:gd name="T18" fmla="*/ 0 w 64"/>
                <a:gd name="T19" fmla="*/ 2147483647 h 38"/>
                <a:gd name="T20" fmla="*/ 0 w 64"/>
                <a:gd name="T21" fmla="*/ 2147483647 h 38"/>
                <a:gd name="T22" fmla="*/ 0 w 64"/>
                <a:gd name="T23" fmla="*/ 2147483647 h 38"/>
                <a:gd name="T24" fmla="*/ 2147483647 w 64"/>
                <a:gd name="T25" fmla="*/ 2147483647 h 38"/>
                <a:gd name="T26" fmla="*/ 2147483647 w 64"/>
                <a:gd name="T27" fmla="*/ 2147483647 h 38"/>
                <a:gd name="T28" fmla="*/ 2147483647 w 64"/>
                <a:gd name="T29" fmla="*/ 2147483647 h 38"/>
                <a:gd name="T30" fmla="*/ 2147483647 w 64"/>
                <a:gd name="T31" fmla="*/ 2147483647 h 38"/>
                <a:gd name="T32" fmla="*/ 2147483647 w 64"/>
                <a:gd name="T33" fmla="*/ 2147483647 h 38"/>
                <a:gd name="T34" fmla="*/ 2147483647 w 64"/>
                <a:gd name="T35" fmla="*/ 2147483647 h 38"/>
                <a:gd name="T36" fmla="*/ 2147483647 w 64"/>
                <a:gd name="T37" fmla="*/ 2147483647 h 38"/>
                <a:gd name="T38" fmla="*/ 2147483647 w 64"/>
                <a:gd name="T39" fmla="*/ 2147483647 h 38"/>
                <a:gd name="T40" fmla="*/ 2147483647 w 64"/>
                <a:gd name="T41" fmla="*/ 0 h 38"/>
                <a:gd name="T42" fmla="*/ 2147483647 w 64"/>
                <a:gd name="T43" fmla="*/ 0 h 38"/>
                <a:gd name="T44" fmla="*/ 2147483647 w 64"/>
                <a:gd name="T45" fmla="*/ 2147483647 h 38"/>
                <a:gd name="T46" fmla="*/ 2147483647 w 64"/>
                <a:gd name="T47" fmla="*/ 0 h 3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64"/>
                <a:gd name="T73" fmla="*/ 0 h 38"/>
                <a:gd name="T74" fmla="*/ 64 w 64"/>
                <a:gd name="T75" fmla="*/ 38 h 38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64" h="38">
                  <a:moveTo>
                    <a:pt x="64" y="0"/>
                  </a:moveTo>
                  <a:lnTo>
                    <a:pt x="52" y="10"/>
                  </a:lnTo>
                  <a:lnTo>
                    <a:pt x="36" y="16"/>
                  </a:lnTo>
                  <a:lnTo>
                    <a:pt x="32" y="18"/>
                  </a:lnTo>
                  <a:lnTo>
                    <a:pt x="28" y="20"/>
                  </a:lnTo>
                  <a:lnTo>
                    <a:pt x="22" y="28"/>
                  </a:lnTo>
                  <a:lnTo>
                    <a:pt x="14" y="36"/>
                  </a:lnTo>
                  <a:lnTo>
                    <a:pt x="8" y="38"/>
                  </a:lnTo>
                  <a:lnTo>
                    <a:pt x="2" y="38"/>
                  </a:lnTo>
                  <a:lnTo>
                    <a:pt x="0" y="38"/>
                  </a:lnTo>
                  <a:lnTo>
                    <a:pt x="0" y="34"/>
                  </a:lnTo>
                  <a:lnTo>
                    <a:pt x="0" y="30"/>
                  </a:lnTo>
                  <a:lnTo>
                    <a:pt x="2" y="26"/>
                  </a:lnTo>
                  <a:lnTo>
                    <a:pt x="10" y="20"/>
                  </a:lnTo>
                  <a:lnTo>
                    <a:pt x="26" y="14"/>
                  </a:lnTo>
                  <a:lnTo>
                    <a:pt x="28" y="12"/>
                  </a:lnTo>
                  <a:lnTo>
                    <a:pt x="30" y="8"/>
                  </a:lnTo>
                  <a:lnTo>
                    <a:pt x="32" y="6"/>
                  </a:lnTo>
                  <a:lnTo>
                    <a:pt x="36" y="4"/>
                  </a:lnTo>
                  <a:lnTo>
                    <a:pt x="46" y="2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64" y="2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8" name="Freeform 273"/>
            <p:cNvSpPr/>
            <p:nvPr/>
          </p:nvSpPr>
          <p:spPr bwMode="auto">
            <a:xfrm>
              <a:off x="7437572" y="4799943"/>
              <a:ext cx="72646" cy="15929"/>
            </a:xfrm>
            <a:custGeom>
              <a:avLst/>
              <a:gdLst>
                <a:gd name="T0" fmla="*/ 2147483647 w 50"/>
                <a:gd name="T1" fmla="*/ 2147483647 h 10"/>
                <a:gd name="T2" fmla="*/ 2147483647 w 50"/>
                <a:gd name="T3" fmla="*/ 2147483647 h 10"/>
                <a:gd name="T4" fmla="*/ 2147483647 w 50"/>
                <a:gd name="T5" fmla="*/ 2147483647 h 10"/>
                <a:gd name="T6" fmla="*/ 2147483647 w 50"/>
                <a:gd name="T7" fmla="*/ 2147483647 h 10"/>
                <a:gd name="T8" fmla="*/ 2147483647 w 50"/>
                <a:gd name="T9" fmla="*/ 2147483647 h 10"/>
                <a:gd name="T10" fmla="*/ 2147483647 w 50"/>
                <a:gd name="T11" fmla="*/ 2147483647 h 10"/>
                <a:gd name="T12" fmla="*/ 2147483647 w 50"/>
                <a:gd name="T13" fmla="*/ 2147483647 h 10"/>
                <a:gd name="T14" fmla="*/ 0 w 50"/>
                <a:gd name="T15" fmla="*/ 2147483647 h 10"/>
                <a:gd name="T16" fmla="*/ 2147483647 w 50"/>
                <a:gd name="T17" fmla="*/ 2147483647 h 10"/>
                <a:gd name="T18" fmla="*/ 2147483647 w 50"/>
                <a:gd name="T19" fmla="*/ 0 h 10"/>
                <a:gd name="T20" fmla="*/ 2147483647 w 50"/>
                <a:gd name="T21" fmla="*/ 2147483647 h 10"/>
                <a:gd name="T22" fmla="*/ 2147483647 w 50"/>
                <a:gd name="T23" fmla="*/ 2147483647 h 10"/>
                <a:gd name="T24" fmla="*/ 2147483647 w 50"/>
                <a:gd name="T25" fmla="*/ 2147483647 h 10"/>
                <a:gd name="T26" fmla="*/ 2147483647 w 50"/>
                <a:gd name="T27" fmla="*/ 2147483647 h 10"/>
                <a:gd name="T28" fmla="*/ 2147483647 w 50"/>
                <a:gd name="T29" fmla="*/ 2147483647 h 10"/>
                <a:gd name="T30" fmla="*/ 2147483647 w 50"/>
                <a:gd name="T31" fmla="*/ 2147483647 h 10"/>
                <a:gd name="T32" fmla="*/ 2147483647 w 50"/>
                <a:gd name="T33" fmla="*/ 2147483647 h 10"/>
                <a:gd name="T34" fmla="*/ 2147483647 w 50"/>
                <a:gd name="T35" fmla="*/ 2147483647 h 10"/>
                <a:gd name="T36" fmla="*/ 2147483647 w 50"/>
                <a:gd name="T37" fmla="*/ 2147483647 h 10"/>
                <a:gd name="T38" fmla="*/ 2147483647 w 50"/>
                <a:gd name="T39" fmla="*/ 2147483647 h 1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0"/>
                <a:gd name="T61" fmla="*/ 0 h 10"/>
                <a:gd name="T62" fmla="*/ 50 w 50"/>
                <a:gd name="T63" fmla="*/ 10 h 10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0" h="10">
                  <a:moveTo>
                    <a:pt x="40" y="8"/>
                  </a:moveTo>
                  <a:lnTo>
                    <a:pt x="34" y="10"/>
                  </a:lnTo>
                  <a:lnTo>
                    <a:pt x="28" y="10"/>
                  </a:lnTo>
                  <a:lnTo>
                    <a:pt x="22" y="8"/>
                  </a:lnTo>
                  <a:lnTo>
                    <a:pt x="10" y="10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4"/>
                  </a:lnTo>
                  <a:lnTo>
                    <a:pt x="6" y="2"/>
                  </a:lnTo>
                  <a:lnTo>
                    <a:pt x="12" y="0"/>
                  </a:lnTo>
                  <a:lnTo>
                    <a:pt x="18" y="2"/>
                  </a:lnTo>
                  <a:lnTo>
                    <a:pt x="24" y="4"/>
                  </a:lnTo>
                  <a:lnTo>
                    <a:pt x="28" y="6"/>
                  </a:lnTo>
                  <a:lnTo>
                    <a:pt x="34" y="8"/>
                  </a:lnTo>
                  <a:lnTo>
                    <a:pt x="42" y="6"/>
                  </a:lnTo>
                  <a:lnTo>
                    <a:pt x="50" y="4"/>
                  </a:lnTo>
                  <a:lnTo>
                    <a:pt x="46" y="8"/>
                  </a:lnTo>
                  <a:lnTo>
                    <a:pt x="44" y="10"/>
                  </a:lnTo>
                  <a:lnTo>
                    <a:pt x="38" y="10"/>
                  </a:lnTo>
                  <a:lnTo>
                    <a:pt x="40" y="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9" name="Freeform 274"/>
            <p:cNvSpPr/>
            <p:nvPr/>
          </p:nvSpPr>
          <p:spPr bwMode="auto">
            <a:xfrm>
              <a:off x="7105476" y="4737554"/>
              <a:ext cx="235234" cy="78319"/>
            </a:xfrm>
            <a:custGeom>
              <a:avLst/>
              <a:gdLst>
                <a:gd name="T0" fmla="*/ 2147483647 w 162"/>
                <a:gd name="T1" fmla="*/ 2147483647 h 50"/>
                <a:gd name="T2" fmla="*/ 0 w 162"/>
                <a:gd name="T3" fmla="*/ 2147483647 h 50"/>
                <a:gd name="T4" fmla="*/ 2147483647 w 162"/>
                <a:gd name="T5" fmla="*/ 2147483647 h 50"/>
                <a:gd name="T6" fmla="*/ 2147483647 w 162"/>
                <a:gd name="T7" fmla="*/ 2147483647 h 50"/>
                <a:gd name="T8" fmla="*/ 2147483647 w 162"/>
                <a:gd name="T9" fmla="*/ 2147483647 h 50"/>
                <a:gd name="T10" fmla="*/ 2147483647 w 162"/>
                <a:gd name="T11" fmla="*/ 0 h 50"/>
                <a:gd name="T12" fmla="*/ 2147483647 w 162"/>
                <a:gd name="T13" fmla="*/ 2147483647 h 50"/>
                <a:gd name="T14" fmla="*/ 2147483647 w 162"/>
                <a:gd name="T15" fmla="*/ 2147483647 h 50"/>
                <a:gd name="T16" fmla="*/ 2147483647 w 162"/>
                <a:gd name="T17" fmla="*/ 2147483647 h 50"/>
                <a:gd name="T18" fmla="*/ 2147483647 w 162"/>
                <a:gd name="T19" fmla="*/ 2147483647 h 50"/>
                <a:gd name="T20" fmla="*/ 2147483647 w 162"/>
                <a:gd name="T21" fmla="*/ 2147483647 h 50"/>
                <a:gd name="T22" fmla="*/ 2147483647 w 162"/>
                <a:gd name="T23" fmla="*/ 2147483647 h 50"/>
                <a:gd name="T24" fmla="*/ 2147483647 w 162"/>
                <a:gd name="T25" fmla="*/ 2147483647 h 50"/>
                <a:gd name="T26" fmla="*/ 2147483647 w 162"/>
                <a:gd name="T27" fmla="*/ 2147483647 h 50"/>
                <a:gd name="T28" fmla="*/ 2147483647 w 162"/>
                <a:gd name="T29" fmla="*/ 2147483647 h 50"/>
                <a:gd name="T30" fmla="*/ 2147483647 w 162"/>
                <a:gd name="T31" fmla="*/ 2147483647 h 50"/>
                <a:gd name="T32" fmla="*/ 2147483647 w 162"/>
                <a:gd name="T33" fmla="*/ 2147483647 h 50"/>
                <a:gd name="T34" fmla="*/ 2147483647 w 162"/>
                <a:gd name="T35" fmla="*/ 2147483647 h 50"/>
                <a:gd name="T36" fmla="*/ 2147483647 w 162"/>
                <a:gd name="T37" fmla="*/ 2147483647 h 50"/>
                <a:gd name="T38" fmla="*/ 2147483647 w 162"/>
                <a:gd name="T39" fmla="*/ 2147483647 h 50"/>
                <a:gd name="T40" fmla="*/ 2147483647 w 162"/>
                <a:gd name="T41" fmla="*/ 2147483647 h 50"/>
                <a:gd name="T42" fmla="*/ 2147483647 w 162"/>
                <a:gd name="T43" fmla="*/ 2147483647 h 50"/>
                <a:gd name="T44" fmla="*/ 2147483647 w 162"/>
                <a:gd name="T45" fmla="*/ 2147483647 h 50"/>
                <a:gd name="T46" fmla="*/ 2147483647 w 162"/>
                <a:gd name="T47" fmla="*/ 2147483647 h 50"/>
                <a:gd name="T48" fmla="*/ 2147483647 w 162"/>
                <a:gd name="T49" fmla="*/ 2147483647 h 50"/>
                <a:gd name="T50" fmla="*/ 2147483647 w 162"/>
                <a:gd name="T51" fmla="*/ 2147483647 h 50"/>
                <a:gd name="T52" fmla="*/ 2147483647 w 162"/>
                <a:gd name="T53" fmla="*/ 2147483647 h 50"/>
                <a:gd name="T54" fmla="*/ 2147483647 w 162"/>
                <a:gd name="T55" fmla="*/ 2147483647 h 50"/>
                <a:gd name="T56" fmla="*/ 2147483647 w 162"/>
                <a:gd name="T57" fmla="*/ 2147483647 h 50"/>
                <a:gd name="T58" fmla="*/ 2147483647 w 162"/>
                <a:gd name="T59" fmla="*/ 2147483647 h 50"/>
                <a:gd name="T60" fmla="*/ 2147483647 w 162"/>
                <a:gd name="T61" fmla="*/ 2147483647 h 50"/>
                <a:gd name="T62" fmla="*/ 2147483647 w 162"/>
                <a:gd name="T63" fmla="*/ 2147483647 h 50"/>
                <a:gd name="T64" fmla="*/ 2147483647 w 162"/>
                <a:gd name="T65" fmla="*/ 2147483647 h 50"/>
                <a:gd name="T66" fmla="*/ 2147483647 w 162"/>
                <a:gd name="T67" fmla="*/ 2147483647 h 5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62"/>
                <a:gd name="T103" fmla="*/ 0 h 50"/>
                <a:gd name="T104" fmla="*/ 162 w 162"/>
                <a:gd name="T105" fmla="*/ 50 h 5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62" h="50">
                  <a:moveTo>
                    <a:pt x="16" y="16"/>
                  </a:moveTo>
                  <a:lnTo>
                    <a:pt x="8" y="16"/>
                  </a:lnTo>
                  <a:lnTo>
                    <a:pt x="4" y="14"/>
                  </a:lnTo>
                  <a:lnTo>
                    <a:pt x="0" y="12"/>
                  </a:lnTo>
                  <a:lnTo>
                    <a:pt x="4" y="10"/>
                  </a:lnTo>
                  <a:lnTo>
                    <a:pt x="8" y="10"/>
                  </a:lnTo>
                  <a:lnTo>
                    <a:pt x="10" y="8"/>
                  </a:lnTo>
                  <a:lnTo>
                    <a:pt x="10" y="6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2" y="2"/>
                  </a:lnTo>
                  <a:lnTo>
                    <a:pt x="36" y="2"/>
                  </a:lnTo>
                  <a:lnTo>
                    <a:pt x="48" y="4"/>
                  </a:lnTo>
                  <a:lnTo>
                    <a:pt x="50" y="6"/>
                  </a:lnTo>
                  <a:lnTo>
                    <a:pt x="52" y="8"/>
                  </a:lnTo>
                  <a:lnTo>
                    <a:pt x="54" y="12"/>
                  </a:lnTo>
                  <a:lnTo>
                    <a:pt x="56" y="14"/>
                  </a:lnTo>
                  <a:lnTo>
                    <a:pt x="62" y="16"/>
                  </a:lnTo>
                  <a:lnTo>
                    <a:pt x="70" y="16"/>
                  </a:lnTo>
                  <a:lnTo>
                    <a:pt x="78" y="14"/>
                  </a:lnTo>
                  <a:lnTo>
                    <a:pt x="84" y="12"/>
                  </a:lnTo>
                  <a:lnTo>
                    <a:pt x="88" y="10"/>
                  </a:lnTo>
                  <a:lnTo>
                    <a:pt x="90" y="8"/>
                  </a:lnTo>
                  <a:lnTo>
                    <a:pt x="92" y="10"/>
                  </a:lnTo>
                  <a:lnTo>
                    <a:pt x="94" y="10"/>
                  </a:lnTo>
                  <a:lnTo>
                    <a:pt x="100" y="12"/>
                  </a:lnTo>
                  <a:lnTo>
                    <a:pt x="102" y="16"/>
                  </a:lnTo>
                  <a:lnTo>
                    <a:pt x="106" y="16"/>
                  </a:lnTo>
                  <a:lnTo>
                    <a:pt x="114" y="18"/>
                  </a:lnTo>
                  <a:lnTo>
                    <a:pt x="118" y="20"/>
                  </a:lnTo>
                  <a:lnTo>
                    <a:pt x="118" y="22"/>
                  </a:lnTo>
                  <a:lnTo>
                    <a:pt x="118" y="30"/>
                  </a:lnTo>
                  <a:lnTo>
                    <a:pt x="124" y="32"/>
                  </a:lnTo>
                  <a:lnTo>
                    <a:pt x="132" y="32"/>
                  </a:lnTo>
                  <a:lnTo>
                    <a:pt x="146" y="34"/>
                  </a:lnTo>
                  <a:lnTo>
                    <a:pt x="150" y="36"/>
                  </a:lnTo>
                  <a:lnTo>
                    <a:pt x="162" y="40"/>
                  </a:lnTo>
                  <a:lnTo>
                    <a:pt x="162" y="42"/>
                  </a:lnTo>
                  <a:lnTo>
                    <a:pt x="160" y="46"/>
                  </a:lnTo>
                  <a:lnTo>
                    <a:pt x="156" y="48"/>
                  </a:lnTo>
                  <a:lnTo>
                    <a:pt x="152" y="48"/>
                  </a:lnTo>
                  <a:lnTo>
                    <a:pt x="150" y="46"/>
                  </a:lnTo>
                  <a:lnTo>
                    <a:pt x="146" y="40"/>
                  </a:lnTo>
                  <a:lnTo>
                    <a:pt x="144" y="46"/>
                  </a:lnTo>
                  <a:lnTo>
                    <a:pt x="144" y="48"/>
                  </a:lnTo>
                  <a:lnTo>
                    <a:pt x="142" y="50"/>
                  </a:lnTo>
                  <a:lnTo>
                    <a:pt x="136" y="48"/>
                  </a:lnTo>
                  <a:lnTo>
                    <a:pt x="130" y="46"/>
                  </a:lnTo>
                  <a:lnTo>
                    <a:pt x="126" y="44"/>
                  </a:lnTo>
                  <a:lnTo>
                    <a:pt x="118" y="42"/>
                  </a:lnTo>
                  <a:lnTo>
                    <a:pt x="92" y="42"/>
                  </a:lnTo>
                  <a:lnTo>
                    <a:pt x="90" y="40"/>
                  </a:lnTo>
                  <a:lnTo>
                    <a:pt x="84" y="40"/>
                  </a:lnTo>
                  <a:lnTo>
                    <a:pt x="82" y="38"/>
                  </a:lnTo>
                  <a:lnTo>
                    <a:pt x="80" y="36"/>
                  </a:lnTo>
                  <a:lnTo>
                    <a:pt x="74" y="34"/>
                  </a:lnTo>
                  <a:lnTo>
                    <a:pt x="64" y="32"/>
                  </a:lnTo>
                  <a:lnTo>
                    <a:pt x="56" y="32"/>
                  </a:lnTo>
                  <a:lnTo>
                    <a:pt x="48" y="32"/>
                  </a:lnTo>
                  <a:lnTo>
                    <a:pt x="40" y="32"/>
                  </a:lnTo>
                  <a:lnTo>
                    <a:pt x="36" y="32"/>
                  </a:lnTo>
                  <a:lnTo>
                    <a:pt x="36" y="30"/>
                  </a:lnTo>
                  <a:lnTo>
                    <a:pt x="32" y="26"/>
                  </a:lnTo>
                  <a:lnTo>
                    <a:pt x="24" y="26"/>
                  </a:lnTo>
                  <a:lnTo>
                    <a:pt x="20" y="26"/>
                  </a:lnTo>
                  <a:lnTo>
                    <a:pt x="18" y="22"/>
                  </a:lnTo>
                  <a:lnTo>
                    <a:pt x="16" y="1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0" name="Freeform 275"/>
            <p:cNvSpPr/>
            <p:nvPr/>
          </p:nvSpPr>
          <p:spPr bwMode="auto">
            <a:xfrm>
              <a:off x="7105476" y="4610119"/>
              <a:ext cx="33440" cy="41151"/>
            </a:xfrm>
            <a:custGeom>
              <a:avLst/>
              <a:gdLst>
                <a:gd name="T0" fmla="*/ 0 w 24"/>
                <a:gd name="T1" fmla="*/ 2147483647 h 26"/>
                <a:gd name="T2" fmla="*/ 2147483647 w 24"/>
                <a:gd name="T3" fmla="*/ 2147483647 h 26"/>
                <a:gd name="T4" fmla="*/ 2147483647 w 24"/>
                <a:gd name="T5" fmla="*/ 2147483647 h 26"/>
                <a:gd name="T6" fmla="*/ 2147483647 w 24"/>
                <a:gd name="T7" fmla="*/ 0 h 26"/>
                <a:gd name="T8" fmla="*/ 2147483647 w 24"/>
                <a:gd name="T9" fmla="*/ 0 h 26"/>
                <a:gd name="T10" fmla="*/ 2147483647 w 24"/>
                <a:gd name="T11" fmla="*/ 2147483647 h 26"/>
                <a:gd name="T12" fmla="*/ 2147483647 w 24"/>
                <a:gd name="T13" fmla="*/ 2147483647 h 26"/>
                <a:gd name="T14" fmla="*/ 2147483647 w 24"/>
                <a:gd name="T15" fmla="*/ 2147483647 h 26"/>
                <a:gd name="T16" fmla="*/ 2147483647 w 24"/>
                <a:gd name="T17" fmla="*/ 2147483647 h 26"/>
                <a:gd name="T18" fmla="*/ 2147483647 w 24"/>
                <a:gd name="T19" fmla="*/ 2147483647 h 26"/>
                <a:gd name="T20" fmla="*/ 2147483647 w 24"/>
                <a:gd name="T21" fmla="*/ 2147483647 h 26"/>
                <a:gd name="T22" fmla="*/ 2147483647 w 24"/>
                <a:gd name="T23" fmla="*/ 2147483647 h 26"/>
                <a:gd name="T24" fmla="*/ 2147483647 w 24"/>
                <a:gd name="T25" fmla="*/ 2147483647 h 26"/>
                <a:gd name="T26" fmla="*/ 2147483647 w 24"/>
                <a:gd name="T27" fmla="*/ 2147483647 h 26"/>
                <a:gd name="T28" fmla="*/ 2147483647 w 24"/>
                <a:gd name="T29" fmla="*/ 2147483647 h 26"/>
                <a:gd name="T30" fmla="*/ 2147483647 w 24"/>
                <a:gd name="T31" fmla="*/ 2147483647 h 26"/>
                <a:gd name="T32" fmla="*/ 2147483647 w 24"/>
                <a:gd name="T33" fmla="*/ 2147483647 h 26"/>
                <a:gd name="T34" fmla="*/ 2147483647 w 24"/>
                <a:gd name="T35" fmla="*/ 2147483647 h 26"/>
                <a:gd name="T36" fmla="*/ 0 w 24"/>
                <a:gd name="T37" fmla="*/ 2147483647 h 2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4"/>
                <a:gd name="T58" fmla="*/ 0 h 26"/>
                <a:gd name="T59" fmla="*/ 24 w 24"/>
                <a:gd name="T60" fmla="*/ 26 h 2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4" h="26">
                  <a:moveTo>
                    <a:pt x="0" y="6"/>
                  </a:moveTo>
                  <a:lnTo>
                    <a:pt x="4" y="4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4" y="6"/>
                  </a:lnTo>
                  <a:lnTo>
                    <a:pt x="18" y="12"/>
                  </a:lnTo>
                  <a:lnTo>
                    <a:pt x="24" y="18"/>
                  </a:lnTo>
                  <a:lnTo>
                    <a:pt x="24" y="24"/>
                  </a:lnTo>
                  <a:lnTo>
                    <a:pt x="22" y="26"/>
                  </a:lnTo>
                  <a:lnTo>
                    <a:pt x="14" y="22"/>
                  </a:lnTo>
                  <a:lnTo>
                    <a:pt x="12" y="18"/>
                  </a:lnTo>
                  <a:lnTo>
                    <a:pt x="10" y="16"/>
                  </a:lnTo>
                  <a:lnTo>
                    <a:pt x="12" y="12"/>
                  </a:lnTo>
                  <a:lnTo>
                    <a:pt x="12" y="10"/>
                  </a:lnTo>
                  <a:lnTo>
                    <a:pt x="6" y="8"/>
                  </a:lnTo>
                  <a:lnTo>
                    <a:pt x="2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1" name="Freeform 276"/>
            <p:cNvSpPr/>
            <p:nvPr/>
          </p:nvSpPr>
          <p:spPr bwMode="auto">
            <a:xfrm>
              <a:off x="7159672" y="4639322"/>
              <a:ext cx="17296" cy="15929"/>
            </a:xfrm>
            <a:custGeom>
              <a:avLst/>
              <a:gdLst>
                <a:gd name="T0" fmla="*/ 2147483647 w 12"/>
                <a:gd name="T1" fmla="*/ 2147483647 h 10"/>
                <a:gd name="T2" fmla="*/ 2147483647 w 12"/>
                <a:gd name="T3" fmla="*/ 2147483647 h 10"/>
                <a:gd name="T4" fmla="*/ 2147483647 w 12"/>
                <a:gd name="T5" fmla="*/ 2147483647 h 10"/>
                <a:gd name="T6" fmla="*/ 2147483647 w 12"/>
                <a:gd name="T7" fmla="*/ 2147483647 h 10"/>
                <a:gd name="T8" fmla="*/ 2147483647 w 12"/>
                <a:gd name="T9" fmla="*/ 2147483647 h 10"/>
                <a:gd name="T10" fmla="*/ 0 w 12"/>
                <a:gd name="T11" fmla="*/ 2147483647 h 10"/>
                <a:gd name="T12" fmla="*/ 2147483647 w 12"/>
                <a:gd name="T13" fmla="*/ 2147483647 h 10"/>
                <a:gd name="T14" fmla="*/ 2147483647 w 12"/>
                <a:gd name="T15" fmla="*/ 0 h 10"/>
                <a:gd name="T16" fmla="*/ 2147483647 w 12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0"/>
                <a:gd name="T29" fmla="*/ 12 w 12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0">
                  <a:moveTo>
                    <a:pt x="12" y="2"/>
                  </a:moveTo>
                  <a:lnTo>
                    <a:pt x="10" y="6"/>
                  </a:lnTo>
                  <a:lnTo>
                    <a:pt x="10" y="10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12" y="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2" name="Freeform 277"/>
            <p:cNvSpPr/>
            <p:nvPr/>
          </p:nvSpPr>
          <p:spPr bwMode="auto">
            <a:xfrm>
              <a:off x="6948653" y="4592862"/>
              <a:ext cx="13837" cy="17257"/>
            </a:xfrm>
            <a:custGeom>
              <a:avLst/>
              <a:gdLst>
                <a:gd name="T0" fmla="*/ 2147483647 w 10"/>
                <a:gd name="T1" fmla="*/ 0 h 12"/>
                <a:gd name="T2" fmla="*/ 2147483647 w 10"/>
                <a:gd name="T3" fmla="*/ 2147483647 h 12"/>
                <a:gd name="T4" fmla="*/ 2147483647 w 10"/>
                <a:gd name="T5" fmla="*/ 2147483647 h 12"/>
                <a:gd name="T6" fmla="*/ 2147483647 w 10"/>
                <a:gd name="T7" fmla="*/ 2147483647 h 12"/>
                <a:gd name="T8" fmla="*/ 2147483647 w 10"/>
                <a:gd name="T9" fmla="*/ 2147483647 h 12"/>
                <a:gd name="T10" fmla="*/ 2147483647 w 10"/>
                <a:gd name="T11" fmla="*/ 2147483647 h 12"/>
                <a:gd name="T12" fmla="*/ 2147483647 w 10"/>
                <a:gd name="T13" fmla="*/ 2147483647 h 12"/>
                <a:gd name="T14" fmla="*/ 0 w 10"/>
                <a:gd name="T15" fmla="*/ 2147483647 h 12"/>
                <a:gd name="T16" fmla="*/ 2147483647 w 10"/>
                <a:gd name="T17" fmla="*/ 0 h 12"/>
                <a:gd name="T18" fmla="*/ 2147483647 w 10"/>
                <a:gd name="T19" fmla="*/ 0 h 12"/>
                <a:gd name="T20" fmla="*/ 2147483647 w 10"/>
                <a:gd name="T21" fmla="*/ 0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"/>
                <a:gd name="T34" fmla="*/ 0 h 12"/>
                <a:gd name="T35" fmla="*/ 10 w 10"/>
                <a:gd name="T36" fmla="*/ 12 h 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" h="12">
                  <a:moveTo>
                    <a:pt x="6" y="0"/>
                  </a:moveTo>
                  <a:lnTo>
                    <a:pt x="6" y="6"/>
                  </a:lnTo>
                  <a:lnTo>
                    <a:pt x="10" y="8"/>
                  </a:lnTo>
                  <a:lnTo>
                    <a:pt x="10" y="12"/>
                  </a:lnTo>
                  <a:lnTo>
                    <a:pt x="6" y="12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4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3" name="Freeform 278"/>
            <p:cNvSpPr/>
            <p:nvPr/>
          </p:nvSpPr>
          <p:spPr bwMode="auto">
            <a:xfrm>
              <a:off x="6917519" y="4522508"/>
              <a:ext cx="17296" cy="22567"/>
            </a:xfrm>
            <a:custGeom>
              <a:avLst/>
              <a:gdLst>
                <a:gd name="T0" fmla="*/ 2147483647 w 12"/>
                <a:gd name="T1" fmla="*/ 2147483647 h 14"/>
                <a:gd name="T2" fmla="*/ 2147483647 w 12"/>
                <a:gd name="T3" fmla="*/ 2147483647 h 14"/>
                <a:gd name="T4" fmla="*/ 2147483647 w 12"/>
                <a:gd name="T5" fmla="*/ 2147483647 h 14"/>
                <a:gd name="T6" fmla="*/ 2147483647 w 12"/>
                <a:gd name="T7" fmla="*/ 2147483647 h 14"/>
                <a:gd name="T8" fmla="*/ 0 w 12"/>
                <a:gd name="T9" fmla="*/ 2147483647 h 14"/>
                <a:gd name="T10" fmla="*/ 0 w 12"/>
                <a:gd name="T11" fmla="*/ 2147483647 h 14"/>
                <a:gd name="T12" fmla="*/ 0 w 12"/>
                <a:gd name="T13" fmla="*/ 0 h 14"/>
                <a:gd name="T14" fmla="*/ 2147483647 w 12"/>
                <a:gd name="T15" fmla="*/ 2147483647 h 14"/>
                <a:gd name="T16" fmla="*/ 2147483647 w 12"/>
                <a:gd name="T17" fmla="*/ 2147483647 h 14"/>
                <a:gd name="T18" fmla="*/ 2147483647 w 12"/>
                <a:gd name="T19" fmla="*/ 2147483647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14"/>
                <a:gd name="T32" fmla="*/ 12 w 12"/>
                <a:gd name="T33" fmla="*/ 14 h 1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14">
                  <a:moveTo>
                    <a:pt x="12" y="8"/>
                  </a:moveTo>
                  <a:lnTo>
                    <a:pt x="10" y="12"/>
                  </a:lnTo>
                  <a:lnTo>
                    <a:pt x="8" y="14"/>
                  </a:lnTo>
                  <a:lnTo>
                    <a:pt x="4" y="12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4"/>
                  </a:lnTo>
                  <a:lnTo>
                    <a:pt x="10" y="6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4" name="Freeform 279"/>
            <p:cNvSpPr/>
            <p:nvPr/>
          </p:nvSpPr>
          <p:spPr bwMode="auto">
            <a:xfrm>
              <a:off x="7673959" y="4888882"/>
              <a:ext cx="29981" cy="15929"/>
            </a:xfrm>
            <a:custGeom>
              <a:avLst/>
              <a:gdLst>
                <a:gd name="T0" fmla="*/ 0 w 20"/>
                <a:gd name="T1" fmla="*/ 0 h 10"/>
                <a:gd name="T2" fmla="*/ 0 w 20"/>
                <a:gd name="T3" fmla="*/ 2147483647 h 10"/>
                <a:gd name="T4" fmla="*/ 2147483647 w 20"/>
                <a:gd name="T5" fmla="*/ 2147483647 h 10"/>
                <a:gd name="T6" fmla="*/ 2147483647 w 20"/>
                <a:gd name="T7" fmla="*/ 2147483647 h 10"/>
                <a:gd name="T8" fmla="*/ 2147483647 w 20"/>
                <a:gd name="T9" fmla="*/ 2147483647 h 10"/>
                <a:gd name="T10" fmla="*/ 2147483647 w 20"/>
                <a:gd name="T11" fmla="*/ 2147483647 h 10"/>
                <a:gd name="T12" fmla="*/ 2147483647 w 20"/>
                <a:gd name="T13" fmla="*/ 2147483647 h 10"/>
                <a:gd name="T14" fmla="*/ 2147483647 w 20"/>
                <a:gd name="T15" fmla="*/ 0 h 10"/>
                <a:gd name="T16" fmla="*/ 2147483647 w 20"/>
                <a:gd name="T17" fmla="*/ 0 h 10"/>
                <a:gd name="T18" fmla="*/ 0 w 20"/>
                <a:gd name="T19" fmla="*/ 0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"/>
                <a:gd name="T31" fmla="*/ 0 h 10"/>
                <a:gd name="T32" fmla="*/ 20 w 20"/>
                <a:gd name="T33" fmla="*/ 10 h 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" h="10">
                  <a:moveTo>
                    <a:pt x="0" y="0"/>
                  </a:moveTo>
                  <a:lnTo>
                    <a:pt x="0" y="8"/>
                  </a:lnTo>
                  <a:lnTo>
                    <a:pt x="4" y="10"/>
                  </a:lnTo>
                  <a:lnTo>
                    <a:pt x="10" y="10"/>
                  </a:lnTo>
                  <a:lnTo>
                    <a:pt x="14" y="10"/>
                  </a:lnTo>
                  <a:lnTo>
                    <a:pt x="16" y="6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5" name="Freeform 280"/>
            <p:cNvSpPr/>
            <p:nvPr/>
          </p:nvSpPr>
          <p:spPr bwMode="auto">
            <a:xfrm>
              <a:off x="7730461" y="5734463"/>
              <a:ext cx="95708" cy="92921"/>
            </a:xfrm>
            <a:custGeom>
              <a:avLst/>
              <a:gdLst>
                <a:gd name="T0" fmla="*/ 2147483647 w 66"/>
                <a:gd name="T1" fmla="*/ 2147483647 h 58"/>
                <a:gd name="T2" fmla="*/ 2147483647 w 66"/>
                <a:gd name="T3" fmla="*/ 2147483647 h 58"/>
                <a:gd name="T4" fmla="*/ 2147483647 w 66"/>
                <a:gd name="T5" fmla="*/ 2147483647 h 58"/>
                <a:gd name="T6" fmla="*/ 2147483647 w 66"/>
                <a:gd name="T7" fmla="*/ 2147483647 h 58"/>
                <a:gd name="T8" fmla="*/ 2147483647 w 66"/>
                <a:gd name="T9" fmla="*/ 2147483647 h 58"/>
                <a:gd name="T10" fmla="*/ 2147483647 w 66"/>
                <a:gd name="T11" fmla="*/ 2147483647 h 58"/>
                <a:gd name="T12" fmla="*/ 2147483647 w 66"/>
                <a:gd name="T13" fmla="*/ 2147483647 h 58"/>
                <a:gd name="T14" fmla="*/ 2147483647 w 66"/>
                <a:gd name="T15" fmla="*/ 2147483647 h 58"/>
                <a:gd name="T16" fmla="*/ 2147483647 w 66"/>
                <a:gd name="T17" fmla="*/ 2147483647 h 58"/>
                <a:gd name="T18" fmla="*/ 2147483647 w 66"/>
                <a:gd name="T19" fmla="*/ 2147483647 h 58"/>
                <a:gd name="T20" fmla="*/ 2147483647 w 66"/>
                <a:gd name="T21" fmla="*/ 2147483647 h 58"/>
                <a:gd name="T22" fmla="*/ 2147483647 w 66"/>
                <a:gd name="T23" fmla="*/ 2147483647 h 58"/>
                <a:gd name="T24" fmla="*/ 2147483647 w 66"/>
                <a:gd name="T25" fmla="*/ 2147483647 h 58"/>
                <a:gd name="T26" fmla="*/ 2147483647 w 66"/>
                <a:gd name="T27" fmla="*/ 2147483647 h 58"/>
                <a:gd name="T28" fmla="*/ 2147483647 w 66"/>
                <a:gd name="T29" fmla="*/ 2147483647 h 58"/>
                <a:gd name="T30" fmla="*/ 2147483647 w 66"/>
                <a:gd name="T31" fmla="*/ 2147483647 h 58"/>
                <a:gd name="T32" fmla="*/ 2147483647 w 66"/>
                <a:gd name="T33" fmla="*/ 2147483647 h 58"/>
                <a:gd name="T34" fmla="*/ 2147483647 w 66"/>
                <a:gd name="T35" fmla="*/ 2147483647 h 58"/>
                <a:gd name="T36" fmla="*/ 2147483647 w 66"/>
                <a:gd name="T37" fmla="*/ 2147483647 h 58"/>
                <a:gd name="T38" fmla="*/ 2147483647 w 66"/>
                <a:gd name="T39" fmla="*/ 2147483647 h 58"/>
                <a:gd name="T40" fmla="*/ 2147483647 w 66"/>
                <a:gd name="T41" fmla="*/ 2147483647 h 58"/>
                <a:gd name="T42" fmla="*/ 2147483647 w 66"/>
                <a:gd name="T43" fmla="*/ 2147483647 h 58"/>
                <a:gd name="T44" fmla="*/ 2147483647 w 66"/>
                <a:gd name="T45" fmla="*/ 2147483647 h 58"/>
                <a:gd name="T46" fmla="*/ 2147483647 w 66"/>
                <a:gd name="T47" fmla="*/ 2147483647 h 58"/>
                <a:gd name="T48" fmla="*/ 2147483647 w 66"/>
                <a:gd name="T49" fmla="*/ 2147483647 h 58"/>
                <a:gd name="T50" fmla="*/ 0 w 66"/>
                <a:gd name="T51" fmla="*/ 2147483647 h 58"/>
                <a:gd name="T52" fmla="*/ 0 w 66"/>
                <a:gd name="T53" fmla="*/ 2147483647 h 58"/>
                <a:gd name="T54" fmla="*/ 0 w 66"/>
                <a:gd name="T55" fmla="*/ 2147483647 h 58"/>
                <a:gd name="T56" fmla="*/ 0 w 66"/>
                <a:gd name="T57" fmla="*/ 2147483647 h 58"/>
                <a:gd name="T58" fmla="*/ 2147483647 w 66"/>
                <a:gd name="T59" fmla="*/ 2147483647 h 58"/>
                <a:gd name="T60" fmla="*/ 2147483647 w 66"/>
                <a:gd name="T61" fmla="*/ 2147483647 h 58"/>
                <a:gd name="T62" fmla="*/ 2147483647 w 66"/>
                <a:gd name="T63" fmla="*/ 2147483647 h 58"/>
                <a:gd name="T64" fmla="*/ 2147483647 w 66"/>
                <a:gd name="T65" fmla="*/ 2147483647 h 58"/>
                <a:gd name="T66" fmla="*/ 2147483647 w 66"/>
                <a:gd name="T67" fmla="*/ 2147483647 h 58"/>
                <a:gd name="T68" fmla="*/ 2147483647 w 66"/>
                <a:gd name="T69" fmla="*/ 2147483647 h 58"/>
                <a:gd name="T70" fmla="*/ 2147483647 w 66"/>
                <a:gd name="T71" fmla="*/ 2147483647 h 58"/>
                <a:gd name="T72" fmla="*/ 2147483647 w 66"/>
                <a:gd name="T73" fmla="*/ 0 h 58"/>
                <a:gd name="T74" fmla="*/ 2147483647 w 66"/>
                <a:gd name="T75" fmla="*/ 2147483647 h 58"/>
                <a:gd name="T76" fmla="*/ 2147483647 w 66"/>
                <a:gd name="T77" fmla="*/ 2147483647 h 5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6"/>
                <a:gd name="T118" fmla="*/ 0 h 58"/>
                <a:gd name="T119" fmla="*/ 66 w 66"/>
                <a:gd name="T120" fmla="*/ 58 h 5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6" h="58">
                  <a:moveTo>
                    <a:pt x="18" y="2"/>
                  </a:moveTo>
                  <a:lnTo>
                    <a:pt x="24" y="8"/>
                  </a:lnTo>
                  <a:lnTo>
                    <a:pt x="28" y="10"/>
                  </a:lnTo>
                  <a:lnTo>
                    <a:pt x="32" y="12"/>
                  </a:lnTo>
                  <a:lnTo>
                    <a:pt x="40" y="12"/>
                  </a:lnTo>
                  <a:lnTo>
                    <a:pt x="46" y="10"/>
                  </a:lnTo>
                  <a:lnTo>
                    <a:pt x="58" y="6"/>
                  </a:lnTo>
                  <a:lnTo>
                    <a:pt x="66" y="6"/>
                  </a:lnTo>
                  <a:lnTo>
                    <a:pt x="66" y="8"/>
                  </a:lnTo>
                  <a:lnTo>
                    <a:pt x="64" y="12"/>
                  </a:lnTo>
                  <a:lnTo>
                    <a:pt x="60" y="16"/>
                  </a:lnTo>
                  <a:lnTo>
                    <a:pt x="56" y="24"/>
                  </a:lnTo>
                  <a:lnTo>
                    <a:pt x="54" y="32"/>
                  </a:lnTo>
                  <a:lnTo>
                    <a:pt x="50" y="34"/>
                  </a:lnTo>
                  <a:lnTo>
                    <a:pt x="46" y="36"/>
                  </a:lnTo>
                  <a:lnTo>
                    <a:pt x="42" y="42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32" y="52"/>
                  </a:lnTo>
                  <a:lnTo>
                    <a:pt x="30" y="50"/>
                  </a:lnTo>
                  <a:lnTo>
                    <a:pt x="28" y="46"/>
                  </a:lnTo>
                  <a:lnTo>
                    <a:pt x="18" y="54"/>
                  </a:lnTo>
                  <a:lnTo>
                    <a:pt x="16" y="56"/>
                  </a:lnTo>
                  <a:lnTo>
                    <a:pt x="10" y="58"/>
                  </a:lnTo>
                  <a:lnTo>
                    <a:pt x="4" y="56"/>
                  </a:lnTo>
                  <a:lnTo>
                    <a:pt x="0" y="52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2" y="36"/>
                  </a:lnTo>
                  <a:lnTo>
                    <a:pt x="6" y="32"/>
                  </a:lnTo>
                  <a:lnTo>
                    <a:pt x="8" y="32"/>
                  </a:lnTo>
                  <a:lnTo>
                    <a:pt x="8" y="28"/>
                  </a:lnTo>
                  <a:lnTo>
                    <a:pt x="6" y="20"/>
                  </a:lnTo>
                  <a:lnTo>
                    <a:pt x="8" y="16"/>
                  </a:lnTo>
                  <a:lnTo>
                    <a:pt x="12" y="8"/>
                  </a:lnTo>
                  <a:lnTo>
                    <a:pt x="18" y="0"/>
                  </a:lnTo>
                  <a:lnTo>
                    <a:pt x="18" y="4"/>
                  </a:lnTo>
                  <a:lnTo>
                    <a:pt x="18" y="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6" name="Freeform 281"/>
            <p:cNvSpPr/>
            <p:nvPr/>
          </p:nvSpPr>
          <p:spPr bwMode="auto">
            <a:xfrm>
              <a:off x="8116753" y="5739773"/>
              <a:ext cx="267521" cy="179205"/>
            </a:xfrm>
            <a:custGeom>
              <a:avLst/>
              <a:gdLst>
                <a:gd name="T0" fmla="*/ 2147483647 w 184"/>
                <a:gd name="T1" fmla="*/ 2147483647 h 114"/>
                <a:gd name="T2" fmla="*/ 2147483647 w 184"/>
                <a:gd name="T3" fmla="*/ 2147483647 h 114"/>
                <a:gd name="T4" fmla="*/ 2147483647 w 184"/>
                <a:gd name="T5" fmla="*/ 2147483647 h 114"/>
                <a:gd name="T6" fmla="*/ 2147483647 w 184"/>
                <a:gd name="T7" fmla="*/ 2147483647 h 114"/>
                <a:gd name="T8" fmla="*/ 2147483647 w 184"/>
                <a:gd name="T9" fmla="*/ 2147483647 h 114"/>
                <a:gd name="T10" fmla="*/ 2147483647 w 184"/>
                <a:gd name="T11" fmla="*/ 2147483647 h 114"/>
                <a:gd name="T12" fmla="*/ 2147483647 w 184"/>
                <a:gd name="T13" fmla="*/ 2147483647 h 114"/>
                <a:gd name="T14" fmla="*/ 2147483647 w 184"/>
                <a:gd name="T15" fmla="*/ 0 h 114"/>
                <a:gd name="T16" fmla="*/ 2147483647 w 184"/>
                <a:gd name="T17" fmla="*/ 2147483647 h 114"/>
                <a:gd name="T18" fmla="*/ 2147483647 w 184"/>
                <a:gd name="T19" fmla="*/ 2147483647 h 114"/>
                <a:gd name="T20" fmla="*/ 2147483647 w 184"/>
                <a:gd name="T21" fmla="*/ 2147483647 h 114"/>
                <a:gd name="T22" fmla="*/ 2147483647 w 184"/>
                <a:gd name="T23" fmla="*/ 2147483647 h 114"/>
                <a:gd name="T24" fmla="*/ 2147483647 w 184"/>
                <a:gd name="T25" fmla="*/ 2147483647 h 114"/>
                <a:gd name="T26" fmla="*/ 2147483647 w 184"/>
                <a:gd name="T27" fmla="*/ 2147483647 h 114"/>
                <a:gd name="T28" fmla="*/ 2147483647 w 184"/>
                <a:gd name="T29" fmla="*/ 2147483647 h 114"/>
                <a:gd name="T30" fmla="*/ 2147483647 w 184"/>
                <a:gd name="T31" fmla="*/ 2147483647 h 114"/>
                <a:gd name="T32" fmla="*/ 2147483647 w 184"/>
                <a:gd name="T33" fmla="*/ 2147483647 h 114"/>
                <a:gd name="T34" fmla="*/ 2147483647 w 184"/>
                <a:gd name="T35" fmla="*/ 2147483647 h 114"/>
                <a:gd name="T36" fmla="*/ 2147483647 w 184"/>
                <a:gd name="T37" fmla="*/ 2147483647 h 114"/>
                <a:gd name="T38" fmla="*/ 2147483647 w 184"/>
                <a:gd name="T39" fmla="*/ 2147483647 h 114"/>
                <a:gd name="T40" fmla="*/ 2147483647 w 184"/>
                <a:gd name="T41" fmla="*/ 2147483647 h 114"/>
                <a:gd name="T42" fmla="*/ 2147483647 w 184"/>
                <a:gd name="T43" fmla="*/ 2147483647 h 114"/>
                <a:gd name="T44" fmla="*/ 2147483647 w 184"/>
                <a:gd name="T45" fmla="*/ 2147483647 h 114"/>
                <a:gd name="T46" fmla="*/ 2147483647 w 184"/>
                <a:gd name="T47" fmla="*/ 2147483647 h 114"/>
                <a:gd name="T48" fmla="*/ 2147483647 w 184"/>
                <a:gd name="T49" fmla="*/ 2147483647 h 114"/>
                <a:gd name="T50" fmla="*/ 2147483647 w 184"/>
                <a:gd name="T51" fmla="*/ 2147483647 h 114"/>
                <a:gd name="T52" fmla="*/ 2147483647 w 184"/>
                <a:gd name="T53" fmla="*/ 2147483647 h 114"/>
                <a:gd name="T54" fmla="*/ 2147483647 w 184"/>
                <a:gd name="T55" fmla="*/ 2147483647 h 114"/>
                <a:gd name="T56" fmla="*/ 2147483647 w 184"/>
                <a:gd name="T57" fmla="*/ 2147483647 h 114"/>
                <a:gd name="T58" fmla="*/ 2147483647 w 184"/>
                <a:gd name="T59" fmla="*/ 2147483647 h 114"/>
                <a:gd name="T60" fmla="*/ 2147483647 w 184"/>
                <a:gd name="T61" fmla="*/ 2147483647 h 114"/>
                <a:gd name="T62" fmla="*/ 2147483647 w 184"/>
                <a:gd name="T63" fmla="*/ 2147483647 h 114"/>
                <a:gd name="T64" fmla="*/ 2147483647 w 184"/>
                <a:gd name="T65" fmla="*/ 2147483647 h 114"/>
                <a:gd name="T66" fmla="*/ 2147483647 w 184"/>
                <a:gd name="T67" fmla="*/ 2147483647 h 114"/>
                <a:gd name="T68" fmla="*/ 2147483647 w 184"/>
                <a:gd name="T69" fmla="*/ 2147483647 h 114"/>
                <a:gd name="T70" fmla="*/ 2147483647 w 184"/>
                <a:gd name="T71" fmla="*/ 2147483647 h 114"/>
                <a:gd name="T72" fmla="*/ 2147483647 w 184"/>
                <a:gd name="T73" fmla="*/ 2147483647 h 114"/>
                <a:gd name="T74" fmla="*/ 2147483647 w 184"/>
                <a:gd name="T75" fmla="*/ 2147483647 h 114"/>
                <a:gd name="T76" fmla="*/ 2147483647 w 184"/>
                <a:gd name="T77" fmla="*/ 2147483647 h 114"/>
                <a:gd name="T78" fmla="*/ 2147483647 w 184"/>
                <a:gd name="T79" fmla="*/ 2147483647 h 114"/>
                <a:gd name="T80" fmla="*/ 2147483647 w 184"/>
                <a:gd name="T81" fmla="*/ 2147483647 h 114"/>
                <a:gd name="T82" fmla="*/ 2147483647 w 184"/>
                <a:gd name="T83" fmla="*/ 2147483647 h 114"/>
                <a:gd name="T84" fmla="*/ 0 w 184"/>
                <a:gd name="T85" fmla="*/ 2147483647 h 114"/>
                <a:gd name="T86" fmla="*/ 0 w 184"/>
                <a:gd name="T87" fmla="*/ 2147483647 h 114"/>
                <a:gd name="T88" fmla="*/ 2147483647 w 184"/>
                <a:gd name="T89" fmla="*/ 2147483647 h 114"/>
                <a:gd name="T90" fmla="*/ 2147483647 w 184"/>
                <a:gd name="T91" fmla="*/ 2147483647 h 114"/>
                <a:gd name="T92" fmla="*/ 2147483647 w 184"/>
                <a:gd name="T93" fmla="*/ 2147483647 h 114"/>
                <a:gd name="T94" fmla="*/ 2147483647 w 184"/>
                <a:gd name="T95" fmla="*/ 2147483647 h 114"/>
                <a:gd name="T96" fmla="*/ 2147483647 w 184"/>
                <a:gd name="T97" fmla="*/ 2147483647 h 114"/>
                <a:gd name="T98" fmla="*/ 2147483647 w 184"/>
                <a:gd name="T99" fmla="*/ 2147483647 h 114"/>
                <a:gd name="T100" fmla="*/ 2147483647 w 184"/>
                <a:gd name="T101" fmla="*/ 2147483647 h 114"/>
                <a:gd name="T102" fmla="*/ 2147483647 w 184"/>
                <a:gd name="T103" fmla="*/ 2147483647 h 114"/>
                <a:gd name="T104" fmla="*/ 2147483647 w 184"/>
                <a:gd name="T105" fmla="*/ 2147483647 h 114"/>
                <a:gd name="T106" fmla="*/ 2147483647 w 184"/>
                <a:gd name="T107" fmla="*/ 2147483647 h 11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84"/>
                <a:gd name="T163" fmla="*/ 0 h 114"/>
                <a:gd name="T164" fmla="*/ 184 w 184"/>
                <a:gd name="T165" fmla="*/ 114 h 11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84" h="114">
                  <a:moveTo>
                    <a:pt x="110" y="42"/>
                  </a:moveTo>
                  <a:lnTo>
                    <a:pt x="120" y="32"/>
                  </a:lnTo>
                  <a:lnTo>
                    <a:pt x="132" y="24"/>
                  </a:lnTo>
                  <a:lnTo>
                    <a:pt x="138" y="22"/>
                  </a:lnTo>
                  <a:lnTo>
                    <a:pt x="144" y="18"/>
                  </a:lnTo>
                  <a:lnTo>
                    <a:pt x="154" y="6"/>
                  </a:lnTo>
                  <a:lnTo>
                    <a:pt x="162" y="2"/>
                  </a:lnTo>
                  <a:lnTo>
                    <a:pt x="166" y="0"/>
                  </a:lnTo>
                  <a:lnTo>
                    <a:pt x="172" y="2"/>
                  </a:lnTo>
                  <a:lnTo>
                    <a:pt x="168" y="6"/>
                  </a:lnTo>
                  <a:lnTo>
                    <a:pt x="166" y="14"/>
                  </a:lnTo>
                  <a:lnTo>
                    <a:pt x="172" y="12"/>
                  </a:lnTo>
                  <a:lnTo>
                    <a:pt x="176" y="10"/>
                  </a:lnTo>
                  <a:lnTo>
                    <a:pt x="184" y="6"/>
                  </a:lnTo>
                  <a:lnTo>
                    <a:pt x="184" y="16"/>
                  </a:lnTo>
                  <a:lnTo>
                    <a:pt x="178" y="18"/>
                  </a:lnTo>
                  <a:lnTo>
                    <a:pt x="176" y="22"/>
                  </a:lnTo>
                  <a:lnTo>
                    <a:pt x="172" y="28"/>
                  </a:lnTo>
                  <a:lnTo>
                    <a:pt x="168" y="32"/>
                  </a:lnTo>
                  <a:lnTo>
                    <a:pt x="164" y="34"/>
                  </a:lnTo>
                  <a:lnTo>
                    <a:pt x="158" y="36"/>
                  </a:lnTo>
                  <a:lnTo>
                    <a:pt x="140" y="46"/>
                  </a:lnTo>
                  <a:lnTo>
                    <a:pt x="132" y="52"/>
                  </a:lnTo>
                  <a:lnTo>
                    <a:pt x="130" y="54"/>
                  </a:lnTo>
                  <a:lnTo>
                    <a:pt x="128" y="56"/>
                  </a:lnTo>
                  <a:lnTo>
                    <a:pt x="128" y="60"/>
                  </a:lnTo>
                  <a:lnTo>
                    <a:pt x="122" y="64"/>
                  </a:lnTo>
                  <a:lnTo>
                    <a:pt x="114" y="64"/>
                  </a:lnTo>
                  <a:lnTo>
                    <a:pt x="102" y="66"/>
                  </a:lnTo>
                  <a:lnTo>
                    <a:pt x="94" y="70"/>
                  </a:lnTo>
                  <a:lnTo>
                    <a:pt x="86" y="78"/>
                  </a:lnTo>
                  <a:lnTo>
                    <a:pt x="74" y="90"/>
                  </a:lnTo>
                  <a:lnTo>
                    <a:pt x="70" y="94"/>
                  </a:lnTo>
                  <a:lnTo>
                    <a:pt x="66" y="98"/>
                  </a:lnTo>
                  <a:lnTo>
                    <a:pt x="54" y="100"/>
                  </a:lnTo>
                  <a:lnTo>
                    <a:pt x="50" y="104"/>
                  </a:lnTo>
                  <a:lnTo>
                    <a:pt x="42" y="110"/>
                  </a:lnTo>
                  <a:lnTo>
                    <a:pt x="36" y="112"/>
                  </a:lnTo>
                  <a:lnTo>
                    <a:pt x="28" y="114"/>
                  </a:lnTo>
                  <a:lnTo>
                    <a:pt x="20" y="112"/>
                  </a:lnTo>
                  <a:lnTo>
                    <a:pt x="10" y="108"/>
                  </a:lnTo>
                  <a:lnTo>
                    <a:pt x="2" y="102"/>
                  </a:lnTo>
                  <a:lnTo>
                    <a:pt x="0" y="100"/>
                  </a:lnTo>
                  <a:lnTo>
                    <a:pt x="0" y="96"/>
                  </a:lnTo>
                  <a:lnTo>
                    <a:pt x="8" y="90"/>
                  </a:lnTo>
                  <a:lnTo>
                    <a:pt x="20" y="84"/>
                  </a:lnTo>
                  <a:lnTo>
                    <a:pt x="30" y="78"/>
                  </a:lnTo>
                  <a:lnTo>
                    <a:pt x="40" y="72"/>
                  </a:lnTo>
                  <a:lnTo>
                    <a:pt x="62" y="60"/>
                  </a:lnTo>
                  <a:lnTo>
                    <a:pt x="68" y="58"/>
                  </a:lnTo>
                  <a:lnTo>
                    <a:pt x="72" y="58"/>
                  </a:lnTo>
                  <a:lnTo>
                    <a:pt x="82" y="58"/>
                  </a:lnTo>
                  <a:lnTo>
                    <a:pt x="96" y="52"/>
                  </a:lnTo>
                  <a:lnTo>
                    <a:pt x="110" y="4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7" name="Freeform 282"/>
            <p:cNvSpPr/>
            <p:nvPr/>
          </p:nvSpPr>
          <p:spPr bwMode="auto">
            <a:xfrm>
              <a:off x="8391193" y="5565877"/>
              <a:ext cx="153364" cy="208409"/>
            </a:xfrm>
            <a:custGeom>
              <a:avLst/>
              <a:gdLst>
                <a:gd name="T0" fmla="*/ 2147483647 w 106"/>
                <a:gd name="T1" fmla="*/ 2147483647 h 132"/>
                <a:gd name="T2" fmla="*/ 0 w 106"/>
                <a:gd name="T3" fmla="*/ 2147483647 h 132"/>
                <a:gd name="T4" fmla="*/ 2147483647 w 106"/>
                <a:gd name="T5" fmla="*/ 2147483647 h 132"/>
                <a:gd name="T6" fmla="*/ 2147483647 w 106"/>
                <a:gd name="T7" fmla="*/ 2147483647 h 132"/>
                <a:gd name="T8" fmla="*/ 2147483647 w 106"/>
                <a:gd name="T9" fmla="*/ 2147483647 h 132"/>
                <a:gd name="T10" fmla="*/ 2147483647 w 106"/>
                <a:gd name="T11" fmla="*/ 2147483647 h 132"/>
                <a:gd name="T12" fmla="*/ 2147483647 w 106"/>
                <a:gd name="T13" fmla="*/ 2147483647 h 132"/>
                <a:gd name="T14" fmla="*/ 2147483647 w 106"/>
                <a:gd name="T15" fmla="*/ 2147483647 h 132"/>
                <a:gd name="T16" fmla="*/ 2147483647 w 106"/>
                <a:gd name="T17" fmla="*/ 2147483647 h 132"/>
                <a:gd name="T18" fmla="*/ 2147483647 w 106"/>
                <a:gd name="T19" fmla="*/ 2147483647 h 132"/>
                <a:gd name="T20" fmla="*/ 2147483647 w 106"/>
                <a:gd name="T21" fmla="*/ 2147483647 h 132"/>
                <a:gd name="T22" fmla="*/ 2147483647 w 106"/>
                <a:gd name="T23" fmla="*/ 2147483647 h 132"/>
                <a:gd name="T24" fmla="*/ 2147483647 w 106"/>
                <a:gd name="T25" fmla="*/ 2147483647 h 132"/>
                <a:gd name="T26" fmla="*/ 2147483647 w 106"/>
                <a:gd name="T27" fmla="*/ 2147483647 h 132"/>
                <a:gd name="T28" fmla="*/ 2147483647 w 106"/>
                <a:gd name="T29" fmla="*/ 2147483647 h 132"/>
                <a:gd name="T30" fmla="*/ 2147483647 w 106"/>
                <a:gd name="T31" fmla="*/ 2147483647 h 132"/>
                <a:gd name="T32" fmla="*/ 2147483647 w 106"/>
                <a:gd name="T33" fmla="*/ 2147483647 h 132"/>
                <a:gd name="T34" fmla="*/ 2147483647 w 106"/>
                <a:gd name="T35" fmla="*/ 0 h 132"/>
                <a:gd name="T36" fmla="*/ 2147483647 w 106"/>
                <a:gd name="T37" fmla="*/ 2147483647 h 132"/>
                <a:gd name="T38" fmla="*/ 2147483647 w 106"/>
                <a:gd name="T39" fmla="*/ 2147483647 h 132"/>
                <a:gd name="T40" fmla="*/ 2147483647 w 106"/>
                <a:gd name="T41" fmla="*/ 2147483647 h 132"/>
                <a:gd name="T42" fmla="*/ 2147483647 w 106"/>
                <a:gd name="T43" fmla="*/ 2147483647 h 132"/>
                <a:gd name="T44" fmla="*/ 2147483647 w 106"/>
                <a:gd name="T45" fmla="*/ 2147483647 h 132"/>
                <a:gd name="T46" fmla="*/ 2147483647 w 106"/>
                <a:gd name="T47" fmla="*/ 2147483647 h 132"/>
                <a:gd name="T48" fmla="*/ 2147483647 w 106"/>
                <a:gd name="T49" fmla="*/ 2147483647 h 132"/>
                <a:gd name="T50" fmla="*/ 2147483647 w 106"/>
                <a:gd name="T51" fmla="*/ 2147483647 h 132"/>
                <a:gd name="T52" fmla="*/ 2147483647 w 106"/>
                <a:gd name="T53" fmla="*/ 2147483647 h 132"/>
                <a:gd name="T54" fmla="*/ 2147483647 w 106"/>
                <a:gd name="T55" fmla="*/ 2147483647 h 132"/>
                <a:gd name="T56" fmla="*/ 2147483647 w 106"/>
                <a:gd name="T57" fmla="*/ 2147483647 h 132"/>
                <a:gd name="T58" fmla="*/ 2147483647 w 106"/>
                <a:gd name="T59" fmla="*/ 2147483647 h 132"/>
                <a:gd name="T60" fmla="*/ 2147483647 w 106"/>
                <a:gd name="T61" fmla="*/ 2147483647 h 132"/>
                <a:gd name="T62" fmla="*/ 2147483647 w 106"/>
                <a:gd name="T63" fmla="*/ 2147483647 h 132"/>
                <a:gd name="T64" fmla="*/ 2147483647 w 106"/>
                <a:gd name="T65" fmla="*/ 2147483647 h 132"/>
                <a:gd name="T66" fmla="*/ 2147483647 w 106"/>
                <a:gd name="T67" fmla="*/ 2147483647 h 132"/>
                <a:gd name="T68" fmla="*/ 2147483647 w 106"/>
                <a:gd name="T69" fmla="*/ 2147483647 h 132"/>
                <a:gd name="T70" fmla="*/ 2147483647 w 106"/>
                <a:gd name="T71" fmla="*/ 2147483647 h 132"/>
                <a:gd name="T72" fmla="*/ 2147483647 w 106"/>
                <a:gd name="T73" fmla="*/ 2147483647 h 132"/>
                <a:gd name="T74" fmla="*/ 2147483647 w 106"/>
                <a:gd name="T75" fmla="*/ 2147483647 h 132"/>
                <a:gd name="T76" fmla="*/ 2147483647 w 106"/>
                <a:gd name="T77" fmla="*/ 2147483647 h 132"/>
                <a:gd name="T78" fmla="*/ 2147483647 w 106"/>
                <a:gd name="T79" fmla="*/ 2147483647 h 132"/>
                <a:gd name="T80" fmla="*/ 2147483647 w 106"/>
                <a:gd name="T81" fmla="*/ 2147483647 h 13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06"/>
                <a:gd name="T124" fmla="*/ 0 h 132"/>
                <a:gd name="T125" fmla="*/ 106 w 106"/>
                <a:gd name="T126" fmla="*/ 132 h 13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06" h="132">
                  <a:moveTo>
                    <a:pt x="6" y="132"/>
                  </a:moveTo>
                  <a:lnTo>
                    <a:pt x="2" y="130"/>
                  </a:lnTo>
                  <a:lnTo>
                    <a:pt x="0" y="126"/>
                  </a:lnTo>
                  <a:lnTo>
                    <a:pt x="0" y="122"/>
                  </a:lnTo>
                  <a:lnTo>
                    <a:pt x="2" y="120"/>
                  </a:lnTo>
                  <a:lnTo>
                    <a:pt x="6" y="120"/>
                  </a:lnTo>
                  <a:lnTo>
                    <a:pt x="12" y="116"/>
                  </a:lnTo>
                  <a:lnTo>
                    <a:pt x="18" y="114"/>
                  </a:lnTo>
                  <a:lnTo>
                    <a:pt x="22" y="110"/>
                  </a:lnTo>
                  <a:lnTo>
                    <a:pt x="24" y="104"/>
                  </a:lnTo>
                  <a:lnTo>
                    <a:pt x="16" y="98"/>
                  </a:lnTo>
                  <a:lnTo>
                    <a:pt x="12" y="94"/>
                  </a:lnTo>
                  <a:lnTo>
                    <a:pt x="12" y="90"/>
                  </a:lnTo>
                  <a:lnTo>
                    <a:pt x="14" y="86"/>
                  </a:lnTo>
                  <a:lnTo>
                    <a:pt x="16" y="84"/>
                  </a:lnTo>
                  <a:lnTo>
                    <a:pt x="18" y="84"/>
                  </a:lnTo>
                  <a:lnTo>
                    <a:pt x="20" y="84"/>
                  </a:lnTo>
                  <a:lnTo>
                    <a:pt x="26" y="84"/>
                  </a:lnTo>
                  <a:lnTo>
                    <a:pt x="30" y="82"/>
                  </a:lnTo>
                  <a:lnTo>
                    <a:pt x="34" y="78"/>
                  </a:lnTo>
                  <a:lnTo>
                    <a:pt x="40" y="70"/>
                  </a:lnTo>
                  <a:lnTo>
                    <a:pt x="44" y="68"/>
                  </a:lnTo>
                  <a:lnTo>
                    <a:pt x="48" y="62"/>
                  </a:lnTo>
                  <a:lnTo>
                    <a:pt x="52" y="54"/>
                  </a:lnTo>
                  <a:lnTo>
                    <a:pt x="54" y="44"/>
                  </a:lnTo>
                  <a:lnTo>
                    <a:pt x="58" y="34"/>
                  </a:lnTo>
                  <a:lnTo>
                    <a:pt x="54" y="32"/>
                  </a:lnTo>
                  <a:lnTo>
                    <a:pt x="52" y="30"/>
                  </a:lnTo>
                  <a:lnTo>
                    <a:pt x="52" y="24"/>
                  </a:lnTo>
                  <a:lnTo>
                    <a:pt x="52" y="22"/>
                  </a:lnTo>
                  <a:lnTo>
                    <a:pt x="54" y="20"/>
                  </a:lnTo>
                  <a:lnTo>
                    <a:pt x="52" y="16"/>
                  </a:lnTo>
                  <a:lnTo>
                    <a:pt x="52" y="14"/>
                  </a:lnTo>
                  <a:lnTo>
                    <a:pt x="54" y="4"/>
                  </a:lnTo>
                  <a:lnTo>
                    <a:pt x="56" y="2"/>
                  </a:lnTo>
                  <a:lnTo>
                    <a:pt x="58" y="0"/>
                  </a:lnTo>
                  <a:lnTo>
                    <a:pt x="60" y="4"/>
                  </a:lnTo>
                  <a:lnTo>
                    <a:pt x="64" y="8"/>
                  </a:lnTo>
                  <a:lnTo>
                    <a:pt x="68" y="14"/>
                  </a:lnTo>
                  <a:lnTo>
                    <a:pt x="70" y="20"/>
                  </a:lnTo>
                  <a:lnTo>
                    <a:pt x="70" y="24"/>
                  </a:lnTo>
                  <a:lnTo>
                    <a:pt x="68" y="26"/>
                  </a:lnTo>
                  <a:lnTo>
                    <a:pt x="64" y="28"/>
                  </a:lnTo>
                  <a:lnTo>
                    <a:pt x="62" y="30"/>
                  </a:lnTo>
                  <a:lnTo>
                    <a:pt x="62" y="34"/>
                  </a:lnTo>
                  <a:lnTo>
                    <a:pt x="60" y="38"/>
                  </a:lnTo>
                  <a:lnTo>
                    <a:pt x="58" y="44"/>
                  </a:lnTo>
                  <a:lnTo>
                    <a:pt x="60" y="46"/>
                  </a:lnTo>
                  <a:lnTo>
                    <a:pt x="62" y="48"/>
                  </a:lnTo>
                  <a:lnTo>
                    <a:pt x="66" y="46"/>
                  </a:lnTo>
                  <a:lnTo>
                    <a:pt x="68" y="44"/>
                  </a:lnTo>
                  <a:lnTo>
                    <a:pt x="74" y="38"/>
                  </a:lnTo>
                  <a:lnTo>
                    <a:pt x="74" y="40"/>
                  </a:lnTo>
                  <a:lnTo>
                    <a:pt x="74" y="44"/>
                  </a:lnTo>
                  <a:lnTo>
                    <a:pt x="72" y="48"/>
                  </a:lnTo>
                  <a:lnTo>
                    <a:pt x="70" y="52"/>
                  </a:lnTo>
                  <a:lnTo>
                    <a:pt x="70" y="56"/>
                  </a:lnTo>
                  <a:lnTo>
                    <a:pt x="72" y="60"/>
                  </a:lnTo>
                  <a:lnTo>
                    <a:pt x="76" y="62"/>
                  </a:lnTo>
                  <a:lnTo>
                    <a:pt x="78" y="64"/>
                  </a:lnTo>
                  <a:lnTo>
                    <a:pt x="84" y="62"/>
                  </a:lnTo>
                  <a:lnTo>
                    <a:pt x="88" y="60"/>
                  </a:lnTo>
                  <a:lnTo>
                    <a:pt x="92" y="58"/>
                  </a:lnTo>
                  <a:lnTo>
                    <a:pt x="96" y="56"/>
                  </a:lnTo>
                  <a:lnTo>
                    <a:pt x="102" y="58"/>
                  </a:lnTo>
                  <a:lnTo>
                    <a:pt x="104" y="60"/>
                  </a:lnTo>
                  <a:lnTo>
                    <a:pt x="106" y="62"/>
                  </a:lnTo>
                  <a:lnTo>
                    <a:pt x="104" y="64"/>
                  </a:lnTo>
                  <a:lnTo>
                    <a:pt x="102" y="68"/>
                  </a:lnTo>
                  <a:lnTo>
                    <a:pt x="96" y="70"/>
                  </a:lnTo>
                  <a:lnTo>
                    <a:pt x="80" y="86"/>
                  </a:lnTo>
                  <a:lnTo>
                    <a:pt x="76" y="88"/>
                  </a:lnTo>
                  <a:lnTo>
                    <a:pt x="72" y="86"/>
                  </a:lnTo>
                  <a:lnTo>
                    <a:pt x="68" y="86"/>
                  </a:lnTo>
                  <a:lnTo>
                    <a:pt x="64" y="86"/>
                  </a:lnTo>
                  <a:lnTo>
                    <a:pt x="58" y="92"/>
                  </a:lnTo>
                  <a:lnTo>
                    <a:pt x="54" y="98"/>
                  </a:lnTo>
                  <a:lnTo>
                    <a:pt x="44" y="108"/>
                  </a:lnTo>
                  <a:lnTo>
                    <a:pt x="30" y="118"/>
                  </a:lnTo>
                  <a:lnTo>
                    <a:pt x="18" y="128"/>
                  </a:lnTo>
                  <a:lnTo>
                    <a:pt x="12" y="130"/>
                  </a:lnTo>
                  <a:lnTo>
                    <a:pt x="6" y="13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8" name="Freeform 283"/>
            <p:cNvSpPr/>
            <p:nvPr/>
          </p:nvSpPr>
          <p:spPr bwMode="auto">
            <a:xfrm>
              <a:off x="8418868" y="5151716"/>
              <a:ext cx="56503" cy="70354"/>
            </a:xfrm>
            <a:custGeom>
              <a:avLst/>
              <a:gdLst>
                <a:gd name="T0" fmla="*/ 2147483647 w 38"/>
                <a:gd name="T1" fmla="*/ 2147483647 h 44"/>
                <a:gd name="T2" fmla="*/ 2147483647 w 38"/>
                <a:gd name="T3" fmla="*/ 2147483647 h 44"/>
                <a:gd name="T4" fmla="*/ 2147483647 w 38"/>
                <a:gd name="T5" fmla="*/ 2147483647 h 44"/>
                <a:gd name="T6" fmla="*/ 2147483647 w 38"/>
                <a:gd name="T7" fmla="*/ 2147483647 h 44"/>
                <a:gd name="T8" fmla="*/ 2147483647 w 38"/>
                <a:gd name="T9" fmla="*/ 2147483647 h 44"/>
                <a:gd name="T10" fmla="*/ 2147483647 w 38"/>
                <a:gd name="T11" fmla="*/ 2147483647 h 44"/>
                <a:gd name="T12" fmla="*/ 0 w 38"/>
                <a:gd name="T13" fmla="*/ 2147483647 h 44"/>
                <a:gd name="T14" fmla="*/ 0 w 38"/>
                <a:gd name="T15" fmla="*/ 0 h 44"/>
                <a:gd name="T16" fmla="*/ 2147483647 w 38"/>
                <a:gd name="T17" fmla="*/ 2147483647 h 44"/>
                <a:gd name="T18" fmla="*/ 2147483647 w 38"/>
                <a:gd name="T19" fmla="*/ 2147483647 h 44"/>
                <a:gd name="T20" fmla="*/ 2147483647 w 38"/>
                <a:gd name="T21" fmla="*/ 2147483647 h 44"/>
                <a:gd name="T22" fmla="*/ 2147483647 w 38"/>
                <a:gd name="T23" fmla="*/ 2147483647 h 44"/>
                <a:gd name="T24" fmla="*/ 2147483647 w 38"/>
                <a:gd name="T25" fmla="*/ 2147483647 h 44"/>
                <a:gd name="T26" fmla="*/ 2147483647 w 38"/>
                <a:gd name="T27" fmla="*/ 2147483647 h 44"/>
                <a:gd name="T28" fmla="*/ 2147483647 w 38"/>
                <a:gd name="T29" fmla="*/ 2147483647 h 44"/>
                <a:gd name="T30" fmla="*/ 2147483647 w 38"/>
                <a:gd name="T31" fmla="*/ 2147483647 h 44"/>
                <a:gd name="T32" fmla="*/ 2147483647 w 38"/>
                <a:gd name="T33" fmla="*/ 2147483647 h 4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8"/>
                <a:gd name="T52" fmla="*/ 0 h 44"/>
                <a:gd name="T53" fmla="*/ 38 w 38"/>
                <a:gd name="T54" fmla="*/ 44 h 4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8" h="44">
                  <a:moveTo>
                    <a:pt x="38" y="42"/>
                  </a:moveTo>
                  <a:lnTo>
                    <a:pt x="36" y="44"/>
                  </a:lnTo>
                  <a:lnTo>
                    <a:pt x="32" y="42"/>
                  </a:lnTo>
                  <a:lnTo>
                    <a:pt x="26" y="40"/>
                  </a:lnTo>
                  <a:lnTo>
                    <a:pt x="14" y="32"/>
                  </a:lnTo>
                  <a:lnTo>
                    <a:pt x="6" y="20"/>
                  </a:lnTo>
                  <a:lnTo>
                    <a:pt x="0" y="12"/>
                  </a:lnTo>
                  <a:lnTo>
                    <a:pt x="0" y="0"/>
                  </a:lnTo>
                  <a:lnTo>
                    <a:pt x="8" y="4"/>
                  </a:lnTo>
                  <a:lnTo>
                    <a:pt x="12" y="10"/>
                  </a:lnTo>
                  <a:lnTo>
                    <a:pt x="16" y="16"/>
                  </a:lnTo>
                  <a:lnTo>
                    <a:pt x="20" y="22"/>
                  </a:lnTo>
                  <a:lnTo>
                    <a:pt x="24" y="24"/>
                  </a:lnTo>
                  <a:lnTo>
                    <a:pt x="28" y="26"/>
                  </a:lnTo>
                  <a:lnTo>
                    <a:pt x="32" y="28"/>
                  </a:lnTo>
                  <a:lnTo>
                    <a:pt x="34" y="32"/>
                  </a:lnTo>
                  <a:lnTo>
                    <a:pt x="38" y="4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9" name="Freeform 284"/>
            <p:cNvSpPr/>
            <p:nvPr/>
          </p:nvSpPr>
          <p:spPr bwMode="auto">
            <a:xfrm>
              <a:off x="8116753" y="4691093"/>
              <a:ext cx="92249" cy="59734"/>
            </a:xfrm>
            <a:custGeom>
              <a:avLst/>
              <a:gdLst>
                <a:gd name="T0" fmla="*/ 2147483647 w 64"/>
                <a:gd name="T1" fmla="*/ 2147483647 h 38"/>
                <a:gd name="T2" fmla="*/ 2147483647 w 64"/>
                <a:gd name="T3" fmla="*/ 2147483647 h 38"/>
                <a:gd name="T4" fmla="*/ 2147483647 w 64"/>
                <a:gd name="T5" fmla="*/ 2147483647 h 38"/>
                <a:gd name="T6" fmla="*/ 2147483647 w 64"/>
                <a:gd name="T7" fmla="*/ 2147483647 h 38"/>
                <a:gd name="T8" fmla="*/ 2147483647 w 64"/>
                <a:gd name="T9" fmla="*/ 2147483647 h 38"/>
                <a:gd name="T10" fmla="*/ 2147483647 w 64"/>
                <a:gd name="T11" fmla="*/ 2147483647 h 38"/>
                <a:gd name="T12" fmla="*/ 0 w 64"/>
                <a:gd name="T13" fmla="*/ 2147483647 h 38"/>
                <a:gd name="T14" fmla="*/ 0 w 64"/>
                <a:gd name="T15" fmla="*/ 2147483647 h 38"/>
                <a:gd name="T16" fmla="*/ 0 w 64"/>
                <a:gd name="T17" fmla="*/ 2147483647 h 38"/>
                <a:gd name="T18" fmla="*/ 2147483647 w 64"/>
                <a:gd name="T19" fmla="*/ 2147483647 h 38"/>
                <a:gd name="T20" fmla="*/ 2147483647 w 64"/>
                <a:gd name="T21" fmla="*/ 2147483647 h 38"/>
                <a:gd name="T22" fmla="*/ 2147483647 w 64"/>
                <a:gd name="T23" fmla="*/ 2147483647 h 38"/>
                <a:gd name="T24" fmla="*/ 2147483647 w 64"/>
                <a:gd name="T25" fmla="*/ 2147483647 h 38"/>
                <a:gd name="T26" fmla="*/ 2147483647 w 64"/>
                <a:gd name="T27" fmla="*/ 2147483647 h 38"/>
                <a:gd name="T28" fmla="*/ 2147483647 w 64"/>
                <a:gd name="T29" fmla="*/ 2147483647 h 38"/>
                <a:gd name="T30" fmla="*/ 2147483647 w 64"/>
                <a:gd name="T31" fmla="*/ 2147483647 h 38"/>
                <a:gd name="T32" fmla="*/ 2147483647 w 64"/>
                <a:gd name="T33" fmla="*/ 2147483647 h 38"/>
                <a:gd name="T34" fmla="*/ 2147483647 w 64"/>
                <a:gd name="T35" fmla="*/ 2147483647 h 38"/>
                <a:gd name="T36" fmla="*/ 2147483647 w 64"/>
                <a:gd name="T37" fmla="*/ 0 h 38"/>
                <a:gd name="T38" fmla="*/ 2147483647 w 64"/>
                <a:gd name="T39" fmla="*/ 0 h 38"/>
                <a:gd name="T40" fmla="*/ 2147483647 w 64"/>
                <a:gd name="T41" fmla="*/ 2147483647 h 38"/>
                <a:gd name="T42" fmla="*/ 2147483647 w 64"/>
                <a:gd name="T43" fmla="*/ 2147483647 h 38"/>
                <a:gd name="T44" fmla="*/ 2147483647 w 64"/>
                <a:gd name="T45" fmla="*/ 2147483647 h 38"/>
                <a:gd name="T46" fmla="*/ 2147483647 w 64"/>
                <a:gd name="T47" fmla="*/ 2147483647 h 38"/>
                <a:gd name="T48" fmla="*/ 2147483647 w 64"/>
                <a:gd name="T49" fmla="*/ 2147483647 h 38"/>
                <a:gd name="T50" fmla="*/ 2147483647 w 64"/>
                <a:gd name="T51" fmla="*/ 2147483647 h 38"/>
                <a:gd name="T52" fmla="*/ 2147483647 w 64"/>
                <a:gd name="T53" fmla="*/ 2147483647 h 38"/>
                <a:gd name="T54" fmla="*/ 2147483647 w 64"/>
                <a:gd name="T55" fmla="*/ 2147483647 h 38"/>
                <a:gd name="T56" fmla="*/ 2147483647 w 64"/>
                <a:gd name="T57" fmla="*/ 2147483647 h 38"/>
                <a:gd name="T58" fmla="*/ 2147483647 w 64"/>
                <a:gd name="T59" fmla="*/ 2147483647 h 38"/>
                <a:gd name="T60" fmla="*/ 2147483647 w 64"/>
                <a:gd name="T61" fmla="*/ 2147483647 h 38"/>
                <a:gd name="T62" fmla="*/ 2147483647 w 64"/>
                <a:gd name="T63" fmla="*/ 2147483647 h 38"/>
                <a:gd name="T64" fmla="*/ 2147483647 w 64"/>
                <a:gd name="T65" fmla="*/ 2147483647 h 3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4"/>
                <a:gd name="T100" fmla="*/ 0 h 38"/>
                <a:gd name="T101" fmla="*/ 64 w 64"/>
                <a:gd name="T102" fmla="*/ 38 h 3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4" h="38">
                  <a:moveTo>
                    <a:pt x="36" y="38"/>
                  </a:moveTo>
                  <a:lnTo>
                    <a:pt x="34" y="38"/>
                  </a:lnTo>
                  <a:lnTo>
                    <a:pt x="30" y="38"/>
                  </a:lnTo>
                  <a:lnTo>
                    <a:pt x="22" y="38"/>
                  </a:lnTo>
                  <a:lnTo>
                    <a:pt x="10" y="36"/>
                  </a:lnTo>
                  <a:lnTo>
                    <a:pt x="2" y="32"/>
                  </a:lnTo>
                  <a:lnTo>
                    <a:pt x="0" y="28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2" y="22"/>
                  </a:lnTo>
                  <a:lnTo>
                    <a:pt x="24" y="22"/>
                  </a:lnTo>
                  <a:lnTo>
                    <a:pt x="28" y="24"/>
                  </a:lnTo>
                  <a:lnTo>
                    <a:pt x="30" y="24"/>
                  </a:lnTo>
                  <a:lnTo>
                    <a:pt x="38" y="22"/>
                  </a:lnTo>
                  <a:lnTo>
                    <a:pt x="42" y="18"/>
                  </a:lnTo>
                  <a:lnTo>
                    <a:pt x="46" y="14"/>
                  </a:lnTo>
                  <a:lnTo>
                    <a:pt x="52" y="10"/>
                  </a:lnTo>
                  <a:lnTo>
                    <a:pt x="52" y="4"/>
                  </a:lnTo>
                  <a:lnTo>
                    <a:pt x="52" y="0"/>
                  </a:lnTo>
                  <a:lnTo>
                    <a:pt x="54" y="0"/>
                  </a:lnTo>
                  <a:lnTo>
                    <a:pt x="56" y="2"/>
                  </a:lnTo>
                  <a:lnTo>
                    <a:pt x="60" y="4"/>
                  </a:lnTo>
                  <a:lnTo>
                    <a:pt x="62" y="8"/>
                  </a:lnTo>
                  <a:lnTo>
                    <a:pt x="64" y="10"/>
                  </a:lnTo>
                  <a:lnTo>
                    <a:pt x="62" y="12"/>
                  </a:lnTo>
                  <a:lnTo>
                    <a:pt x="60" y="16"/>
                  </a:lnTo>
                  <a:lnTo>
                    <a:pt x="58" y="18"/>
                  </a:lnTo>
                  <a:lnTo>
                    <a:pt x="58" y="20"/>
                  </a:lnTo>
                  <a:lnTo>
                    <a:pt x="54" y="26"/>
                  </a:lnTo>
                  <a:lnTo>
                    <a:pt x="46" y="32"/>
                  </a:lnTo>
                  <a:lnTo>
                    <a:pt x="40" y="36"/>
                  </a:lnTo>
                  <a:lnTo>
                    <a:pt x="34" y="38"/>
                  </a:lnTo>
                  <a:lnTo>
                    <a:pt x="36" y="3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0" name="Freeform 285"/>
            <p:cNvSpPr/>
            <p:nvPr/>
          </p:nvSpPr>
          <p:spPr bwMode="auto">
            <a:xfrm>
              <a:off x="7778892" y="4725607"/>
              <a:ext cx="17296" cy="25221"/>
            </a:xfrm>
            <a:custGeom>
              <a:avLst/>
              <a:gdLst>
                <a:gd name="T0" fmla="*/ 2147483647 w 12"/>
                <a:gd name="T1" fmla="*/ 2147483647 h 16"/>
                <a:gd name="T2" fmla="*/ 2147483647 w 12"/>
                <a:gd name="T3" fmla="*/ 2147483647 h 16"/>
                <a:gd name="T4" fmla="*/ 2147483647 w 12"/>
                <a:gd name="T5" fmla="*/ 2147483647 h 16"/>
                <a:gd name="T6" fmla="*/ 2147483647 w 12"/>
                <a:gd name="T7" fmla="*/ 2147483647 h 16"/>
                <a:gd name="T8" fmla="*/ 2147483647 w 12"/>
                <a:gd name="T9" fmla="*/ 2147483647 h 16"/>
                <a:gd name="T10" fmla="*/ 0 w 12"/>
                <a:gd name="T11" fmla="*/ 2147483647 h 16"/>
                <a:gd name="T12" fmla="*/ 2147483647 w 12"/>
                <a:gd name="T13" fmla="*/ 2147483647 h 16"/>
                <a:gd name="T14" fmla="*/ 2147483647 w 12"/>
                <a:gd name="T15" fmla="*/ 0 h 16"/>
                <a:gd name="T16" fmla="*/ 2147483647 w 12"/>
                <a:gd name="T17" fmla="*/ 2147483647 h 16"/>
                <a:gd name="T18" fmla="*/ 2147483647 w 12"/>
                <a:gd name="T19" fmla="*/ 2147483647 h 16"/>
                <a:gd name="T20" fmla="*/ 2147483647 w 12"/>
                <a:gd name="T21" fmla="*/ 2147483647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"/>
                <a:gd name="T34" fmla="*/ 0 h 16"/>
                <a:gd name="T35" fmla="*/ 12 w 12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" h="16">
                  <a:moveTo>
                    <a:pt x="12" y="10"/>
                  </a:moveTo>
                  <a:lnTo>
                    <a:pt x="12" y="14"/>
                  </a:lnTo>
                  <a:lnTo>
                    <a:pt x="12" y="16"/>
                  </a:lnTo>
                  <a:lnTo>
                    <a:pt x="6" y="16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2" y="4"/>
                  </a:lnTo>
                  <a:lnTo>
                    <a:pt x="8" y="0"/>
                  </a:lnTo>
                  <a:lnTo>
                    <a:pt x="10" y="6"/>
                  </a:lnTo>
                  <a:lnTo>
                    <a:pt x="10" y="8"/>
                  </a:lnTo>
                  <a:lnTo>
                    <a:pt x="12" y="1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1" name="Freeform 286"/>
            <p:cNvSpPr/>
            <p:nvPr/>
          </p:nvSpPr>
          <p:spPr bwMode="auto">
            <a:xfrm>
              <a:off x="7703940" y="4773395"/>
              <a:ext cx="17296" cy="29203"/>
            </a:xfrm>
            <a:custGeom>
              <a:avLst/>
              <a:gdLst>
                <a:gd name="T0" fmla="*/ 2147483647 w 12"/>
                <a:gd name="T1" fmla="*/ 2147483647 h 20"/>
                <a:gd name="T2" fmla="*/ 2147483647 w 12"/>
                <a:gd name="T3" fmla="*/ 2147483647 h 20"/>
                <a:gd name="T4" fmla="*/ 2147483647 w 12"/>
                <a:gd name="T5" fmla="*/ 0 h 20"/>
                <a:gd name="T6" fmla="*/ 2147483647 w 12"/>
                <a:gd name="T7" fmla="*/ 2147483647 h 20"/>
                <a:gd name="T8" fmla="*/ 2147483647 w 12"/>
                <a:gd name="T9" fmla="*/ 2147483647 h 20"/>
                <a:gd name="T10" fmla="*/ 2147483647 w 12"/>
                <a:gd name="T11" fmla="*/ 2147483647 h 20"/>
                <a:gd name="T12" fmla="*/ 2147483647 w 12"/>
                <a:gd name="T13" fmla="*/ 2147483647 h 20"/>
                <a:gd name="T14" fmla="*/ 0 w 12"/>
                <a:gd name="T15" fmla="*/ 2147483647 h 20"/>
                <a:gd name="T16" fmla="*/ 0 w 12"/>
                <a:gd name="T17" fmla="*/ 2147483647 h 20"/>
                <a:gd name="T18" fmla="*/ 2147483647 w 12"/>
                <a:gd name="T19" fmla="*/ 2147483647 h 20"/>
                <a:gd name="T20" fmla="*/ 2147483647 w 12"/>
                <a:gd name="T21" fmla="*/ 2147483647 h 20"/>
                <a:gd name="T22" fmla="*/ 2147483647 w 12"/>
                <a:gd name="T23" fmla="*/ 2147483647 h 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20"/>
                <a:gd name="T38" fmla="*/ 12 w 12"/>
                <a:gd name="T39" fmla="*/ 20 h 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20">
                  <a:moveTo>
                    <a:pt x="6" y="2"/>
                  </a:moveTo>
                  <a:lnTo>
                    <a:pt x="8" y="2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2" y="4"/>
                  </a:lnTo>
                  <a:lnTo>
                    <a:pt x="10" y="6"/>
                  </a:lnTo>
                  <a:lnTo>
                    <a:pt x="8" y="12"/>
                  </a:lnTo>
                  <a:lnTo>
                    <a:pt x="0" y="20"/>
                  </a:lnTo>
                  <a:lnTo>
                    <a:pt x="0" y="10"/>
                  </a:lnTo>
                  <a:lnTo>
                    <a:pt x="2" y="6"/>
                  </a:lnTo>
                  <a:lnTo>
                    <a:pt x="4" y="4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2" name="Freeform 287"/>
            <p:cNvSpPr/>
            <p:nvPr/>
          </p:nvSpPr>
          <p:spPr bwMode="auto">
            <a:xfrm>
              <a:off x="7635907" y="4645960"/>
              <a:ext cx="73799" cy="34513"/>
            </a:xfrm>
            <a:custGeom>
              <a:avLst/>
              <a:gdLst>
                <a:gd name="T0" fmla="*/ 2147483647 w 50"/>
                <a:gd name="T1" fmla="*/ 2147483647 h 22"/>
                <a:gd name="T2" fmla="*/ 2147483647 w 50"/>
                <a:gd name="T3" fmla="*/ 2147483647 h 22"/>
                <a:gd name="T4" fmla="*/ 2147483647 w 50"/>
                <a:gd name="T5" fmla="*/ 2147483647 h 22"/>
                <a:gd name="T6" fmla="*/ 2147483647 w 50"/>
                <a:gd name="T7" fmla="*/ 2147483647 h 22"/>
                <a:gd name="T8" fmla="*/ 2147483647 w 50"/>
                <a:gd name="T9" fmla="*/ 2147483647 h 22"/>
                <a:gd name="T10" fmla="*/ 2147483647 w 50"/>
                <a:gd name="T11" fmla="*/ 2147483647 h 22"/>
                <a:gd name="T12" fmla="*/ 2147483647 w 50"/>
                <a:gd name="T13" fmla="*/ 2147483647 h 22"/>
                <a:gd name="T14" fmla="*/ 2147483647 w 50"/>
                <a:gd name="T15" fmla="*/ 2147483647 h 22"/>
                <a:gd name="T16" fmla="*/ 2147483647 w 50"/>
                <a:gd name="T17" fmla="*/ 2147483647 h 22"/>
                <a:gd name="T18" fmla="*/ 0 w 50"/>
                <a:gd name="T19" fmla="*/ 2147483647 h 22"/>
                <a:gd name="T20" fmla="*/ 2147483647 w 50"/>
                <a:gd name="T21" fmla="*/ 2147483647 h 22"/>
                <a:gd name="T22" fmla="*/ 2147483647 w 50"/>
                <a:gd name="T23" fmla="*/ 2147483647 h 22"/>
                <a:gd name="T24" fmla="*/ 2147483647 w 50"/>
                <a:gd name="T25" fmla="*/ 2147483647 h 22"/>
                <a:gd name="T26" fmla="*/ 2147483647 w 50"/>
                <a:gd name="T27" fmla="*/ 2147483647 h 22"/>
                <a:gd name="T28" fmla="*/ 2147483647 w 50"/>
                <a:gd name="T29" fmla="*/ 0 h 22"/>
                <a:gd name="T30" fmla="*/ 2147483647 w 50"/>
                <a:gd name="T31" fmla="*/ 2147483647 h 22"/>
                <a:gd name="T32" fmla="*/ 2147483647 w 50"/>
                <a:gd name="T33" fmla="*/ 2147483647 h 22"/>
                <a:gd name="T34" fmla="*/ 2147483647 w 50"/>
                <a:gd name="T35" fmla="*/ 0 h 22"/>
                <a:gd name="T36" fmla="*/ 2147483647 w 50"/>
                <a:gd name="T37" fmla="*/ 2147483647 h 22"/>
                <a:gd name="T38" fmla="*/ 2147483647 w 50"/>
                <a:gd name="T39" fmla="*/ 2147483647 h 22"/>
                <a:gd name="T40" fmla="*/ 2147483647 w 50"/>
                <a:gd name="T41" fmla="*/ 2147483647 h 22"/>
                <a:gd name="T42" fmla="*/ 2147483647 w 50"/>
                <a:gd name="T43" fmla="*/ 2147483647 h 22"/>
                <a:gd name="T44" fmla="*/ 2147483647 w 50"/>
                <a:gd name="T45" fmla="*/ 2147483647 h 22"/>
                <a:gd name="T46" fmla="*/ 2147483647 w 50"/>
                <a:gd name="T47" fmla="*/ 2147483647 h 22"/>
                <a:gd name="T48" fmla="*/ 2147483647 w 50"/>
                <a:gd name="T49" fmla="*/ 2147483647 h 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0"/>
                <a:gd name="T76" fmla="*/ 0 h 22"/>
                <a:gd name="T77" fmla="*/ 50 w 50"/>
                <a:gd name="T78" fmla="*/ 22 h 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0" h="22">
                  <a:moveTo>
                    <a:pt x="42" y="22"/>
                  </a:moveTo>
                  <a:lnTo>
                    <a:pt x="40" y="20"/>
                  </a:lnTo>
                  <a:lnTo>
                    <a:pt x="38" y="16"/>
                  </a:lnTo>
                  <a:lnTo>
                    <a:pt x="34" y="14"/>
                  </a:lnTo>
                  <a:lnTo>
                    <a:pt x="30" y="14"/>
                  </a:lnTo>
                  <a:lnTo>
                    <a:pt x="24" y="12"/>
                  </a:lnTo>
                  <a:lnTo>
                    <a:pt x="16" y="12"/>
                  </a:lnTo>
                  <a:lnTo>
                    <a:pt x="10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4" y="2"/>
                  </a:lnTo>
                  <a:lnTo>
                    <a:pt x="28" y="0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4" y="0"/>
                  </a:lnTo>
                  <a:lnTo>
                    <a:pt x="38" y="2"/>
                  </a:lnTo>
                  <a:lnTo>
                    <a:pt x="44" y="6"/>
                  </a:lnTo>
                  <a:lnTo>
                    <a:pt x="48" y="10"/>
                  </a:lnTo>
                  <a:lnTo>
                    <a:pt x="50" y="16"/>
                  </a:lnTo>
                  <a:lnTo>
                    <a:pt x="48" y="18"/>
                  </a:lnTo>
                  <a:lnTo>
                    <a:pt x="46" y="20"/>
                  </a:lnTo>
                  <a:lnTo>
                    <a:pt x="42" y="2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3" name="Freeform 288"/>
            <p:cNvSpPr/>
            <p:nvPr/>
          </p:nvSpPr>
          <p:spPr bwMode="auto">
            <a:xfrm>
              <a:off x="7633600" y="4510561"/>
              <a:ext cx="28828" cy="66372"/>
            </a:xfrm>
            <a:custGeom>
              <a:avLst/>
              <a:gdLst>
                <a:gd name="T0" fmla="*/ 2147483647 w 20"/>
                <a:gd name="T1" fmla="*/ 2147483647 h 42"/>
                <a:gd name="T2" fmla="*/ 2147483647 w 20"/>
                <a:gd name="T3" fmla="*/ 2147483647 h 42"/>
                <a:gd name="T4" fmla="*/ 2147483647 w 20"/>
                <a:gd name="T5" fmla="*/ 2147483647 h 42"/>
                <a:gd name="T6" fmla="*/ 0 w 20"/>
                <a:gd name="T7" fmla="*/ 2147483647 h 42"/>
                <a:gd name="T8" fmla="*/ 2147483647 w 20"/>
                <a:gd name="T9" fmla="*/ 2147483647 h 42"/>
                <a:gd name="T10" fmla="*/ 0 w 20"/>
                <a:gd name="T11" fmla="*/ 0 h 42"/>
                <a:gd name="T12" fmla="*/ 2147483647 w 20"/>
                <a:gd name="T13" fmla="*/ 0 h 42"/>
                <a:gd name="T14" fmla="*/ 2147483647 w 20"/>
                <a:gd name="T15" fmla="*/ 2147483647 h 42"/>
                <a:gd name="T16" fmla="*/ 2147483647 w 20"/>
                <a:gd name="T17" fmla="*/ 2147483647 h 42"/>
                <a:gd name="T18" fmla="*/ 2147483647 w 20"/>
                <a:gd name="T19" fmla="*/ 2147483647 h 42"/>
                <a:gd name="T20" fmla="*/ 2147483647 w 20"/>
                <a:gd name="T21" fmla="*/ 2147483647 h 42"/>
                <a:gd name="T22" fmla="*/ 2147483647 w 20"/>
                <a:gd name="T23" fmla="*/ 2147483647 h 42"/>
                <a:gd name="T24" fmla="*/ 2147483647 w 20"/>
                <a:gd name="T25" fmla="*/ 2147483647 h 42"/>
                <a:gd name="T26" fmla="*/ 2147483647 w 20"/>
                <a:gd name="T27" fmla="*/ 2147483647 h 42"/>
                <a:gd name="T28" fmla="*/ 2147483647 w 20"/>
                <a:gd name="T29" fmla="*/ 2147483647 h 42"/>
                <a:gd name="T30" fmla="*/ 2147483647 w 20"/>
                <a:gd name="T31" fmla="*/ 2147483647 h 42"/>
                <a:gd name="T32" fmla="*/ 2147483647 w 20"/>
                <a:gd name="T33" fmla="*/ 2147483647 h 42"/>
                <a:gd name="T34" fmla="*/ 2147483647 w 20"/>
                <a:gd name="T35" fmla="*/ 2147483647 h 42"/>
                <a:gd name="T36" fmla="*/ 2147483647 w 20"/>
                <a:gd name="T37" fmla="*/ 2147483647 h 42"/>
                <a:gd name="T38" fmla="*/ 2147483647 w 20"/>
                <a:gd name="T39" fmla="*/ 2147483647 h 42"/>
                <a:gd name="T40" fmla="*/ 2147483647 w 20"/>
                <a:gd name="T41" fmla="*/ 2147483647 h 42"/>
                <a:gd name="T42" fmla="*/ 2147483647 w 20"/>
                <a:gd name="T43" fmla="*/ 2147483647 h 42"/>
                <a:gd name="T44" fmla="*/ 2147483647 w 20"/>
                <a:gd name="T45" fmla="*/ 2147483647 h 42"/>
                <a:gd name="T46" fmla="*/ 2147483647 w 20"/>
                <a:gd name="T47" fmla="*/ 2147483647 h 42"/>
                <a:gd name="T48" fmla="*/ 2147483647 w 20"/>
                <a:gd name="T49" fmla="*/ 2147483647 h 42"/>
                <a:gd name="T50" fmla="*/ 2147483647 w 20"/>
                <a:gd name="T51" fmla="*/ 2147483647 h 42"/>
                <a:gd name="T52" fmla="*/ 2147483647 w 20"/>
                <a:gd name="T53" fmla="*/ 2147483647 h 42"/>
                <a:gd name="T54" fmla="*/ 2147483647 w 20"/>
                <a:gd name="T55" fmla="*/ 2147483647 h 42"/>
                <a:gd name="T56" fmla="*/ 2147483647 w 20"/>
                <a:gd name="T57" fmla="*/ 2147483647 h 42"/>
                <a:gd name="T58" fmla="*/ 2147483647 w 20"/>
                <a:gd name="T59" fmla="*/ 2147483647 h 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0"/>
                <a:gd name="T91" fmla="*/ 0 h 42"/>
                <a:gd name="T92" fmla="*/ 20 w 20"/>
                <a:gd name="T93" fmla="*/ 42 h 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0" h="42">
                  <a:moveTo>
                    <a:pt x="2" y="22"/>
                  </a:moveTo>
                  <a:lnTo>
                    <a:pt x="2" y="18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2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8"/>
                  </a:lnTo>
                  <a:lnTo>
                    <a:pt x="4" y="16"/>
                  </a:lnTo>
                  <a:lnTo>
                    <a:pt x="8" y="16"/>
                  </a:lnTo>
                  <a:lnTo>
                    <a:pt x="8" y="8"/>
                  </a:lnTo>
                  <a:lnTo>
                    <a:pt x="16" y="8"/>
                  </a:lnTo>
                  <a:lnTo>
                    <a:pt x="16" y="12"/>
                  </a:lnTo>
                  <a:lnTo>
                    <a:pt x="16" y="14"/>
                  </a:lnTo>
                  <a:lnTo>
                    <a:pt x="14" y="16"/>
                  </a:lnTo>
                  <a:lnTo>
                    <a:pt x="12" y="18"/>
                  </a:lnTo>
                  <a:lnTo>
                    <a:pt x="12" y="22"/>
                  </a:lnTo>
                  <a:lnTo>
                    <a:pt x="20" y="32"/>
                  </a:lnTo>
                  <a:lnTo>
                    <a:pt x="16" y="32"/>
                  </a:lnTo>
                  <a:lnTo>
                    <a:pt x="14" y="30"/>
                  </a:lnTo>
                  <a:lnTo>
                    <a:pt x="12" y="28"/>
                  </a:lnTo>
                  <a:lnTo>
                    <a:pt x="8" y="28"/>
                  </a:lnTo>
                  <a:lnTo>
                    <a:pt x="6" y="28"/>
                  </a:lnTo>
                  <a:lnTo>
                    <a:pt x="4" y="30"/>
                  </a:lnTo>
                  <a:lnTo>
                    <a:pt x="4" y="34"/>
                  </a:lnTo>
                  <a:lnTo>
                    <a:pt x="4" y="38"/>
                  </a:lnTo>
                  <a:lnTo>
                    <a:pt x="6" y="42"/>
                  </a:lnTo>
                  <a:lnTo>
                    <a:pt x="2" y="40"/>
                  </a:lnTo>
                  <a:lnTo>
                    <a:pt x="2" y="34"/>
                  </a:lnTo>
                  <a:lnTo>
                    <a:pt x="2" y="2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4" name="Freeform 289"/>
            <p:cNvSpPr/>
            <p:nvPr/>
          </p:nvSpPr>
          <p:spPr bwMode="auto">
            <a:xfrm>
              <a:off x="7596701" y="4655252"/>
              <a:ext cx="24215" cy="25221"/>
            </a:xfrm>
            <a:custGeom>
              <a:avLst/>
              <a:gdLst>
                <a:gd name="T0" fmla="*/ 2147483647 w 18"/>
                <a:gd name="T1" fmla="*/ 2147483647 h 16"/>
                <a:gd name="T2" fmla="*/ 2147483647 w 18"/>
                <a:gd name="T3" fmla="*/ 2147483647 h 16"/>
                <a:gd name="T4" fmla="*/ 2147483647 w 18"/>
                <a:gd name="T5" fmla="*/ 2147483647 h 16"/>
                <a:gd name="T6" fmla="*/ 2147483647 w 18"/>
                <a:gd name="T7" fmla="*/ 2147483647 h 16"/>
                <a:gd name="T8" fmla="*/ 2147483647 w 18"/>
                <a:gd name="T9" fmla="*/ 2147483647 h 16"/>
                <a:gd name="T10" fmla="*/ 2147483647 w 18"/>
                <a:gd name="T11" fmla="*/ 2147483647 h 16"/>
                <a:gd name="T12" fmla="*/ 2147483647 w 18"/>
                <a:gd name="T13" fmla="*/ 2147483647 h 16"/>
                <a:gd name="T14" fmla="*/ 0 w 18"/>
                <a:gd name="T15" fmla="*/ 2147483647 h 16"/>
                <a:gd name="T16" fmla="*/ 0 w 18"/>
                <a:gd name="T17" fmla="*/ 2147483647 h 16"/>
                <a:gd name="T18" fmla="*/ 2147483647 w 18"/>
                <a:gd name="T19" fmla="*/ 0 h 16"/>
                <a:gd name="T20" fmla="*/ 2147483647 w 18"/>
                <a:gd name="T21" fmla="*/ 2147483647 h 16"/>
                <a:gd name="T22" fmla="*/ 2147483647 w 18"/>
                <a:gd name="T23" fmla="*/ 2147483647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"/>
                <a:gd name="T37" fmla="*/ 0 h 16"/>
                <a:gd name="T38" fmla="*/ 18 w 18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" h="16">
                  <a:moveTo>
                    <a:pt x="16" y="4"/>
                  </a:moveTo>
                  <a:lnTo>
                    <a:pt x="18" y="6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0" y="16"/>
                  </a:lnTo>
                  <a:lnTo>
                    <a:pt x="2" y="12"/>
                  </a:lnTo>
                  <a:lnTo>
                    <a:pt x="0" y="8"/>
                  </a:lnTo>
                  <a:lnTo>
                    <a:pt x="0" y="4"/>
                  </a:lnTo>
                  <a:lnTo>
                    <a:pt x="10" y="0"/>
                  </a:lnTo>
                  <a:lnTo>
                    <a:pt x="18" y="4"/>
                  </a:lnTo>
                  <a:lnTo>
                    <a:pt x="16" y="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5" name="Freeform 290"/>
            <p:cNvSpPr/>
            <p:nvPr/>
          </p:nvSpPr>
          <p:spPr bwMode="auto">
            <a:xfrm>
              <a:off x="7349935" y="4798616"/>
              <a:ext cx="73799" cy="25221"/>
            </a:xfrm>
            <a:custGeom>
              <a:avLst/>
              <a:gdLst>
                <a:gd name="T0" fmla="*/ 2147483647 w 50"/>
                <a:gd name="T1" fmla="*/ 2147483647 h 16"/>
                <a:gd name="T2" fmla="*/ 2147483647 w 50"/>
                <a:gd name="T3" fmla="*/ 2147483647 h 16"/>
                <a:gd name="T4" fmla="*/ 2147483647 w 50"/>
                <a:gd name="T5" fmla="*/ 2147483647 h 16"/>
                <a:gd name="T6" fmla="*/ 2147483647 w 50"/>
                <a:gd name="T7" fmla="*/ 2147483647 h 16"/>
                <a:gd name="T8" fmla="*/ 2147483647 w 50"/>
                <a:gd name="T9" fmla="*/ 2147483647 h 16"/>
                <a:gd name="T10" fmla="*/ 2147483647 w 50"/>
                <a:gd name="T11" fmla="*/ 2147483647 h 16"/>
                <a:gd name="T12" fmla="*/ 2147483647 w 50"/>
                <a:gd name="T13" fmla="*/ 2147483647 h 16"/>
                <a:gd name="T14" fmla="*/ 2147483647 w 50"/>
                <a:gd name="T15" fmla="*/ 2147483647 h 16"/>
                <a:gd name="T16" fmla="*/ 2147483647 w 50"/>
                <a:gd name="T17" fmla="*/ 2147483647 h 16"/>
                <a:gd name="T18" fmla="*/ 2147483647 w 50"/>
                <a:gd name="T19" fmla="*/ 2147483647 h 16"/>
                <a:gd name="T20" fmla="*/ 2147483647 w 50"/>
                <a:gd name="T21" fmla="*/ 2147483647 h 16"/>
                <a:gd name="T22" fmla="*/ 2147483647 w 50"/>
                <a:gd name="T23" fmla="*/ 2147483647 h 16"/>
                <a:gd name="T24" fmla="*/ 2147483647 w 50"/>
                <a:gd name="T25" fmla="*/ 2147483647 h 16"/>
                <a:gd name="T26" fmla="*/ 0 w 50"/>
                <a:gd name="T27" fmla="*/ 2147483647 h 16"/>
                <a:gd name="T28" fmla="*/ 2147483647 w 50"/>
                <a:gd name="T29" fmla="*/ 2147483647 h 16"/>
                <a:gd name="T30" fmla="*/ 2147483647 w 50"/>
                <a:gd name="T31" fmla="*/ 2147483647 h 16"/>
                <a:gd name="T32" fmla="*/ 2147483647 w 50"/>
                <a:gd name="T33" fmla="*/ 2147483647 h 16"/>
                <a:gd name="T34" fmla="*/ 2147483647 w 50"/>
                <a:gd name="T35" fmla="*/ 2147483647 h 16"/>
                <a:gd name="T36" fmla="*/ 2147483647 w 50"/>
                <a:gd name="T37" fmla="*/ 2147483647 h 16"/>
                <a:gd name="T38" fmla="*/ 2147483647 w 50"/>
                <a:gd name="T39" fmla="*/ 2147483647 h 16"/>
                <a:gd name="T40" fmla="*/ 2147483647 w 50"/>
                <a:gd name="T41" fmla="*/ 2147483647 h 16"/>
                <a:gd name="T42" fmla="*/ 2147483647 w 50"/>
                <a:gd name="T43" fmla="*/ 2147483647 h 16"/>
                <a:gd name="T44" fmla="*/ 2147483647 w 50"/>
                <a:gd name="T45" fmla="*/ 2147483647 h 16"/>
                <a:gd name="T46" fmla="*/ 2147483647 w 50"/>
                <a:gd name="T47" fmla="*/ 2147483647 h 16"/>
                <a:gd name="T48" fmla="*/ 2147483647 w 50"/>
                <a:gd name="T49" fmla="*/ 0 h 16"/>
                <a:gd name="T50" fmla="*/ 2147483647 w 50"/>
                <a:gd name="T51" fmla="*/ 2147483647 h 16"/>
                <a:gd name="T52" fmla="*/ 2147483647 w 50"/>
                <a:gd name="T53" fmla="*/ 2147483647 h 16"/>
                <a:gd name="T54" fmla="*/ 2147483647 w 50"/>
                <a:gd name="T55" fmla="*/ 2147483647 h 1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50"/>
                <a:gd name="T85" fmla="*/ 0 h 16"/>
                <a:gd name="T86" fmla="*/ 50 w 50"/>
                <a:gd name="T87" fmla="*/ 16 h 1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50" h="16">
                  <a:moveTo>
                    <a:pt x="50" y="12"/>
                  </a:moveTo>
                  <a:lnTo>
                    <a:pt x="48" y="12"/>
                  </a:lnTo>
                  <a:lnTo>
                    <a:pt x="42" y="12"/>
                  </a:lnTo>
                  <a:lnTo>
                    <a:pt x="38" y="10"/>
                  </a:lnTo>
                  <a:lnTo>
                    <a:pt x="34" y="14"/>
                  </a:lnTo>
                  <a:lnTo>
                    <a:pt x="30" y="16"/>
                  </a:lnTo>
                  <a:lnTo>
                    <a:pt x="20" y="16"/>
                  </a:lnTo>
                  <a:lnTo>
                    <a:pt x="16" y="16"/>
                  </a:lnTo>
                  <a:lnTo>
                    <a:pt x="14" y="14"/>
                  </a:lnTo>
                  <a:lnTo>
                    <a:pt x="12" y="10"/>
                  </a:lnTo>
                  <a:lnTo>
                    <a:pt x="8" y="12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2" y="6"/>
                  </a:lnTo>
                  <a:lnTo>
                    <a:pt x="6" y="4"/>
                  </a:lnTo>
                  <a:lnTo>
                    <a:pt x="10" y="2"/>
                  </a:lnTo>
                  <a:lnTo>
                    <a:pt x="14" y="2"/>
                  </a:lnTo>
                  <a:lnTo>
                    <a:pt x="14" y="6"/>
                  </a:lnTo>
                  <a:lnTo>
                    <a:pt x="32" y="10"/>
                  </a:lnTo>
                  <a:lnTo>
                    <a:pt x="38" y="10"/>
                  </a:lnTo>
                  <a:lnTo>
                    <a:pt x="34" y="6"/>
                  </a:lnTo>
                  <a:lnTo>
                    <a:pt x="32" y="4"/>
                  </a:lnTo>
                  <a:lnTo>
                    <a:pt x="34" y="2"/>
                  </a:lnTo>
                  <a:lnTo>
                    <a:pt x="38" y="0"/>
                  </a:lnTo>
                  <a:lnTo>
                    <a:pt x="42" y="4"/>
                  </a:lnTo>
                  <a:lnTo>
                    <a:pt x="50" y="8"/>
                  </a:lnTo>
                  <a:lnTo>
                    <a:pt x="50" y="1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6" name="Freeform 291"/>
            <p:cNvSpPr/>
            <p:nvPr/>
          </p:nvSpPr>
          <p:spPr bwMode="auto">
            <a:xfrm>
              <a:off x="7494074" y="4279585"/>
              <a:ext cx="110698" cy="122125"/>
            </a:xfrm>
            <a:custGeom>
              <a:avLst/>
              <a:gdLst>
                <a:gd name="T0" fmla="*/ 2147483647 w 76"/>
                <a:gd name="T1" fmla="*/ 2147483647 h 78"/>
                <a:gd name="T2" fmla="*/ 2147483647 w 76"/>
                <a:gd name="T3" fmla="*/ 2147483647 h 78"/>
                <a:gd name="T4" fmla="*/ 2147483647 w 76"/>
                <a:gd name="T5" fmla="*/ 2147483647 h 78"/>
                <a:gd name="T6" fmla="*/ 2147483647 w 76"/>
                <a:gd name="T7" fmla="*/ 2147483647 h 78"/>
                <a:gd name="T8" fmla="*/ 2147483647 w 76"/>
                <a:gd name="T9" fmla="*/ 2147483647 h 78"/>
                <a:gd name="T10" fmla="*/ 2147483647 w 76"/>
                <a:gd name="T11" fmla="*/ 2147483647 h 78"/>
                <a:gd name="T12" fmla="*/ 2147483647 w 76"/>
                <a:gd name="T13" fmla="*/ 2147483647 h 78"/>
                <a:gd name="T14" fmla="*/ 2147483647 w 76"/>
                <a:gd name="T15" fmla="*/ 2147483647 h 78"/>
                <a:gd name="T16" fmla="*/ 2147483647 w 76"/>
                <a:gd name="T17" fmla="*/ 2147483647 h 78"/>
                <a:gd name="T18" fmla="*/ 2147483647 w 76"/>
                <a:gd name="T19" fmla="*/ 2147483647 h 78"/>
                <a:gd name="T20" fmla="*/ 2147483647 w 76"/>
                <a:gd name="T21" fmla="*/ 2147483647 h 78"/>
                <a:gd name="T22" fmla="*/ 2147483647 w 76"/>
                <a:gd name="T23" fmla="*/ 2147483647 h 78"/>
                <a:gd name="T24" fmla="*/ 2147483647 w 76"/>
                <a:gd name="T25" fmla="*/ 2147483647 h 78"/>
                <a:gd name="T26" fmla="*/ 2147483647 w 76"/>
                <a:gd name="T27" fmla="*/ 2147483647 h 78"/>
                <a:gd name="T28" fmla="*/ 2147483647 w 76"/>
                <a:gd name="T29" fmla="*/ 2147483647 h 78"/>
                <a:gd name="T30" fmla="*/ 2147483647 w 76"/>
                <a:gd name="T31" fmla="*/ 2147483647 h 78"/>
                <a:gd name="T32" fmla="*/ 0 w 76"/>
                <a:gd name="T33" fmla="*/ 2147483647 h 78"/>
                <a:gd name="T34" fmla="*/ 2147483647 w 76"/>
                <a:gd name="T35" fmla="*/ 2147483647 h 78"/>
                <a:gd name="T36" fmla="*/ 0 w 76"/>
                <a:gd name="T37" fmla="*/ 2147483647 h 78"/>
                <a:gd name="T38" fmla="*/ 2147483647 w 76"/>
                <a:gd name="T39" fmla="*/ 2147483647 h 78"/>
                <a:gd name="T40" fmla="*/ 2147483647 w 76"/>
                <a:gd name="T41" fmla="*/ 2147483647 h 78"/>
                <a:gd name="T42" fmla="*/ 2147483647 w 76"/>
                <a:gd name="T43" fmla="*/ 2147483647 h 78"/>
                <a:gd name="T44" fmla="*/ 2147483647 w 76"/>
                <a:gd name="T45" fmla="*/ 2147483647 h 78"/>
                <a:gd name="T46" fmla="*/ 2147483647 w 76"/>
                <a:gd name="T47" fmla="*/ 2147483647 h 78"/>
                <a:gd name="T48" fmla="*/ 2147483647 w 76"/>
                <a:gd name="T49" fmla="*/ 2147483647 h 78"/>
                <a:gd name="T50" fmla="*/ 2147483647 w 76"/>
                <a:gd name="T51" fmla="*/ 2147483647 h 78"/>
                <a:gd name="T52" fmla="*/ 2147483647 w 76"/>
                <a:gd name="T53" fmla="*/ 2147483647 h 78"/>
                <a:gd name="T54" fmla="*/ 2147483647 w 76"/>
                <a:gd name="T55" fmla="*/ 2147483647 h 78"/>
                <a:gd name="T56" fmla="*/ 2147483647 w 76"/>
                <a:gd name="T57" fmla="*/ 0 h 78"/>
                <a:gd name="T58" fmla="*/ 2147483647 w 76"/>
                <a:gd name="T59" fmla="*/ 2147483647 h 78"/>
                <a:gd name="T60" fmla="*/ 2147483647 w 76"/>
                <a:gd name="T61" fmla="*/ 2147483647 h 78"/>
                <a:gd name="T62" fmla="*/ 2147483647 w 76"/>
                <a:gd name="T63" fmla="*/ 2147483647 h 78"/>
                <a:gd name="T64" fmla="*/ 2147483647 w 76"/>
                <a:gd name="T65" fmla="*/ 2147483647 h 78"/>
                <a:gd name="T66" fmla="*/ 2147483647 w 76"/>
                <a:gd name="T67" fmla="*/ 2147483647 h 78"/>
                <a:gd name="T68" fmla="*/ 2147483647 w 76"/>
                <a:gd name="T69" fmla="*/ 2147483647 h 7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6"/>
                <a:gd name="T106" fmla="*/ 0 h 78"/>
                <a:gd name="T107" fmla="*/ 76 w 76"/>
                <a:gd name="T108" fmla="*/ 78 h 7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6" h="78">
                  <a:moveTo>
                    <a:pt x="64" y="56"/>
                  </a:moveTo>
                  <a:lnTo>
                    <a:pt x="60" y="52"/>
                  </a:lnTo>
                  <a:lnTo>
                    <a:pt x="56" y="54"/>
                  </a:lnTo>
                  <a:lnTo>
                    <a:pt x="54" y="58"/>
                  </a:lnTo>
                  <a:lnTo>
                    <a:pt x="56" y="62"/>
                  </a:lnTo>
                  <a:lnTo>
                    <a:pt x="58" y="64"/>
                  </a:lnTo>
                  <a:lnTo>
                    <a:pt x="60" y="68"/>
                  </a:lnTo>
                  <a:lnTo>
                    <a:pt x="62" y="72"/>
                  </a:lnTo>
                  <a:lnTo>
                    <a:pt x="60" y="78"/>
                  </a:lnTo>
                  <a:lnTo>
                    <a:pt x="58" y="78"/>
                  </a:lnTo>
                  <a:lnTo>
                    <a:pt x="54" y="78"/>
                  </a:lnTo>
                  <a:lnTo>
                    <a:pt x="52" y="78"/>
                  </a:lnTo>
                  <a:lnTo>
                    <a:pt x="52" y="74"/>
                  </a:lnTo>
                  <a:lnTo>
                    <a:pt x="48" y="76"/>
                  </a:lnTo>
                  <a:lnTo>
                    <a:pt x="46" y="76"/>
                  </a:lnTo>
                  <a:lnTo>
                    <a:pt x="42" y="74"/>
                  </a:lnTo>
                  <a:lnTo>
                    <a:pt x="36" y="70"/>
                  </a:lnTo>
                  <a:lnTo>
                    <a:pt x="34" y="62"/>
                  </a:lnTo>
                  <a:lnTo>
                    <a:pt x="32" y="54"/>
                  </a:lnTo>
                  <a:lnTo>
                    <a:pt x="34" y="52"/>
                  </a:lnTo>
                  <a:lnTo>
                    <a:pt x="36" y="50"/>
                  </a:lnTo>
                  <a:lnTo>
                    <a:pt x="32" y="44"/>
                  </a:lnTo>
                  <a:lnTo>
                    <a:pt x="24" y="44"/>
                  </a:lnTo>
                  <a:lnTo>
                    <a:pt x="24" y="48"/>
                  </a:lnTo>
                  <a:lnTo>
                    <a:pt x="20" y="48"/>
                  </a:lnTo>
                  <a:lnTo>
                    <a:pt x="18" y="46"/>
                  </a:lnTo>
                  <a:lnTo>
                    <a:pt x="16" y="48"/>
                  </a:lnTo>
                  <a:lnTo>
                    <a:pt x="12" y="44"/>
                  </a:lnTo>
                  <a:lnTo>
                    <a:pt x="10" y="50"/>
                  </a:lnTo>
                  <a:lnTo>
                    <a:pt x="8" y="56"/>
                  </a:lnTo>
                  <a:lnTo>
                    <a:pt x="6" y="64"/>
                  </a:lnTo>
                  <a:lnTo>
                    <a:pt x="4" y="66"/>
                  </a:lnTo>
                  <a:lnTo>
                    <a:pt x="2" y="68"/>
                  </a:lnTo>
                  <a:lnTo>
                    <a:pt x="0" y="66"/>
                  </a:lnTo>
                  <a:lnTo>
                    <a:pt x="0" y="62"/>
                  </a:lnTo>
                  <a:lnTo>
                    <a:pt x="2" y="54"/>
                  </a:lnTo>
                  <a:lnTo>
                    <a:pt x="0" y="50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6" y="34"/>
                  </a:lnTo>
                  <a:lnTo>
                    <a:pt x="10" y="32"/>
                  </a:lnTo>
                  <a:lnTo>
                    <a:pt x="14" y="28"/>
                  </a:lnTo>
                  <a:lnTo>
                    <a:pt x="16" y="24"/>
                  </a:lnTo>
                  <a:lnTo>
                    <a:pt x="18" y="24"/>
                  </a:lnTo>
                  <a:lnTo>
                    <a:pt x="20" y="22"/>
                  </a:lnTo>
                  <a:lnTo>
                    <a:pt x="26" y="24"/>
                  </a:lnTo>
                  <a:lnTo>
                    <a:pt x="28" y="26"/>
                  </a:lnTo>
                  <a:lnTo>
                    <a:pt x="30" y="28"/>
                  </a:lnTo>
                  <a:lnTo>
                    <a:pt x="32" y="30"/>
                  </a:lnTo>
                  <a:lnTo>
                    <a:pt x="36" y="30"/>
                  </a:lnTo>
                  <a:lnTo>
                    <a:pt x="36" y="26"/>
                  </a:lnTo>
                  <a:lnTo>
                    <a:pt x="40" y="24"/>
                  </a:lnTo>
                  <a:lnTo>
                    <a:pt x="42" y="20"/>
                  </a:lnTo>
                  <a:lnTo>
                    <a:pt x="44" y="18"/>
                  </a:lnTo>
                  <a:lnTo>
                    <a:pt x="48" y="16"/>
                  </a:lnTo>
                  <a:lnTo>
                    <a:pt x="52" y="14"/>
                  </a:lnTo>
                  <a:lnTo>
                    <a:pt x="52" y="6"/>
                  </a:lnTo>
                  <a:lnTo>
                    <a:pt x="54" y="0"/>
                  </a:lnTo>
                  <a:lnTo>
                    <a:pt x="58" y="2"/>
                  </a:lnTo>
                  <a:lnTo>
                    <a:pt x="62" y="6"/>
                  </a:lnTo>
                  <a:lnTo>
                    <a:pt x="68" y="14"/>
                  </a:lnTo>
                  <a:lnTo>
                    <a:pt x="70" y="26"/>
                  </a:lnTo>
                  <a:lnTo>
                    <a:pt x="76" y="50"/>
                  </a:lnTo>
                  <a:lnTo>
                    <a:pt x="74" y="52"/>
                  </a:lnTo>
                  <a:lnTo>
                    <a:pt x="72" y="56"/>
                  </a:lnTo>
                  <a:lnTo>
                    <a:pt x="70" y="62"/>
                  </a:lnTo>
                  <a:lnTo>
                    <a:pt x="70" y="68"/>
                  </a:lnTo>
                  <a:lnTo>
                    <a:pt x="68" y="66"/>
                  </a:lnTo>
                  <a:lnTo>
                    <a:pt x="66" y="60"/>
                  </a:lnTo>
                  <a:lnTo>
                    <a:pt x="62" y="52"/>
                  </a:lnTo>
                  <a:lnTo>
                    <a:pt x="64" y="5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7" name="Freeform 292"/>
            <p:cNvSpPr/>
            <p:nvPr/>
          </p:nvSpPr>
          <p:spPr bwMode="auto">
            <a:xfrm>
              <a:off x="7379916" y="4251709"/>
              <a:ext cx="57656" cy="66372"/>
            </a:xfrm>
            <a:custGeom>
              <a:avLst/>
              <a:gdLst>
                <a:gd name="T0" fmla="*/ 2147483647 w 38"/>
                <a:gd name="T1" fmla="*/ 2147483647 h 42"/>
                <a:gd name="T2" fmla="*/ 0 w 38"/>
                <a:gd name="T3" fmla="*/ 2147483647 h 42"/>
                <a:gd name="T4" fmla="*/ 2147483647 w 38"/>
                <a:gd name="T5" fmla="*/ 2147483647 h 42"/>
                <a:gd name="T6" fmla="*/ 2147483647 w 38"/>
                <a:gd name="T7" fmla="*/ 2147483647 h 42"/>
                <a:gd name="T8" fmla="*/ 2147483647 w 38"/>
                <a:gd name="T9" fmla="*/ 2147483647 h 42"/>
                <a:gd name="T10" fmla="*/ 2147483647 w 38"/>
                <a:gd name="T11" fmla="*/ 2147483647 h 42"/>
                <a:gd name="T12" fmla="*/ 2147483647 w 38"/>
                <a:gd name="T13" fmla="*/ 2147483647 h 42"/>
                <a:gd name="T14" fmla="*/ 2147483647 w 38"/>
                <a:gd name="T15" fmla="*/ 2147483647 h 42"/>
                <a:gd name="T16" fmla="*/ 2147483647 w 38"/>
                <a:gd name="T17" fmla="*/ 0 h 42"/>
                <a:gd name="T18" fmla="*/ 2147483647 w 38"/>
                <a:gd name="T19" fmla="*/ 2147483647 h 42"/>
                <a:gd name="T20" fmla="*/ 2147483647 w 38"/>
                <a:gd name="T21" fmla="*/ 2147483647 h 42"/>
                <a:gd name="T22" fmla="*/ 2147483647 w 38"/>
                <a:gd name="T23" fmla="*/ 2147483647 h 42"/>
                <a:gd name="T24" fmla="*/ 2147483647 w 38"/>
                <a:gd name="T25" fmla="*/ 2147483647 h 42"/>
                <a:gd name="T26" fmla="*/ 2147483647 w 38"/>
                <a:gd name="T27" fmla="*/ 2147483647 h 42"/>
                <a:gd name="T28" fmla="*/ 2147483647 w 38"/>
                <a:gd name="T29" fmla="*/ 2147483647 h 42"/>
                <a:gd name="T30" fmla="*/ 2147483647 w 38"/>
                <a:gd name="T31" fmla="*/ 2147483647 h 42"/>
                <a:gd name="T32" fmla="*/ 2147483647 w 38"/>
                <a:gd name="T33" fmla="*/ 2147483647 h 42"/>
                <a:gd name="T34" fmla="*/ 2147483647 w 38"/>
                <a:gd name="T35" fmla="*/ 2147483647 h 42"/>
                <a:gd name="T36" fmla="*/ 2147483647 w 38"/>
                <a:gd name="T37" fmla="*/ 2147483647 h 42"/>
                <a:gd name="T38" fmla="*/ 2147483647 w 38"/>
                <a:gd name="T39" fmla="*/ 2147483647 h 42"/>
                <a:gd name="T40" fmla="*/ 2147483647 w 38"/>
                <a:gd name="T41" fmla="*/ 2147483647 h 4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8"/>
                <a:gd name="T64" fmla="*/ 0 h 42"/>
                <a:gd name="T65" fmla="*/ 38 w 38"/>
                <a:gd name="T66" fmla="*/ 42 h 4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8" h="42">
                  <a:moveTo>
                    <a:pt x="4" y="42"/>
                  </a:moveTo>
                  <a:lnTo>
                    <a:pt x="0" y="42"/>
                  </a:lnTo>
                  <a:lnTo>
                    <a:pt x="2" y="38"/>
                  </a:lnTo>
                  <a:lnTo>
                    <a:pt x="6" y="34"/>
                  </a:lnTo>
                  <a:lnTo>
                    <a:pt x="14" y="24"/>
                  </a:lnTo>
                  <a:lnTo>
                    <a:pt x="24" y="16"/>
                  </a:lnTo>
                  <a:lnTo>
                    <a:pt x="30" y="8"/>
                  </a:lnTo>
                  <a:lnTo>
                    <a:pt x="32" y="4"/>
                  </a:lnTo>
                  <a:lnTo>
                    <a:pt x="34" y="0"/>
                  </a:lnTo>
                  <a:lnTo>
                    <a:pt x="34" y="4"/>
                  </a:lnTo>
                  <a:lnTo>
                    <a:pt x="36" y="6"/>
                  </a:lnTo>
                  <a:lnTo>
                    <a:pt x="38" y="10"/>
                  </a:lnTo>
                  <a:lnTo>
                    <a:pt x="36" y="12"/>
                  </a:lnTo>
                  <a:lnTo>
                    <a:pt x="32" y="14"/>
                  </a:lnTo>
                  <a:lnTo>
                    <a:pt x="32" y="16"/>
                  </a:lnTo>
                  <a:lnTo>
                    <a:pt x="30" y="18"/>
                  </a:lnTo>
                  <a:lnTo>
                    <a:pt x="22" y="18"/>
                  </a:lnTo>
                  <a:lnTo>
                    <a:pt x="20" y="28"/>
                  </a:lnTo>
                  <a:lnTo>
                    <a:pt x="14" y="36"/>
                  </a:lnTo>
                  <a:lnTo>
                    <a:pt x="10" y="40"/>
                  </a:lnTo>
                  <a:lnTo>
                    <a:pt x="4" y="4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8" name="Freeform 293"/>
            <p:cNvSpPr/>
            <p:nvPr/>
          </p:nvSpPr>
          <p:spPr bwMode="auto">
            <a:xfrm>
              <a:off x="7423734" y="4031354"/>
              <a:ext cx="107239" cy="171240"/>
            </a:xfrm>
            <a:custGeom>
              <a:avLst/>
              <a:gdLst>
                <a:gd name="T0" fmla="*/ 2147483647 w 74"/>
                <a:gd name="T1" fmla="*/ 2147483647 h 110"/>
                <a:gd name="T2" fmla="*/ 2147483647 w 74"/>
                <a:gd name="T3" fmla="*/ 2147483647 h 110"/>
                <a:gd name="T4" fmla="*/ 2147483647 w 74"/>
                <a:gd name="T5" fmla="*/ 2147483647 h 110"/>
                <a:gd name="T6" fmla="*/ 2147483647 w 74"/>
                <a:gd name="T7" fmla="*/ 0 h 110"/>
                <a:gd name="T8" fmla="*/ 2147483647 w 74"/>
                <a:gd name="T9" fmla="*/ 2147483647 h 110"/>
                <a:gd name="T10" fmla="*/ 2147483647 w 74"/>
                <a:gd name="T11" fmla="*/ 2147483647 h 110"/>
                <a:gd name="T12" fmla="*/ 2147483647 w 74"/>
                <a:gd name="T13" fmla="*/ 2147483647 h 110"/>
                <a:gd name="T14" fmla="*/ 2147483647 w 74"/>
                <a:gd name="T15" fmla="*/ 2147483647 h 110"/>
                <a:gd name="T16" fmla="*/ 2147483647 w 74"/>
                <a:gd name="T17" fmla="*/ 2147483647 h 110"/>
                <a:gd name="T18" fmla="*/ 2147483647 w 74"/>
                <a:gd name="T19" fmla="*/ 2147483647 h 110"/>
                <a:gd name="T20" fmla="*/ 2147483647 w 74"/>
                <a:gd name="T21" fmla="*/ 2147483647 h 110"/>
                <a:gd name="T22" fmla="*/ 2147483647 w 74"/>
                <a:gd name="T23" fmla="*/ 2147483647 h 110"/>
                <a:gd name="T24" fmla="*/ 2147483647 w 74"/>
                <a:gd name="T25" fmla="*/ 2147483647 h 110"/>
                <a:gd name="T26" fmla="*/ 2147483647 w 74"/>
                <a:gd name="T27" fmla="*/ 2147483647 h 110"/>
                <a:gd name="T28" fmla="*/ 2147483647 w 74"/>
                <a:gd name="T29" fmla="*/ 2147483647 h 110"/>
                <a:gd name="T30" fmla="*/ 2147483647 w 74"/>
                <a:gd name="T31" fmla="*/ 2147483647 h 110"/>
                <a:gd name="T32" fmla="*/ 2147483647 w 74"/>
                <a:gd name="T33" fmla="*/ 2147483647 h 110"/>
                <a:gd name="T34" fmla="*/ 2147483647 w 74"/>
                <a:gd name="T35" fmla="*/ 2147483647 h 110"/>
                <a:gd name="T36" fmla="*/ 2147483647 w 74"/>
                <a:gd name="T37" fmla="*/ 2147483647 h 110"/>
                <a:gd name="T38" fmla="*/ 2147483647 w 74"/>
                <a:gd name="T39" fmla="*/ 2147483647 h 110"/>
                <a:gd name="T40" fmla="*/ 2147483647 w 74"/>
                <a:gd name="T41" fmla="*/ 2147483647 h 110"/>
                <a:gd name="T42" fmla="*/ 2147483647 w 74"/>
                <a:gd name="T43" fmla="*/ 2147483647 h 110"/>
                <a:gd name="T44" fmla="*/ 2147483647 w 74"/>
                <a:gd name="T45" fmla="*/ 2147483647 h 110"/>
                <a:gd name="T46" fmla="*/ 2147483647 w 74"/>
                <a:gd name="T47" fmla="*/ 2147483647 h 110"/>
                <a:gd name="T48" fmla="*/ 2147483647 w 74"/>
                <a:gd name="T49" fmla="*/ 2147483647 h 110"/>
                <a:gd name="T50" fmla="*/ 2147483647 w 74"/>
                <a:gd name="T51" fmla="*/ 2147483647 h 110"/>
                <a:gd name="T52" fmla="*/ 2147483647 w 74"/>
                <a:gd name="T53" fmla="*/ 2147483647 h 110"/>
                <a:gd name="T54" fmla="*/ 2147483647 w 74"/>
                <a:gd name="T55" fmla="*/ 2147483647 h 110"/>
                <a:gd name="T56" fmla="*/ 2147483647 w 74"/>
                <a:gd name="T57" fmla="*/ 2147483647 h 110"/>
                <a:gd name="T58" fmla="*/ 2147483647 w 74"/>
                <a:gd name="T59" fmla="*/ 2147483647 h 110"/>
                <a:gd name="T60" fmla="*/ 2147483647 w 74"/>
                <a:gd name="T61" fmla="*/ 2147483647 h 110"/>
                <a:gd name="T62" fmla="*/ 2147483647 w 74"/>
                <a:gd name="T63" fmla="*/ 2147483647 h 110"/>
                <a:gd name="T64" fmla="*/ 2147483647 w 74"/>
                <a:gd name="T65" fmla="*/ 2147483647 h 110"/>
                <a:gd name="T66" fmla="*/ 2147483647 w 74"/>
                <a:gd name="T67" fmla="*/ 2147483647 h 110"/>
                <a:gd name="T68" fmla="*/ 2147483647 w 74"/>
                <a:gd name="T69" fmla="*/ 2147483647 h 110"/>
                <a:gd name="T70" fmla="*/ 2147483647 w 74"/>
                <a:gd name="T71" fmla="*/ 2147483647 h 110"/>
                <a:gd name="T72" fmla="*/ 2147483647 w 74"/>
                <a:gd name="T73" fmla="*/ 2147483647 h 110"/>
                <a:gd name="T74" fmla="*/ 0 w 74"/>
                <a:gd name="T75" fmla="*/ 2147483647 h 110"/>
                <a:gd name="T76" fmla="*/ 2147483647 w 74"/>
                <a:gd name="T77" fmla="*/ 2147483647 h 11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74"/>
                <a:gd name="T118" fmla="*/ 0 h 110"/>
                <a:gd name="T119" fmla="*/ 74 w 74"/>
                <a:gd name="T120" fmla="*/ 110 h 11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74" h="110">
                  <a:moveTo>
                    <a:pt x="4" y="46"/>
                  </a:moveTo>
                  <a:lnTo>
                    <a:pt x="8" y="38"/>
                  </a:lnTo>
                  <a:lnTo>
                    <a:pt x="8" y="30"/>
                  </a:lnTo>
                  <a:lnTo>
                    <a:pt x="6" y="20"/>
                  </a:lnTo>
                  <a:lnTo>
                    <a:pt x="4" y="12"/>
                  </a:lnTo>
                  <a:lnTo>
                    <a:pt x="6" y="4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4" y="6"/>
                  </a:lnTo>
                  <a:lnTo>
                    <a:pt x="16" y="10"/>
                  </a:lnTo>
                  <a:lnTo>
                    <a:pt x="20" y="10"/>
                  </a:lnTo>
                  <a:lnTo>
                    <a:pt x="22" y="10"/>
                  </a:lnTo>
                  <a:lnTo>
                    <a:pt x="24" y="8"/>
                  </a:lnTo>
                  <a:lnTo>
                    <a:pt x="28" y="4"/>
                  </a:lnTo>
                  <a:lnTo>
                    <a:pt x="28" y="8"/>
                  </a:lnTo>
                  <a:lnTo>
                    <a:pt x="30" y="12"/>
                  </a:lnTo>
                  <a:lnTo>
                    <a:pt x="32" y="18"/>
                  </a:lnTo>
                  <a:lnTo>
                    <a:pt x="34" y="22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36" y="44"/>
                  </a:lnTo>
                  <a:lnTo>
                    <a:pt x="32" y="48"/>
                  </a:lnTo>
                  <a:lnTo>
                    <a:pt x="28" y="54"/>
                  </a:lnTo>
                  <a:lnTo>
                    <a:pt x="26" y="62"/>
                  </a:lnTo>
                  <a:lnTo>
                    <a:pt x="28" y="70"/>
                  </a:lnTo>
                  <a:lnTo>
                    <a:pt x="32" y="76"/>
                  </a:lnTo>
                  <a:lnTo>
                    <a:pt x="36" y="82"/>
                  </a:lnTo>
                  <a:lnTo>
                    <a:pt x="40" y="86"/>
                  </a:lnTo>
                  <a:lnTo>
                    <a:pt x="40" y="84"/>
                  </a:lnTo>
                  <a:lnTo>
                    <a:pt x="42" y="80"/>
                  </a:lnTo>
                  <a:lnTo>
                    <a:pt x="46" y="80"/>
                  </a:lnTo>
                  <a:lnTo>
                    <a:pt x="50" y="82"/>
                  </a:lnTo>
                  <a:lnTo>
                    <a:pt x="54" y="86"/>
                  </a:lnTo>
                  <a:lnTo>
                    <a:pt x="56" y="90"/>
                  </a:lnTo>
                  <a:lnTo>
                    <a:pt x="60" y="92"/>
                  </a:lnTo>
                  <a:lnTo>
                    <a:pt x="62" y="90"/>
                  </a:lnTo>
                  <a:lnTo>
                    <a:pt x="64" y="88"/>
                  </a:lnTo>
                  <a:lnTo>
                    <a:pt x="66" y="90"/>
                  </a:lnTo>
                  <a:lnTo>
                    <a:pt x="64" y="94"/>
                  </a:lnTo>
                  <a:lnTo>
                    <a:pt x="64" y="96"/>
                  </a:lnTo>
                  <a:lnTo>
                    <a:pt x="64" y="98"/>
                  </a:lnTo>
                  <a:lnTo>
                    <a:pt x="66" y="96"/>
                  </a:lnTo>
                  <a:lnTo>
                    <a:pt x="68" y="100"/>
                  </a:lnTo>
                  <a:lnTo>
                    <a:pt x="74" y="102"/>
                  </a:lnTo>
                  <a:lnTo>
                    <a:pt x="74" y="106"/>
                  </a:lnTo>
                  <a:lnTo>
                    <a:pt x="74" y="110"/>
                  </a:lnTo>
                  <a:lnTo>
                    <a:pt x="72" y="110"/>
                  </a:lnTo>
                  <a:lnTo>
                    <a:pt x="70" y="108"/>
                  </a:lnTo>
                  <a:lnTo>
                    <a:pt x="68" y="106"/>
                  </a:lnTo>
                  <a:lnTo>
                    <a:pt x="64" y="100"/>
                  </a:lnTo>
                  <a:lnTo>
                    <a:pt x="60" y="98"/>
                  </a:lnTo>
                  <a:lnTo>
                    <a:pt x="54" y="94"/>
                  </a:lnTo>
                  <a:lnTo>
                    <a:pt x="50" y="90"/>
                  </a:lnTo>
                  <a:lnTo>
                    <a:pt x="48" y="92"/>
                  </a:lnTo>
                  <a:lnTo>
                    <a:pt x="48" y="96"/>
                  </a:lnTo>
                  <a:lnTo>
                    <a:pt x="50" y="100"/>
                  </a:lnTo>
                  <a:lnTo>
                    <a:pt x="44" y="100"/>
                  </a:lnTo>
                  <a:lnTo>
                    <a:pt x="42" y="94"/>
                  </a:lnTo>
                  <a:lnTo>
                    <a:pt x="38" y="90"/>
                  </a:lnTo>
                  <a:lnTo>
                    <a:pt x="34" y="88"/>
                  </a:lnTo>
                  <a:lnTo>
                    <a:pt x="30" y="90"/>
                  </a:lnTo>
                  <a:lnTo>
                    <a:pt x="26" y="92"/>
                  </a:lnTo>
                  <a:lnTo>
                    <a:pt x="22" y="90"/>
                  </a:lnTo>
                  <a:lnTo>
                    <a:pt x="20" y="88"/>
                  </a:lnTo>
                  <a:lnTo>
                    <a:pt x="16" y="84"/>
                  </a:lnTo>
                  <a:lnTo>
                    <a:pt x="18" y="80"/>
                  </a:lnTo>
                  <a:lnTo>
                    <a:pt x="20" y="76"/>
                  </a:lnTo>
                  <a:lnTo>
                    <a:pt x="20" y="72"/>
                  </a:lnTo>
                  <a:lnTo>
                    <a:pt x="16" y="72"/>
                  </a:lnTo>
                  <a:lnTo>
                    <a:pt x="14" y="74"/>
                  </a:lnTo>
                  <a:lnTo>
                    <a:pt x="12" y="74"/>
                  </a:lnTo>
                  <a:lnTo>
                    <a:pt x="6" y="72"/>
                  </a:lnTo>
                  <a:lnTo>
                    <a:pt x="2" y="70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2" y="46"/>
                  </a:lnTo>
                  <a:lnTo>
                    <a:pt x="4" y="4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9" name="Freeform 294"/>
            <p:cNvSpPr/>
            <p:nvPr/>
          </p:nvSpPr>
          <p:spPr bwMode="auto">
            <a:xfrm>
              <a:off x="7536739" y="4206577"/>
              <a:ext cx="34594" cy="65044"/>
            </a:xfrm>
            <a:custGeom>
              <a:avLst/>
              <a:gdLst>
                <a:gd name="T0" fmla="*/ 2147483647 w 24"/>
                <a:gd name="T1" fmla="*/ 2147483647 h 42"/>
                <a:gd name="T2" fmla="*/ 2147483647 w 24"/>
                <a:gd name="T3" fmla="*/ 2147483647 h 42"/>
                <a:gd name="T4" fmla="*/ 2147483647 w 24"/>
                <a:gd name="T5" fmla="*/ 2147483647 h 42"/>
                <a:gd name="T6" fmla="*/ 2147483647 w 24"/>
                <a:gd name="T7" fmla="*/ 2147483647 h 42"/>
                <a:gd name="T8" fmla="*/ 2147483647 w 24"/>
                <a:gd name="T9" fmla="*/ 2147483647 h 42"/>
                <a:gd name="T10" fmla="*/ 2147483647 w 24"/>
                <a:gd name="T11" fmla="*/ 2147483647 h 42"/>
                <a:gd name="T12" fmla="*/ 2147483647 w 24"/>
                <a:gd name="T13" fmla="*/ 2147483647 h 42"/>
                <a:gd name="T14" fmla="*/ 2147483647 w 24"/>
                <a:gd name="T15" fmla="*/ 2147483647 h 42"/>
                <a:gd name="T16" fmla="*/ 2147483647 w 24"/>
                <a:gd name="T17" fmla="*/ 2147483647 h 42"/>
                <a:gd name="T18" fmla="*/ 2147483647 w 24"/>
                <a:gd name="T19" fmla="*/ 2147483647 h 42"/>
                <a:gd name="T20" fmla="*/ 2147483647 w 24"/>
                <a:gd name="T21" fmla="*/ 2147483647 h 42"/>
                <a:gd name="T22" fmla="*/ 2147483647 w 24"/>
                <a:gd name="T23" fmla="*/ 2147483647 h 42"/>
                <a:gd name="T24" fmla="*/ 2147483647 w 24"/>
                <a:gd name="T25" fmla="*/ 2147483647 h 42"/>
                <a:gd name="T26" fmla="*/ 2147483647 w 24"/>
                <a:gd name="T27" fmla="*/ 2147483647 h 42"/>
                <a:gd name="T28" fmla="*/ 2147483647 w 24"/>
                <a:gd name="T29" fmla="*/ 2147483647 h 42"/>
                <a:gd name="T30" fmla="*/ 2147483647 w 24"/>
                <a:gd name="T31" fmla="*/ 2147483647 h 42"/>
                <a:gd name="T32" fmla="*/ 2147483647 w 24"/>
                <a:gd name="T33" fmla="*/ 2147483647 h 42"/>
                <a:gd name="T34" fmla="*/ 2147483647 w 24"/>
                <a:gd name="T35" fmla="*/ 2147483647 h 42"/>
                <a:gd name="T36" fmla="*/ 2147483647 w 24"/>
                <a:gd name="T37" fmla="*/ 2147483647 h 42"/>
                <a:gd name="T38" fmla="*/ 2147483647 w 24"/>
                <a:gd name="T39" fmla="*/ 2147483647 h 42"/>
                <a:gd name="T40" fmla="*/ 2147483647 w 24"/>
                <a:gd name="T41" fmla="*/ 2147483647 h 42"/>
                <a:gd name="T42" fmla="*/ 0 w 24"/>
                <a:gd name="T43" fmla="*/ 2147483647 h 42"/>
                <a:gd name="T44" fmla="*/ 2147483647 w 24"/>
                <a:gd name="T45" fmla="*/ 0 h 42"/>
                <a:gd name="T46" fmla="*/ 2147483647 w 24"/>
                <a:gd name="T47" fmla="*/ 0 h 42"/>
                <a:gd name="T48" fmla="*/ 2147483647 w 24"/>
                <a:gd name="T49" fmla="*/ 2147483647 h 42"/>
                <a:gd name="T50" fmla="*/ 2147483647 w 24"/>
                <a:gd name="T51" fmla="*/ 2147483647 h 42"/>
                <a:gd name="T52" fmla="*/ 2147483647 w 24"/>
                <a:gd name="T53" fmla="*/ 2147483647 h 42"/>
                <a:gd name="T54" fmla="*/ 2147483647 w 24"/>
                <a:gd name="T55" fmla="*/ 2147483647 h 42"/>
                <a:gd name="T56" fmla="*/ 2147483647 w 24"/>
                <a:gd name="T57" fmla="*/ 2147483647 h 42"/>
                <a:gd name="T58" fmla="*/ 2147483647 w 24"/>
                <a:gd name="T59" fmla="*/ 2147483647 h 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4"/>
                <a:gd name="T91" fmla="*/ 0 h 42"/>
                <a:gd name="T92" fmla="*/ 24 w 24"/>
                <a:gd name="T93" fmla="*/ 42 h 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4" h="42">
                  <a:moveTo>
                    <a:pt x="22" y="28"/>
                  </a:moveTo>
                  <a:lnTo>
                    <a:pt x="14" y="28"/>
                  </a:lnTo>
                  <a:lnTo>
                    <a:pt x="14" y="36"/>
                  </a:lnTo>
                  <a:lnTo>
                    <a:pt x="18" y="40"/>
                  </a:lnTo>
                  <a:lnTo>
                    <a:pt x="18" y="42"/>
                  </a:lnTo>
                  <a:lnTo>
                    <a:pt x="14" y="42"/>
                  </a:lnTo>
                  <a:lnTo>
                    <a:pt x="12" y="42"/>
                  </a:lnTo>
                  <a:lnTo>
                    <a:pt x="10" y="42"/>
                  </a:lnTo>
                  <a:lnTo>
                    <a:pt x="10" y="38"/>
                  </a:lnTo>
                  <a:lnTo>
                    <a:pt x="12" y="36"/>
                  </a:lnTo>
                  <a:lnTo>
                    <a:pt x="12" y="32"/>
                  </a:lnTo>
                  <a:lnTo>
                    <a:pt x="8" y="32"/>
                  </a:lnTo>
                  <a:lnTo>
                    <a:pt x="6" y="30"/>
                  </a:lnTo>
                  <a:lnTo>
                    <a:pt x="2" y="24"/>
                  </a:lnTo>
                  <a:lnTo>
                    <a:pt x="2" y="22"/>
                  </a:lnTo>
                  <a:lnTo>
                    <a:pt x="10" y="22"/>
                  </a:lnTo>
                  <a:lnTo>
                    <a:pt x="12" y="20"/>
                  </a:lnTo>
                  <a:lnTo>
                    <a:pt x="14" y="18"/>
                  </a:lnTo>
                  <a:lnTo>
                    <a:pt x="12" y="14"/>
                  </a:lnTo>
                  <a:lnTo>
                    <a:pt x="6" y="10"/>
                  </a:lnTo>
                  <a:lnTo>
                    <a:pt x="2" y="6"/>
                  </a:lnTo>
                  <a:lnTo>
                    <a:pt x="0" y="2"/>
                  </a:lnTo>
                  <a:lnTo>
                    <a:pt x="4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16" y="8"/>
                  </a:lnTo>
                  <a:lnTo>
                    <a:pt x="20" y="8"/>
                  </a:lnTo>
                  <a:lnTo>
                    <a:pt x="20" y="16"/>
                  </a:lnTo>
                  <a:lnTo>
                    <a:pt x="24" y="22"/>
                  </a:lnTo>
                  <a:lnTo>
                    <a:pt x="22" y="2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0" name="Freeform 295"/>
            <p:cNvSpPr/>
            <p:nvPr/>
          </p:nvSpPr>
          <p:spPr bwMode="auto">
            <a:xfrm>
              <a:off x="7480236" y="4225161"/>
              <a:ext cx="33440" cy="45133"/>
            </a:xfrm>
            <a:custGeom>
              <a:avLst/>
              <a:gdLst>
                <a:gd name="T0" fmla="*/ 2147483647 w 22"/>
                <a:gd name="T1" fmla="*/ 2147483647 h 28"/>
                <a:gd name="T2" fmla="*/ 2147483647 w 22"/>
                <a:gd name="T3" fmla="*/ 2147483647 h 28"/>
                <a:gd name="T4" fmla="*/ 2147483647 w 22"/>
                <a:gd name="T5" fmla="*/ 2147483647 h 28"/>
                <a:gd name="T6" fmla="*/ 2147483647 w 22"/>
                <a:gd name="T7" fmla="*/ 2147483647 h 28"/>
                <a:gd name="T8" fmla="*/ 2147483647 w 22"/>
                <a:gd name="T9" fmla="*/ 2147483647 h 28"/>
                <a:gd name="T10" fmla="*/ 2147483647 w 22"/>
                <a:gd name="T11" fmla="*/ 2147483647 h 28"/>
                <a:gd name="T12" fmla="*/ 2147483647 w 22"/>
                <a:gd name="T13" fmla="*/ 2147483647 h 28"/>
                <a:gd name="T14" fmla="*/ 2147483647 w 22"/>
                <a:gd name="T15" fmla="*/ 2147483647 h 28"/>
                <a:gd name="T16" fmla="*/ 2147483647 w 22"/>
                <a:gd name="T17" fmla="*/ 2147483647 h 28"/>
                <a:gd name="T18" fmla="*/ 0 w 22"/>
                <a:gd name="T19" fmla="*/ 2147483647 h 28"/>
                <a:gd name="T20" fmla="*/ 2147483647 w 22"/>
                <a:gd name="T21" fmla="*/ 2147483647 h 28"/>
                <a:gd name="T22" fmla="*/ 2147483647 w 22"/>
                <a:gd name="T23" fmla="*/ 0 h 28"/>
                <a:gd name="T24" fmla="*/ 2147483647 w 22"/>
                <a:gd name="T25" fmla="*/ 2147483647 h 28"/>
                <a:gd name="T26" fmla="*/ 2147483647 w 22"/>
                <a:gd name="T27" fmla="*/ 2147483647 h 2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2"/>
                <a:gd name="T43" fmla="*/ 0 h 28"/>
                <a:gd name="T44" fmla="*/ 22 w 22"/>
                <a:gd name="T45" fmla="*/ 28 h 2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2" h="28">
                  <a:moveTo>
                    <a:pt x="10" y="4"/>
                  </a:moveTo>
                  <a:lnTo>
                    <a:pt x="12" y="4"/>
                  </a:lnTo>
                  <a:lnTo>
                    <a:pt x="14" y="4"/>
                  </a:lnTo>
                  <a:lnTo>
                    <a:pt x="20" y="6"/>
                  </a:lnTo>
                  <a:lnTo>
                    <a:pt x="22" y="10"/>
                  </a:lnTo>
                  <a:lnTo>
                    <a:pt x="20" y="16"/>
                  </a:lnTo>
                  <a:lnTo>
                    <a:pt x="14" y="22"/>
                  </a:lnTo>
                  <a:lnTo>
                    <a:pt x="2" y="28"/>
                  </a:lnTo>
                  <a:lnTo>
                    <a:pt x="2" y="14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8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1" name="Freeform 296"/>
            <p:cNvSpPr/>
            <p:nvPr/>
          </p:nvSpPr>
          <p:spPr bwMode="auto">
            <a:xfrm>
              <a:off x="8264352" y="4721624"/>
              <a:ext cx="24215" cy="47788"/>
            </a:xfrm>
            <a:custGeom>
              <a:avLst/>
              <a:gdLst>
                <a:gd name="T0" fmla="*/ 2147483647 w 16"/>
                <a:gd name="T1" fmla="*/ 2147483647 h 30"/>
                <a:gd name="T2" fmla="*/ 2147483647 w 16"/>
                <a:gd name="T3" fmla="*/ 2147483647 h 30"/>
                <a:gd name="T4" fmla="*/ 2147483647 w 16"/>
                <a:gd name="T5" fmla="*/ 2147483647 h 30"/>
                <a:gd name="T6" fmla="*/ 2147483647 w 16"/>
                <a:gd name="T7" fmla="*/ 2147483647 h 30"/>
                <a:gd name="T8" fmla="*/ 2147483647 w 16"/>
                <a:gd name="T9" fmla="*/ 2147483647 h 30"/>
                <a:gd name="T10" fmla="*/ 2147483647 w 16"/>
                <a:gd name="T11" fmla="*/ 2147483647 h 30"/>
                <a:gd name="T12" fmla="*/ 2147483647 w 16"/>
                <a:gd name="T13" fmla="*/ 2147483647 h 30"/>
                <a:gd name="T14" fmla="*/ 2147483647 w 16"/>
                <a:gd name="T15" fmla="*/ 2147483647 h 30"/>
                <a:gd name="T16" fmla="*/ 2147483647 w 16"/>
                <a:gd name="T17" fmla="*/ 2147483647 h 30"/>
                <a:gd name="T18" fmla="*/ 0 w 16"/>
                <a:gd name="T19" fmla="*/ 2147483647 h 30"/>
                <a:gd name="T20" fmla="*/ 0 w 16"/>
                <a:gd name="T21" fmla="*/ 0 h 30"/>
                <a:gd name="T22" fmla="*/ 2147483647 w 16"/>
                <a:gd name="T23" fmla="*/ 2147483647 h 30"/>
                <a:gd name="T24" fmla="*/ 2147483647 w 16"/>
                <a:gd name="T25" fmla="*/ 2147483647 h 30"/>
                <a:gd name="T26" fmla="*/ 2147483647 w 16"/>
                <a:gd name="T27" fmla="*/ 2147483647 h 30"/>
                <a:gd name="T28" fmla="*/ 2147483647 w 16"/>
                <a:gd name="T29" fmla="*/ 2147483647 h 3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6"/>
                <a:gd name="T46" fmla="*/ 0 h 30"/>
                <a:gd name="T47" fmla="*/ 16 w 16"/>
                <a:gd name="T48" fmla="*/ 30 h 3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6" h="30">
                  <a:moveTo>
                    <a:pt x="16" y="18"/>
                  </a:moveTo>
                  <a:lnTo>
                    <a:pt x="16" y="24"/>
                  </a:lnTo>
                  <a:lnTo>
                    <a:pt x="14" y="28"/>
                  </a:lnTo>
                  <a:lnTo>
                    <a:pt x="12" y="30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6" y="26"/>
                  </a:lnTo>
                  <a:lnTo>
                    <a:pt x="4" y="18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0"/>
                  </a:lnTo>
                  <a:lnTo>
                    <a:pt x="8" y="12"/>
                  </a:lnTo>
                  <a:lnTo>
                    <a:pt x="10" y="18"/>
                  </a:lnTo>
                  <a:lnTo>
                    <a:pt x="14" y="18"/>
                  </a:lnTo>
                  <a:lnTo>
                    <a:pt x="16" y="1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2" name="Freeform 297"/>
            <p:cNvSpPr/>
            <p:nvPr/>
          </p:nvSpPr>
          <p:spPr bwMode="auto">
            <a:xfrm>
              <a:off x="8346222" y="4786669"/>
              <a:ext cx="32287" cy="27876"/>
            </a:xfrm>
            <a:custGeom>
              <a:avLst/>
              <a:gdLst>
                <a:gd name="T0" fmla="*/ 2147483647 w 22"/>
                <a:gd name="T1" fmla="*/ 2147483647 h 16"/>
                <a:gd name="T2" fmla="*/ 2147483647 w 22"/>
                <a:gd name="T3" fmla="*/ 2147483647 h 16"/>
                <a:gd name="T4" fmla="*/ 2147483647 w 22"/>
                <a:gd name="T5" fmla="*/ 2147483647 h 16"/>
                <a:gd name="T6" fmla="*/ 2147483647 w 22"/>
                <a:gd name="T7" fmla="*/ 2147483647 h 16"/>
                <a:gd name="T8" fmla="*/ 2147483647 w 22"/>
                <a:gd name="T9" fmla="*/ 2147483647 h 16"/>
                <a:gd name="T10" fmla="*/ 0 w 22"/>
                <a:gd name="T11" fmla="*/ 2147483647 h 16"/>
                <a:gd name="T12" fmla="*/ 0 w 22"/>
                <a:gd name="T13" fmla="*/ 0 h 16"/>
                <a:gd name="T14" fmla="*/ 2147483647 w 22"/>
                <a:gd name="T15" fmla="*/ 2147483647 h 16"/>
                <a:gd name="T16" fmla="*/ 2147483647 w 22"/>
                <a:gd name="T17" fmla="*/ 2147483647 h 16"/>
                <a:gd name="T18" fmla="*/ 2147483647 w 22"/>
                <a:gd name="T19" fmla="*/ 2147483647 h 16"/>
                <a:gd name="T20" fmla="*/ 2147483647 w 22"/>
                <a:gd name="T21" fmla="*/ 2147483647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"/>
                <a:gd name="T34" fmla="*/ 0 h 16"/>
                <a:gd name="T35" fmla="*/ 22 w 22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" h="16">
                  <a:moveTo>
                    <a:pt x="22" y="14"/>
                  </a:moveTo>
                  <a:lnTo>
                    <a:pt x="20" y="16"/>
                  </a:lnTo>
                  <a:lnTo>
                    <a:pt x="18" y="16"/>
                  </a:lnTo>
                  <a:lnTo>
                    <a:pt x="12" y="14"/>
                  </a:lnTo>
                  <a:lnTo>
                    <a:pt x="6" y="10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2"/>
                  </a:lnTo>
                  <a:lnTo>
                    <a:pt x="12" y="4"/>
                  </a:lnTo>
                  <a:lnTo>
                    <a:pt x="20" y="8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3" name="Freeform 298"/>
            <p:cNvSpPr/>
            <p:nvPr/>
          </p:nvSpPr>
          <p:spPr bwMode="auto">
            <a:xfrm>
              <a:off x="8396959" y="4810562"/>
              <a:ext cx="19603" cy="38495"/>
            </a:xfrm>
            <a:custGeom>
              <a:avLst/>
              <a:gdLst>
                <a:gd name="T0" fmla="*/ 2147483647 w 14"/>
                <a:gd name="T1" fmla="*/ 0 h 24"/>
                <a:gd name="T2" fmla="*/ 2147483647 w 14"/>
                <a:gd name="T3" fmla="*/ 2147483647 h 24"/>
                <a:gd name="T4" fmla="*/ 2147483647 w 14"/>
                <a:gd name="T5" fmla="*/ 2147483647 h 24"/>
                <a:gd name="T6" fmla="*/ 2147483647 w 14"/>
                <a:gd name="T7" fmla="*/ 2147483647 h 24"/>
                <a:gd name="T8" fmla="*/ 2147483647 w 14"/>
                <a:gd name="T9" fmla="*/ 2147483647 h 24"/>
                <a:gd name="T10" fmla="*/ 2147483647 w 14"/>
                <a:gd name="T11" fmla="*/ 2147483647 h 24"/>
                <a:gd name="T12" fmla="*/ 2147483647 w 14"/>
                <a:gd name="T13" fmla="*/ 2147483647 h 24"/>
                <a:gd name="T14" fmla="*/ 2147483647 w 14"/>
                <a:gd name="T15" fmla="*/ 2147483647 h 24"/>
                <a:gd name="T16" fmla="*/ 0 w 14"/>
                <a:gd name="T17" fmla="*/ 2147483647 h 24"/>
                <a:gd name="T18" fmla="*/ 0 w 14"/>
                <a:gd name="T19" fmla="*/ 2147483647 h 24"/>
                <a:gd name="T20" fmla="*/ 0 w 14"/>
                <a:gd name="T21" fmla="*/ 2147483647 h 24"/>
                <a:gd name="T22" fmla="*/ 2147483647 w 14"/>
                <a:gd name="T23" fmla="*/ 2147483647 h 24"/>
                <a:gd name="T24" fmla="*/ 2147483647 w 14"/>
                <a:gd name="T25" fmla="*/ 0 h 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4"/>
                <a:gd name="T40" fmla="*/ 0 h 24"/>
                <a:gd name="T41" fmla="*/ 14 w 14"/>
                <a:gd name="T42" fmla="*/ 24 h 2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4" h="24">
                  <a:moveTo>
                    <a:pt x="2" y="0"/>
                  </a:moveTo>
                  <a:lnTo>
                    <a:pt x="6" y="6"/>
                  </a:lnTo>
                  <a:lnTo>
                    <a:pt x="10" y="12"/>
                  </a:lnTo>
                  <a:lnTo>
                    <a:pt x="12" y="18"/>
                  </a:lnTo>
                  <a:lnTo>
                    <a:pt x="14" y="24"/>
                  </a:lnTo>
                  <a:lnTo>
                    <a:pt x="12" y="24"/>
                  </a:lnTo>
                  <a:lnTo>
                    <a:pt x="8" y="22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2"/>
                  </a:lnTo>
                  <a:lnTo>
                    <a:pt x="4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4" name="Freeform 299"/>
            <p:cNvSpPr/>
            <p:nvPr/>
          </p:nvSpPr>
          <p:spPr bwMode="auto">
            <a:xfrm>
              <a:off x="8408490" y="4866315"/>
              <a:ext cx="25369" cy="15929"/>
            </a:xfrm>
            <a:custGeom>
              <a:avLst/>
              <a:gdLst>
                <a:gd name="T0" fmla="*/ 2147483647 w 18"/>
                <a:gd name="T1" fmla="*/ 2147483647 h 10"/>
                <a:gd name="T2" fmla="*/ 2147483647 w 18"/>
                <a:gd name="T3" fmla="*/ 2147483647 h 10"/>
                <a:gd name="T4" fmla="*/ 2147483647 w 18"/>
                <a:gd name="T5" fmla="*/ 2147483647 h 10"/>
                <a:gd name="T6" fmla="*/ 0 w 18"/>
                <a:gd name="T7" fmla="*/ 2147483647 h 10"/>
                <a:gd name="T8" fmla="*/ 0 w 18"/>
                <a:gd name="T9" fmla="*/ 0 h 10"/>
                <a:gd name="T10" fmla="*/ 2147483647 w 18"/>
                <a:gd name="T11" fmla="*/ 0 h 10"/>
                <a:gd name="T12" fmla="*/ 2147483647 w 18"/>
                <a:gd name="T13" fmla="*/ 2147483647 h 10"/>
                <a:gd name="T14" fmla="*/ 2147483647 w 18"/>
                <a:gd name="T15" fmla="*/ 2147483647 h 10"/>
                <a:gd name="T16" fmla="*/ 2147483647 w 18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8"/>
                <a:gd name="T28" fmla="*/ 0 h 10"/>
                <a:gd name="T29" fmla="*/ 18 w 18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8" h="10">
                  <a:moveTo>
                    <a:pt x="18" y="10"/>
                  </a:moveTo>
                  <a:lnTo>
                    <a:pt x="10" y="10"/>
                  </a:lnTo>
                  <a:lnTo>
                    <a:pt x="4" y="8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4"/>
                  </a:lnTo>
                  <a:lnTo>
                    <a:pt x="16" y="6"/>
                  </a:lnTo>
                  <a:lnTo>
                    <a:pt x="18" y="1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5" name="Freeform 300"/>
            <p:cNvSpPr/>
            <p:nvPr/>
          </p:nvSpPr>
          <p:spPr bwMode="auto">
            <a:xfrm>
              <a:off x="8302403" y="4790651"/>
              <a:ext cx="34594" cy="33186"/>
            </a:xfrm>
            <a:custGeom>
              <a:avLst/>
              <a:gdLst>
                <a:gd name="T0" fmla="*/ 2147483647 w 24"/>
                <a:gd name="T1" fmla="*/ 0 h 20"/>
                <a:gd name="T2" fmla="*/ 2147483647 w 24"/>
                <a:gd name="T3" fmla="*/ 2147483647 h 20"/>
                <a:gd name="T4" fmla="*/ 2147483647 w 24"/>
                <a:gd name="T5" fmla="*/ 2147483647 h 20"/>
                <a:gd name="T6" fmla="*/ 2147483647 w 24"/>
                <a:gd name="T7" fmla="*/ 2147483647 h 20"/>
                <a:gd name="T8" fmla="*/ 2147483647 w 24"/>
                <a:gd name="T9" fmla="*/ 2147483647 h 20"/>
                <a:gd name="T10" fmla="*/ 2147483647 w 24"/>
                <a:gd name="T11" fmla="*/ 2147483647 h 20"/>
                <a:gd name="T12" fmla="*/ 2147483647 w 24"/>
                <a:gd name="T13" fmla="*/ 2147483647 h 20"/>
                <a:gd name="T14" fmla="*/ 2147483647 w 24"/>
                <a:gd name="T15" fmla="*/ 2147483647 h 20"/>
                <a:gd name="T16" fmla="*/ 2147483647 w 24"/>
                <a:gd name="T17" fmla="*/ 2147483647 h 20"/>
                <a:gd name="T18" fmla="*/ 2147483647 w 24"/>
                <a:gd name="T19" fmla="*/ 2147483647 h 20"/>
                <a:gd name="T20" fmla="*/ 2147483647 w 24"/>
                <a:gd name="T21" fmla="*/ 2147483647 h 20"/>
                <a:gd name="T22" fmla="*/ 2147483647 w 24"/>
                <a:gd name="T23" fmla="*/ 2147483647 h 20"/>
                <a:gd name="T24" fmla="*/ 2147483647 w 24"/>
                <a:gd name="T25" fmla="*/ 2147483647 h 20"/>
                <a:gd name="T26" fmla="*/ 2147483647 w 24"/>
                <a:gd name="T27" fmla="*/ 2147483647 h 20"/>
                <a:gd name="T28" fmla="*/ 2147483647 w 24"/>
                <a:gd name="T29" fmla="*/ 2147483647 h 20"/>
                <a:gd name="T30" fmla="*/ 2147483647 w 24"/>
                <a:gd name="T31" fmla="*/ 2147483647 h 20"/>
                <a:gd name="T32" fmla="*/ 0 w 24"/>
                <a:gd name="T33" fmla="*/ 2147483647 h 20"/>
                <a:gd name="T34" fmla="*/ 0 w 24"/>
                <a:gd name="T35" fmla="*/ 0 h 20"/>
                <a:gd name="T36" fmla="*/ 2147483647 w 24"/>
                <a:gd name="T37" fmla="*/ 0 h 2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4"/>
                <a:gd name="T58" fmla="*/ 0 h 20"/>
                <a:gd name="T59" fmla="*/ 24 w 24"/>
                <a:gd name="T60" fmla="*/ 20 h 2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4" h="20">
                  <a:moveTo>
                    <a:pt x="6" y="0"/>
                  </a:moveTo>
                  <a:lnTo>
                    <a:pt x="6" y="2"/>
                  </a:lnTo>
                  <a:lnTo>
                    <a:pt x="8" y="4"/>
                  </a:lnTo>
                  <a:lnTo>
                    <a:pt x="14" y="8"/>
                  </a:lnTo>
                  <a:lnTo>
                    <a:pt x="20" y="12"/>
                  </a:lnTo>
                  <a:lnTo>
                    <a:pt x="24" y="14"/>
                  </a:lnTo>
                  <a:lnTo>
                    <a:pt x="24" y="16"/>
                  </a:lnTo>
                  <a:lnTo>
                    <a:pt x="22" y="20"/>
                  </a:lnTo>
                  <a:lnTo>
                    <a:pt x="20" y="20"/>
                  </a:lnTo>
                  <a:lnTo>
                    <a:pt x="16" y="18"/>
                  </a:lnTo>
                  <a:lnTo>
                    <a:pt x="14" y="14"/>
                  </a:lnTo>
                  <a:lnTo>
                    <a:pt x="10" y="14"/>
                  </a:lnTo>
                  <a:lnTo>
                    <a:pt x="10" y="12"/>
                  </a:lnTo>
                  <a:lnTo>
                    <a:pt x="8" y="8"/>
                  </a:lnTo>
                  <a:lnTo>
                    <a:pt x="6" y="8"/>
                  </a:lnTo>
                  <a:lnTo>
                    <a:pt x="6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6" name="Freeform 301"/>
            <p:cNvSpPr/>
            <p:nvPr/>
          </p:nvSpPr>
          <p:spPr bwMode="auto">
            <a:xfrm>
              <a:off x="8515729" y="5032246"/>
              <a:ext cx="18450" cy="17257"/>
            </a:xfrm>
            <a:custGeom>
              <a:avLst/>
              <a:gdLst>
                <a:gd name="T0" fmla="*/ 2147483647 w 12"/>
                <a:gd name="T1" fmla="*/ 2147483647 h 12"/>
                <a:gd name="T2" fmla="*/ 2147483647 w 12"/>
                <a:gd name="T3" fmla="*/ 2147483647 h 12"/>
                <a:gd name="T4" fmla="*/ 2147483647 w 12"/>
                <a:gd name="T5" fmla="*/ 2147483647 h 12"/>
                <a:gd name="T6" fmla="*/ 2147483647 w 12"/>
                <a:gd name="T7" fmla="*/ 2147483647 h 12"/>
                <a:gd name="T8" fmla="*/ 2147483647 w 12"/>
                <a:gd name="T9" fmla="*/ 2147483647 h 12"/>
                <a:gd name="T10" fmla="*/ 0 w 12"/>
                <a:gd name="T11" fmla="*/ 0 h 12"/>
                <a:gd name="T12" fmla="*/ 2147483647 w 12"/>
                <a:gd name="T13" fmla="*/ 0 h 12"/>
                <a:gd name="T14" fmla="*/ 2147483647 w 12"/>
                <a:gd name="T15" fmla="*/ 2147483647 h 12"/>
                <a:gd name="T16" fmla="*/ 2147483647 w 12"/>
                <a:gd name="T17" fmla="*/ 2147483647 h 12"/>
                <a:gd name="T18" fmla="*/ 2147483647 w 12"/>
                <a:gd name="T19" fmla="*/ 2147483647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12"/>
                <a:gd name="T32" fmla="*/ 12 w 12"/>
                <a:gd name="T33" fmla="*/ 12 h 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12">
                  <a:moveTo>
                    <a:pt x="12" y="8"/>
                  </a:moveTo>
                  <a:lnTo>
                    <a:pt x="10" y="10"/>
                  </a:lnTo>
                  <a:lnTo>
                    <a:pt x="8" y="12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2"/>
                  </a:lnTo>
                  <a:lnTo>
                    <a:pt x="10" y="6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7" name="Freeform 302"/>
            <p:cNvSpPr/>
            <p:nvPr/>
          </p:nvSpPr>
          <p:spPr bwMode="auto">
            <a:xfrm>
              <a:off x="8741739" y="5073396"/>
              <a:ext cx="35746" cy="23894"/>
            </a:xfrm>
            <a:custGeom>
              <a:avLst/>
              <a:gdLst>
                <a:gd name="T0" fmla="*/ 2147483647 w 24"/>
                <a:gd name="T1" fmla="*/ 2147483647 h 16"/>
                <a:gd name="T2" fmla="*/ 2147483647 w 24"/>
                <a:gd name="T3" fmla="*/ 2147483647 h 16"/>
                <a:gd name="T4" fmla="*/ 2147483647 w 24"/>
                <a:gd name="T5" fmla="*/ 2147483647 h 16"/>
                <a:gd name="T6" fmla="*/ 2147483647 w 24"/>
                <a:gd name="T7" fmla="*/ 2147483647 h 16"/>
                <a:gd name="T8" fmla="*/ 2147483647 w 24"/>
                <a:gd name="T9" fmla="*/ 2147483647 h 16"/>
                <a:gd name="T10" fmla="*/ 2147483647 w 24"/>
                <a:gd name="T11" fmla="*/ 2147483647 h 16"/>
                <a:gd name="T12" fmla="*/ 2147483647 w 24"/>
                <a:gd name="T13" fmla="*/ 2147483647 h 16"/>
                <a:gd name="T14" fmla="*/ 0 w 24"/>
                <a:gd name="T15" fmla="*/ 2147483647 h 16"/>
                <a:gd name="T16" fmla="*/ 2147483647 w 24"/>
                <a:gd name="T17" fmla="*/ 2147483647 h 16"/>
                <a:gd name="T18" fmla="*/ 2147483647 w 24"/>
                <a:gd name="T19" fmla="*/ 2147483647 h 16"/>
                <a:gd name="T20" fmla="*/ 2147483647 w 24"/>
                <a:gd name="T21" fmla="*/ 2147483647 h 16"/>
                <a:gd name="T22" fmla="*/ 2147483647 w 24"/>
                <a:gd name="T23" fmla="*/ 0 h 16"/>
                <a:gd name="T24" fmla="*/ 2147483647 w 24"/>
                <a:gd name="T25" fmla="*/ 0 h 16"/>
                <a:gd name="T26" fmla="*/ 2147483647 w 24"/>
                <a:gd name="T27" fmla="*/ 2147483647 h 16"/>
                <a:gd name="T28" fmla="*/ 2147483647 w 24"/>
                <a:gd name="T29" fmla="*/ 2147483647 h 16"/>
                <a:gd name="T30" fmla="*/ 2147483647 w 24"/>
                <a:gd name="T31" fmla="*/ 2147483647 h 1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4"/>
                <a:gd name="T49" fmla="*/ 0 h 16"/>
                <a:gd name="T50" fmla="*/ 24 w 24"/>
                <a:gd name="T51" fmla="*/ 16 h 1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4" h="16">
                  <a:moveTo>
                    <a:pt x="24" y="8"/>
                  </a:moveTo>
                  <a:lnTo>
                    <a:pt x="22" y="12"/>
                  </a:lnTo>
                  <a:lnTo>
                    <a:pt x="20" y="14"/>
                  </a:lnTo>
                  <a:lnTo>
                    <a:pt x="16" y="16"/>
                  </a:lnTo>
                  <a:lnTo>
                    <a:pt x="12" y="16"/>
                  </a:lnTo>
                  <a:lnTo>
                    <a:pt x="6" y="14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0" y="2"/>
                  </a:lnTo>
                  <a:lnTo>
                    <a:pt x="22" y="4"/>
                  </a:lnTo>
                  <a:lnTo>
                    <a:pt x="24" y="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8" name="Freeform 303"/>
            <p:cNvSpPr/>
            <p:nvPr/>
          </p:nvSpPr>
          <p:spPr bwMode="auto">
            <a:xfrm>
              <a:off x="8779791" y="5040210"/>
              <a:ext cx="40359" cy="23894"/>
            </a:xfrm>
            <a:custGeom>
              <a:avLst/>
              <a:gdLst>
                <a:gd name="T0" fmla="*/ 2147483647 w 28"/>
                <a:gd name="T1" fmla="*/ 2147483647 h 14"/>
                <a:gd name="T2" fmla="*/ 2147483647 w 28"/>
                <a:gd name="T3" fmla="*/ 2147483647 h 14"/>
                <a:gd name="T4" fmla="*/ 2147483647 w 28"/>
                <a:gd name="T5" fmla="*/ 2147483647 h 14"/>
                <a:gd name="T6" fmla="*/ 2147483647 w 28"/>
                <a:gd name="T7" fmla="*/ 2147483647 h 14"/>
                <a:gd name="T8" fmla="*/ 2147483647 w 28"/>
                <a:gd name="T9" fmla="*/ 2147483647 h 14"/>
                <a:gd name="T10" fmla="*/ 2147483647 w 28"/>
                <a:gd name="T11" fmla="*/ 2147483647 h 14"/>
                <a:gd name="T12" fmla="*/ 0 w 28"/>
                <a:gd name="T13" fmla="*/ 2147483647 h 14"/>
                <a:gd name="T14" fmla="*/ 0 w 28"/>
                <a:gd name="T15" fmla="*/ 2147483647 h 14"/>
                <a:gd name="T16" fmla="*/ 2147483647 w 28"/>
                <a:gd name="T17" fmla="*/ 2147483647 h 14"/>
                <a:gd name="T18" fmla="*/ 2147483647 w 28"/>
                <a:gd name="T19" fmla="*/ 2147483647 h 14"/>
                <a:gd name="T20" fmla="*/ 2147483647 w 28"/>
                <a:gd name="T21" fmla="*/ 0 h 14"/>
                <a:gd name="T22" fmla="*/ 2147483647 w 28"/>
                <a:gd name="T23" fmla="*/ 0 h 14"/>
                <a:gd name="T24" fmla="*/ 2147483647 w 28"/>
                <a:gd name="T25" fmla="*/ 0 h 14"/>
                <a:gd name="T26" fmla="*/ 2147483647 w 28"/>
                <a:gd name="T27" fmla="*/ 2147483647 h 14"/>
                <a:gd name="T28" fmla="*/ 2147483647 w 28"/>
                <a:gd name="T29" fmla="*/ 2147483647 h 1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8"/>
                <a:gd name="T46" fmla="*/ 0 h 14"/>
                <a:gd name="T47" fmla="*/ 28 w 28"/>
                <a:gd name="T48" fmla="*/ 14 h 1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8" h="14">
                  <a:moveTo>
                    <a:pt x="26" y="4"/>
                  </a:moveTo>
                  <a:lnTo>
                    <a:pt x="22" y="6"/>
                  </a:lnTo>
                  <a:lnTo>
                    <a:pt x="18" y="10"/>
                  </a:lnTo>
                  <a:lnTo>
                    <a:pt x="10" y="12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6"/>
                  </a:lnTo>
                  <a:lnTo>
                    <a:pt x="8" y="2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28" y="2"/>
                  </a:lnTo>
                  <a:lnTo>
                    <a:pt x="26" y="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9" name="Freeform 304"/>
            <p:cNvSpPr/>
            <p:nvPr/>
          </p:nvSpPr>
          <p:spPr bwMode="auto">
            <a:xfrm>
              <a:off x="7428346" y="4515871"/>
              <a:ext cx="145292" cy="215046"/>
            </a:xfrm>
            <a:custGeom>
              <a:avLst/>
              <a:gdLst>
                <a:gd name="T0" fmla="*/ 2147483647 w 100"/>
                <a:gd name="T1" fmla="*/ 2147483647 h 136"/>
                <a:gd name="T2" fmla="*/ 2147483647 w 100"/>
                <a:gd name="T3" fmla="*/ 2147483647 h 136"/>
                <a:gd name="T4" fmla="*/ 2147483647 w 100"/>
                <a:gd name="T5" fmla="*/ 2147483647 h 136"/>
                <a:gd name="T6" fmla="*/ 2147483647 w 100"/>
                <a:gd name="T7" fmla="*/ 2147483647 h 136"/>
                <a:gd name="T8" fmla="*/ 2147483647 w 100"/>
                <a:gd name="T9" fmla="*/ 2147483647 h 136"/>
                <a:gd name="T10" fmla="*/ 2147483647 w 100"/>
                <a:gd name="T11" fmla="*/ 2147483647 h 136"/>
                <a:gd name="T12" fmla="*/ 2147483647 w 100"/>
                <a:gd name="T13" fmla="*/ 2147483647 h 136"/>
                <a:gd name="T14" fmla="*/ 2147483647 w 100"/>
                <a:gd name="T15" fmla="*/ 2147483647 h 136"/>
                <a:gd name="T16" fmla="*/ 2147483647 w 100"/>
                <a:gd name="T17" fmla="*/ 0 h 136"/>
                <a:gd name="T18" fmla="*/ 2147483647 w 100"/>
                <a:gd name="T19" fmla="*/ 2147483647 h 136"/>
                <a:gd name="T20" fmla="*/ 2147483647 w 100"/>
                <a:gd name="T21" fmla="*/ 2147483647 h 136"/>
                <a:gd name="T22" fmla="*/ 2147483647 w 100"/>
                <a:gd name="T23" fmla="*/ 2147483647 h 136"/>
                <a:gd name="T24" fmla="*/ 2147483647 w 100"/>
                <a:gd name="T25" fmla="*/ 2147483647 h 136"/>
                <a:gd name="T26" fmla="*/ 2147483647 w 100"/>
                <a:gd name="T27" fmla="*/ 2147483647 h 136"/>
                <a:gd name="T28" fmla="*/ 2147483647 w 100"/>
                <a:gd name="T29" fmla="*/ 2147483647 h 136"/>
                <a:gd name="T30" fmla="*/ 2147483647 w 100"/>
                <a:gd name="T31" fmla="*/ 2147483647 h 136"/>
                <a:gd name="T32" fmla="*/ 2147483647 w 100"/>
                <a:gd name="T33" fmla="*/ 2147483647 h 136"/>
                <a:gd name="T34" fmla="*/ 2147483647 w 100"/>
                <a:gd name="T35" fmla="*/ 2147483647 h 136"/>
                <a:gd name="T36" fmla="*/ 2147483647 w 100"/>
                <a:gd name="T37" fmla="*/ 2147483647 h 136"/>
                <a:gd name="T38" fmla="*/ 2147483647 w 100"/>
                <a:gd name="T39" fmla="*/ 2147483647 h 136"/>
                <a:gd name="T40" fmla="*/ 2147483647 w 100"/>
                <a:gd name="T41" fmla="*/ 2147483647 h 136"/>
                <a:gd name="T42" fmla="*/ 2147483647 w 100"/>
                <a:gd name="T43" fmla="*/ 2147483647 h 136"/>
                <a:gd name="T44" fmla="*/ 2147483647 w 100"/>
                <a:gd name="T45" fmla="*/ 2147483647 h 136"/>
                <a:gd name="T46" fmla="*/ 2147483647 w 100"/>
                <a:gd name="T47" fmla="*/ 2147483647 h 136"/>
                <a:gd name="T48" fmla="*/ 2147483647 w 100"/>
                <a:gd name="T49" fmla="*/ 2147483647 h 136"/>
                <a:gd name="T50" fmla="*/ 2147483647 w 100"/>
                <a:gd name="T51" fmla="*/ 2147483647 h 136"/>
                <a:gd name="T52" fmla="*/ 2147483647 w 100"/>
                <a:gd name="T53" fmla="*/ 2147483647 h 136"/>
                <a:gd name="T54" fmla="*/ 2147483647 w 100"/>
                <a:gd name="T55" fmla="*/ 2147483647 h 136"/>
                <a:gd name="T56" fmla="*/ 2147483647 w 100"/>
                <a:gd name="T57" fmla="*/ 2147483647 h 136"/>
                <a:gd name="T58" fmla="*/ 2147483647 w 100"/>
                <a:gd name="T59" fmla="*/ 2147483647 h 136"/>
                <a:gd name="T60" fmla="*/ 2147483647 w 100"/>
                <a:gd name="T61" fmla="*/ 2147483647 h 136"/>
                <a:gd name="T62" fmla="*/ 2147483647 w 100"/>
                <a:gd name="T63" fmla="*/ 2147483647 h 136"/>
                <a:gd name="T64" fmla="*/ 2147483647 w 100"/>
                <a:gd name="T65" fmla="*/ 2147483647 h 136"/>
                <a:gd name="T66" fmla="*/ 2147483647 w 100"/>
                <a:gd name="T67" fmla="*/ 2147483647 h 136"/>
                <a:gd name="T68" fmla="*/ 2147483647 w 100"/>
                <a:gd name="T69" fmla="*/ 2147483647 h 136"/>
                <a:gd name="T70" fmla="*/ 2147483647 w 100"/>
                <a:gd name="T71" fmla="*/ 2147483647 h 136"/>
                <a:gd name="T72" fmla="*/ 2147483647 w 100"/>
                <a:gd name="T73" fmla="*/ 2147483647 h 136"/>
                <a:gd name="T74" fmla="*/ 2147483647 w 100"/>
                <a:gd name="T75" fmla="*/ 2147483647 h 136"/>
                <a:gd name="T76" fmla="*/ 2147483647 w 100"/>
                <a:gd name="T77" fmla="*/ 2147483647 h 136"/>
                <a:gd name="T78" fmla="*/ 2147483647 w 100"/>
                <a:gd name="T79" fmla="*/ 2147483647 h 136"/>
                <a:gd name="T80" fmla="*/ 0 w 100"/>
                <a:gd name="T81" fmla="*/ 2147483647 h 136"/>
                <a:gd name="T82" fmla="*/ 2147483647 w 100"/>
                <a:gd name="T83" fmla="*/ 2147483647 h 136"/>
                <a:gd name="T84" fmla="*/ 2147483647 w 100"/>
                <a:gd name="T85" fmla="*/ 2147483647 h 1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0"/>
                <a:gd name="T130" fmla="*/ 0 h 136"/>
                <a:gd name="T131" fmla="*/ 100 w 100"/>
                <a:gd name="T132" fmla="*/ 136 h 1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0" h="136">
                  <a:moveTo>
                    <a:pt x="12" y="46"/>
                  </a:moveTo>
                  <a:lnTo>
                    <a:pt x="12" y="28"/>
                  </a:lnTo>
                  <a:lnTo>
                    <a:pt x="16" y="26"/>
                  </a:lnTo>
                  <a:lnTo>
                    <a:pt x="18" y="22"/>
                  </a:lnTo>
                  <a:lnTo>
                    <a:pt x="24" y="14"/>
                  </a:lnTo>
                  <a:lnTo>
                    <a:pt x="28" y="10"/>
                  </a:lnTo>
                  <a:lnTo>
                    <a:pt x="32" y="8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38" y="8"/>
                  </a:lnTo>
                  <a:lnTo>
                    <a:pt x="42" y="10"/>
                  </a:lnTo>
                  <a:lnTo>
                    <a:pt x="60" y="12"/>
                  </a:lnTo>
                  <a:lnTo>
                    <a:pt x="80" y="14"/>
                  </a:lnTo>
                  <a:lnTo>
                    <a:pt x="84" y="12"/>
                  </a:lnTo>
                  <a:lnTo>
                    <a:pt x="88" y="12"/>
                  </a:lnTo>
                  <a:lnTo>
                    <a:pt x="90" y="8"/>
                  </a:lnTo>
                  <a:lnTo>
                    <a:pt x="94" y="2"/>
                  </a:lnTo>
                  <a:lnTo>
                    <a:pt x="100" y="0"/>
                  </a:lnTo>
                  <a:lnTo>
                    <a:pt x="100" y="6"/>
                  </a:lnTo>
                  <a:lnTo>
                    <a:pt x="90" y="16"/>
                  </a:lnTo>
                  <a:lnTo>
                    <a:pt x="86" y="22"/>
                  </a:lnTo>
                  <a:lnTo>
                    <a:pt x="82" y="24"/>
                  </a:lnTo>
                  <a:lnTo>
                    <a:pt x="76" y="24"/>
                  </a:lnTo>
                  <a:lnTo>
                    <a:pt x="70" y="24"/>
                  </a:lnTo>
                  <a:lnTo>
                    <a:pt x="64" y="22"/>
                  </a:lnTo>
                  <a:lnTo>
                    <a:pt x="26" y="22"/>
                  </a:lnTo>
                  <a:lnTo>
                    <a:pt x="22" y="24"/>
                  </a:lnTo>
                  <a:lnTo>
                    <a:pt x="22" y="26"/>
                  </a:lnTo>
                  <a:lnTo>
                    <a:pt x="20" y="34"/>
                  </a:lnTo>
                  <a:lnTo>
                    <a:pt x="22" y="38"/>
                  </a:lnTo>
                  <a:lnTo>
                    <a:pt x="24" y="46"/>
                  </a:lnTo>
                  <a:lnTo>
                    <a:pt x="28" y="52"/>
                  </a:lnTo>
                  <a:lnTo>
                    <a:pt x="32" y="54"/>
                  </a:lnTo>
                  <a:lnTo>
                    <a:pt x="34" y="54"/>
                  </a:lnTo>
                  <a:lnTo>
                    <a:pt x="36" y="52"/>
                  </a:lnTo>
                  <a:lnTo>
                    <a:pt x="40" y="50"/>
                  </a:lnTo>
                  <a:lnTo>
                    <a:pt x="46" y="46"/>
                  </a:lnTo>
                  <a:lnTo>
                    <a:pt x="54" y="44"/>
                  </a:lnTo>
                  <a:lnTo>
                    <a:pt x="62" y="42"/>
                  </a:lnTo>
                  <a:lnTo>
                    <a:pt x="68" y="40"/>
                  </a:lnTo>
                  <a:lnTo>
                    <a:pt x="74" y="40"/>
                  </a:lnTo>
                  <a:lnTo>
                    <a:pt x="72" y="42"/>
                  </a:lnTo>
                  <a:lnTo>
                    <a:pt x="68" y="44"/>
                  </a:lnTo>
                  <a:lnTo>
                    <a:pt x="62" y="48"/>
                  </a:lnTo>
                  <a:lnTo>
                    <a:pt x="56" y="50"/>
                  </a:lnTo>
                  <a:lnTo>
                    <a:pt x="50" y="56"/>
                  </a:lnTo>
                  <a:lnTo>
                    <a:pt x="42" y="66"/>
                  </a:lnTo>
                  <a:lnTo>
                    <a:pt x="44" y="66"/>
                  </a:lnTo>
                  <a:lnTo>
                    <a:pt x="46" y="70"/>
                  </a:lnTo>
                  <a:lnTo>
                    <a:pt x="48" y="76"/>
                  </a:lnTo>
                  <a:lnTo>
                    <a:pt x="54" y="84"/>
                  </a:lnTo>
                  <a:lnTo>
                    <a:pt x="54" y="98"/>
                  </a:lnTo>
                  <a:lnTo>
                    <a:pt x="56" y="102"/>
                  </a:lnTo>
                  <a:lnTo>
                    <a:pt x="60" y="104"/>
                  </a:lnTo>
                  <a:lnTo>
                    <a:pt x="64" y="104"/>
                  </a:lnTo>
                  <a:lnTo>
                    <a:pt x="64" y="106"/>
                  </a:lnTo>
                  <a:lnTo>
                    <a:pt x="60" y="110"/>
                  </a:lnTo>
                  <a:lnTo>
                    <a:pt x="54" y="114"/>
                  </a:lnTo>
                  <a:lnTo>
                    <a:pt x="50" y="118"/>
                  </a:lnTo>
                  <a:lnTo>
                    <a:pt x="44" y="118"/>
                  </a:lnTo>
                  <a:lnTo>
                    <a:pt x="32" y="92"/>
                  </a:lnTo>
                  <a:lnTo>
                    <a:pt x="32" y="88"/>
                  </a:lnTo>
                  <a:lnTo>
                    <a:pt x="34" y="84"/>
                  </a:lnTo>
                  <a:lnTo>
                    <a:pt x="32" y="78"/>
                  </a:lnTo>
                  <a:lnTo>
                    <a:pt x="28" y="80"/>
                  </a:lnTo>
                  <a:lnTo>
                    <a:pt x="24" y="78"/>
                  </a:lnTo>
                  <a:lnTo>
                    <a:pt x="22" y="106"/>
                  </a:lnTo>
                  <a:lnTo>
                    <a:pt x="22" y="120"/>
                  </a:lnTo>
                  <a:lnTo>
                    <a:pt x="20" y="126"/>
                  </a:lnTo>
                  <a:lnTo>
                    <a:pt x="18" y="132"/>
                  </a:lnTo>
                  <a:lnTo>
                    <a:pt x="14" y="134"/>
                  </a:lnTo>
                  <a:lnTo>
                    <a:pt x="8" y="136"/>
                  </a:lnTo>
                  <a:lnTo>
                    <a:pt x="6" y="134"/>
                  </a:lnTo>
                  <a:lnTo>
                    <a:pt x="6" y="130"/>
                  </a:lnTo>
                  <a:lnTo>
                    <a:pt x="6" y="120"/>
                  </a:lnTo>
                  <a:lnTo>
                    <a:pt x="6" y="116"/>
                  </a:lnTo>
                  <a:lnTo>
                    <a:pt x="8" y="110"/>
                  </a:lnTo>
                  <a:lnTo>
                    <a:pt x="10" y="102"/>
                  </a:lnTo>
                  <a:lnTo>
                    <a:pt x="10" y="94"/>
                  </a:lnTo>
                  <a:lnTo>
                    <a:pt x="4" y="94"/>
                  </a:lnTo>
                  <a:lnTo>
                    <a:pt x="0" y="92"/>
                  </a:lnTo>
                  <a:lnTo>
                    <a:pt x="0" y="90"/>
                  </a:lnTo>
                  <a:lnTo>
                    <a:pt x="0" y="78"/>
                  </a:lnTo>
                  <a:lnTo>
                    <a:pt x="4" y="66"/>
                  </a:lnTo>
                  <a:lnTo>
                    <a:pt x="8" y="54"/>
                  </a:lnTo>
                  <a:lnTo>
                    <a:pt x="12" y="44"/>
                  </a:lnTo>
                  <a:lnTo>
                    <a:pt x="12" y="4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0" name="Freeform 305"/>
            <p:cNvSpPr/>
            <p:nvPr/>
          </p:nvSpPr>
          <p:spPr bwMode="auto">
            <a:xfrm>
              <a:off x="7216174" y="4360560"/>
              <a:ext cx="221397" cy="177877"/>
            </a:xfrm>
            <a:custGeom>
              <a:avLst/>
              <a:gdLst>
                <a:gd name="T0" fmla="*/ 2147483647 w 152"/>
                <a:gd name="T1" fmla="*/ 2147483647 h 112"/>
                <a:gd name="T2" fmla="*/ 2147483647 w 152"/>
                <a:gd name="T3" fmla="*/ 2147483647 h 112"/>
                <a:gd name="T4" fmla="*/ 2147483647 w 152"/>
                <a:gd name="T5" fmla="*/ 2147483647 h 112"/>
                <a:gd name="T6" fmla="*/ 2147483647 w 152"/>
                <a:gd name="T7" fmla="*/ 2147483647 h 112"/>
                <a:gd name="T8" fmla="*/ 2147483647 w 152"/>
                <a:gd name="T9" fmla="*/ 2147483647 h 112"/>
                <a:gd name="T10" fmla="*/ 2147483647 w 152"/>
                <a:gd name="T11" fmla="*/ 2147483647 h 112"/>
                <a:gd name="T12" fmla="*/ 2147483647 w 152"/>
                <a:gd name="T13" fmla="*/ 2147483647 h 112"/>
                <a:gd name="T14" fmla="*/ 2147483647 w 152"/>
                <a:gd name="T15" fmla="*/ 2147483647 h 112"/>
                <a:gd name="T16" fmla="*/ 2147483647 w 152"/>
                <a:gd name="T17" fmla="*/ 2147483647 h 112"/>
                <a:gd name="T18" fmla="*/ 2147483647 w 152"/>
                <a:gd name="T19" fmla="*/ 0 h 112"/>
                <a:gd name="T20" fmla="*/ 2147483647 w 152"/>
                <a:gd name="T21" fmla="*/ 2147483647 h 112"/>
                <a:gd name="T22" fmla="*/ 2147483647 w 152"/>
                <a:gd name="T23" fmla="*/ 2147483647 h 112"/>
                <a:gd name="T24" fmla="*/ 2147483647 w 152"/>
                <a:gd name="T25" fmla="*/ 2147483647 h 112"/>
                <a:gd name="T26" fmla="*/ 2147483647 w 152"/>
                <a:gd name="T27" fmla="*/ 2147483647 h 112"/>
                <a:gd name="T28" fmla="*/ 2147483647 w 152"/>
                <a:gd name="T29" fmla="*/ 2147483647 h 112"/>
                <a:gd name="T30" fmla="*/ 2147483647 w 152"/>
                <a:gd name="T31" fmla="*/ 2147483647 h 112"/>
                <a:gd name="T32" fmla="*/ 2147483647 w 152"/>
                <a:gd name="T33" fmla="*/ 2147483647 h 112"/>
                <a:gd name="T34" fmla="*/ 2147483647 w 152"/>
                <a:gd name="T35" fmla="*/ 2147483647 h 112"/>
                <a:gd name="T36" fmla="*/ 2147483647 w 152"/>
                <a:gd name="T37" fmla="*/ 2147483647 h 112"/>
                <a:gd name="T38" fmla="*/ 2147483647 w 152"/>
                <a:gd name="T39" fmla="*/ 2147483647 h 112"/>
                <a:gd name="T40" fmla="*/ 2147483647 w 152"/>
                <a:gd name="T41" fmla="*/ 2147483647 h 112"/>
                <a:gd name="T42" fmla="*/ 2147483647 w 152"/>
                <a:gd name="T43" fmla="*/ 2147483647 h 112"/>
                <a:gd name="T44" fmla="*/ 2147483647 w 152"/>
                <a:gd name="T45" fmla="*/ 2147483647 h 112"/>
                <a:gd name="T46" fmla="*/ 2147483647 w 152"/>
                <a:gd name="T47" fmla="*/ 2147483647 h 112"/>
                <a:gd name="T48" fmla="*/ 2147483647 w 152"/>
                <a:gd name="T49" fmla="*/ 2147483647 h 112"/>
                <a:gd name="T50" fmla="*/ 2147483647 w 152"/>
                <a:gd name="T51" fmla="*/ 2147483647 h 112"/>
                <a:gd name="T52" fmla="*/ 2147483647 w 152"/>
                <a:gd name="T53" fmla="*/ 2147483647 h 112"/>
                <a:gd name="T54" fmla="*/ 2147483647 w 152"/>
                <a:gd name="T55" fmla="*/ 2147483647 h 112"/>
                <a:gd name="T56" fmla="*/ 2147483647 w 152"/>
                <a:gd name="T57" fmla="*/ 2147483647 h 112"/>
                <a:gd name="T58" fmla="*/ 2147483647 w 152"/>
                <a:gd name="T59" fmla="*/ 2147483647 h 112"/>
                <a:gd name="T60" fmla="*/ 2147483647 w 152"/>
                <a:gd name="T61" fmla="*/ 2147483647 h 112"/>
                <a:gd name="T62" fmla="*/ 2147483647 w 152"/>
                <a:gd name="T63" fmla="*/ 2147483647 h 112"/>
                <a:gd name="T64" fmla="*/ 0 w 152"/>
                <a:gd name="T65" fmla="*/ 2147483647 h 112"/>
                <a:gd name="T66" fmla="*/ 0 w 152"/>
                <a:gd name="T67" fmla="*/ 2147483647 h 112"/>
                <a:gd name="T68" fmla="*/ 0 w 152"/>
                <a:gd name="T69" fmla="*/ 2147483647 h 112"/>
                <a:gd name="T70" fmla="*/ 2147483647 w 152"/>
                <a:gd name="T71" fmla="*/ 2147483647 h 112"/>
                <a:gd name="T72" fmla="*/ 2147483647 w 152"/>
                <a:gd name="T73" fmla="*/ 2147483647 h 112"/>
                <a:gd name="T74" fmla="*/ 2147483647 w 152"/>
                <a:gd name="T75" fmla="*/ 2147483647 h 112"/>
                <a:gd name="T76" fmla="*/ 2147483647 w 152"/>
                <a:gd name="T77" fmla="*/ 2147483647 h 112"/>
                <a:gd name="T78" fmla="*/ 2147483647 w 152"/>
                <a:gd name="T79" fmla="*/ 2147483647 h 112"/>
                <a:gd name="T80" fmla="*/ 2147483647 w 152"/>
                <a:gd name="T81" fmla="*/ 2147483647 h 11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52"/>
                <a:gd name="T124" fmla="*/ 0 h 112"/>
                <a:gd name="T125" fmla="*/ 152 w 152"/>
                <a:gd name="T126" fmla="*/ 112 h 11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52" h="112">
                  <a:moveTo>
                    <a:pt x="58" y="58"/>
                  </a:moveTo>
                  <a:lnTo>
                    <a:pt x="68" y="62"/>
                  </a:lnTo>
                  <a:lnTo>
                    <a:pt x="70" y="60"/>
                  </a:lnTo>
                  <a:lnTo>
                    <a:pt x="68" y="58"/>
                  </a:lnTo>
                  <a:lnTo>
                    <a:pt x="68" y="54"/>
                  </a:lnTo>
                  <a:lnTo>
                    <a:pt x="70" y="56"/>
                  </a:lnTo>
                  <a:lnTo>
                    <a:pt x="74" y="58"/>
                  </a:lnTo>
                  <a:lnTo>
                    <a:pt x="74" y="54"/>
                  </a:lnTo>
                  <a:lnTo>
                    <a:pt x="70" y="52"/>
                  </a:lnTo>
                  <a:lnTo>
                    <a:pt x="70" y="48"/>
                  </a:lnTo>
                  <a:lnTo>
                    <a:pt x="68" y="48"/>
                  </a:lnTo>
                  <a:lnTo>
                    <a:pt x="76" y="42"/>
                  </a:lnTo>
                  <a:lnTo>
                    <a:pt x="80" y="40"/>
                  </a:lnTo>
                  <a:lnTo>
                    <a:pt x="86" y="40"/>
                  </a:lnTo>
                  <a:lnTo>
                    <a:pt x="88" y="36"/>
                  </a:lnTo>
                  <a:lnTo>
                    <a:pt x="92" y="26"/>
                  </a:lnTo>
                  <a:lnTo>
                    <a:pt x="98" y="16"/>
                  </a:lnTo>
                  <a:lnTo>
                    <a:pt x="106" y="4"/>
                  </a:lnTo>
                  <a:lnTo>
                    <a:pt x="110" y="0"/>
                  </a:lnTo>
                  <a:lnTo>
                    <a:pt x="114" y="0"/>
                  </a:lnTo>
                  <a:lnTo>
                    <a:pt x="118" y="2"/>
                  </a:lnTo>
                  <a:lnTo>
                    <a:pt x="122" y="8"/>
                  </a:lnTo>
                  <a:lnTo>
                    <a:pt x="124" y="14"/>
                  </a:lnTo>
                  <a:lnTo>
                    <a:pt x="124" y="20"/>
                  </a:lnTo>
                  <a:lnTo>
                    <a:pt x="132" y="22"/>
                  </a:lnTo>
                  <a:lnTo>
                    <a:pt x="138" y="26"/>
                  </a:lnTo>
                  <a:lnTo>
                    <a:pt x="144" y="26"/>
                  </a:lnTo>
                  <a:lnTo>
                    <a:pt x="152" y="28"/>
                  </a:lnTo>
                  <a:lnTo>
                    <a:pt x="152" y="32"/>
                  </a:lnTo>
                  <a:lnTo>
                    <a:pt x="150" y="34"/>
                  </a:lnTo>
                  <a:lnTo>
                    <a:pt x="148" y="36"/>
                  </a:lnTo>
                  <a:lnTo>
                    <a:pt x="140" y="36"/>
                  </a:lnTo>
                  <a:lnTo>
                    <a:pt x="134" y="36"/>
                  </a:lnTo>
                  <a:lnTo>
                    <a:pt x="132" y="38"/>
                  </a:lnTo>
                  <a:lnTo>
                    <a:pt x="130" y="40"/>
                  </a:lnTo>
                  <a:lnTo>
                    <a:pt x="138" y="44"/>
                  </a:lnTo>
                  <a:lnTo>
                    <a:pt x="138" y="46"/>
                  </a:lnTo>
                  <a:lnTo>
                    <a:pt x="132" y="48"/>
                  </a:lnTo>
                  <a:lnTo>
                    <a:pt x="124" y="54"/>
                  </a:lnTo>
                  <a:lnTo>
                    <a:pt x="122" y="60"/>
                  </a:lnTo>
                  <a:lnTo>
                    <a:pt x="112" y="58"/>
                  </a:lnTo>
                  <a:lnTo>
                    <a:pt x="106" y="56"/>
                  </a:lnTo>
                  <a:lnTo>
                    <a:pt x="100" y="56"/>
                  </a:lnTo>
                  <a:lnTo>
                    <a:pt x="94" y="56"/>
                  </a:lnTo>
                  <a:lnTo>
                    <a:pt x="88" y="60"/>
                  </a:lnTo>
                  <a:lnTo>
                    <a:pt x="82" y="64"/>
                  </a:lnTo>
                  <a:lnTo>
                    <a:pt x="78" y="70"/>
                  </a:lnTo>
                  <a:lnTo>
                    <a:pt x="74" y="82"/>
                  </a:lnTo>
                  <a:lnTo>
                    <a:pt x="70" y="96"/>
                  </a:lnTo>
                  <a:lnTo>
                    <a:pt x="70" y="104"/>
                  </a:lnTo>
                  <a:lnTo>
                    <a:pt x="68" y="108"/>
                  </a:lnTo>
                  <a:lnTo>
                    <a:pt x="64" y="108"/>
                  </a:lnTo>
                  <a:lnTo>
                    <a:pt x="60" y="106"/>
                  </a:lnTo>
                  <a:lnTo>
                    <a:pt x="56" y="104"/>
                  </a:lnTo>
                  <a:lnTo>
                    <a:pt x="52" y="100"/>
                  </a:lnTo>
                  <a:lnTo>
                    <a:pt x="48" y="98"/>
                  </a:lnTo>
                  <a:lnTo>
                    <a:pt x="44" y="98"/>
                  </a:lnTo>
                  <a:lnTo>
                    <a:pt x="42" y="100"/>
                  </a:lnTo>
                  <a:lnTo>
                    <a:pt x="36" y="106"/>
                  </a:lnTo>
                  <a:lnTo>
                    <a:pt x="28" y="108"/>
                  </a:lnTo>
                  <a:lnTo>
                    <a:pt x="26" y="110"/>
                  </a:lnTo>
                  <a:lnTo>
                    <a:pt x="20" y="112"/>
                  </a:lnTo>
                  <a:lnTo>
                    <a:pt x="14" y="110"/>
                  </a:lnTo>
                  <a:lnTo>
                    <a:pt x="8" y="108"/>
                  </a:lnTo>
                  <a:lnTo>
                    <a:pt x="2" y="106"/>
                  </a:lnTo>
                  <a:lnTo>
                    <a:pt x="0" y="104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0"/>
                  </a:lnTo>
                  <a:lnTo>
                    <a:pt x="0" y="94"/>
                  </a:lnTo>
                  <a:lnTo>
                    <a:pt x="2" y="96"/>
                  </a:lnTo>
                  <a:lnTo>
                    <a:pt x="8" y="100"/>
                  </a:lnTo>
                  <a:lnTo>
                    <a:pt x="20" y="100"/>
                  </a:lnTo>
                  <a:lnTo>
                    <a:pt x="20" y="90"/>
                  </a:lnTo>
                  <a:lnTo>
                    <a:pt x="26" y="82"/>
                  </a:lnTo>
                  <a:lnTo>
                    <a:pt x="30" y="78"/>
                  </a:lnTo>
                  <a:lnTo>
                    <a:pt x="34" y="76"/>
                  </a:lnTo>
                  <a:lnTo>
                    <a:pt x="46" y="72"/>
                  </a:lnTo>
                  <a:lnTo>
                    <a:pt x="50" y="70"/>
                  </a:lnTo>
                  <a:lnTo>
                    <a:pt x="54" y="66"/>
                  </a:lnTo>
                  <a:lnTo>
                    <a:pt x="60" y="56"/>
                  </a:lnTo>
                  <a:lnTo>
                    <a:pt x="58" y="5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1" name="Freeform 306"/>
            <p:cNvSpPr/>
            <p:nvPr/>
          </p:nvSpPr>
          <p:spPr bwMode="auto">
            <a:xfrm>
              <a:off x="7300352" y="4437551"/>
              <a:ext cx="23062" cy="23894"/>
            </a:xfrm>
            <a:custGeom>
              <a:avLst/>
              <a:gdLst>
                <a:gd name="T0" fmla="*/ 2147483647 w 16"/>
                <a:gd name="T1" fmla="*/ 0 h 14"/>
                <a:gd name="T2" fmla="*/ 2147483647 w 16"/>
                <a:gd name="T3" fmla="*/ 2147483647 h 14"/>
                <a:gd name="T4" fmla="*/ 2147483647 w 16"/>
                <a:gd name="T5" fmla="*/ 2147483647 h 14"/>
                <a:gd name="T6" fmla="*/ 2147483647 w 16"/>
                <a:gd name="T7" fmla="*/ 2147483647 h 14"/>
                <a:gd name="T8" fmla="*/ 2147483647 w 16"/>
                <a:gd name="T9" fmla="*/ 2147483647 h 14"/>
                <a:gd name="T10" fmla="*/ 2147483647 w 16"/>
                <a:gd name="T11" fmla="*/ 2147483647 h 14"/>
                <a:gd name="T12" fmla="*/ 2147483647 w 16"/>
                <a:gd name="T13" fmla="*/ 2147483647 h 14"/>
                <a:gd name="T14" fmla="*/ 2147483647 w 16"/>
                <a:gd name="T15" fmla="*/ 2147483647 h 14"/>
                <a:gd name="T16" fmla="*/ 2147483647 w 16"/>
                <a:gd name="T17" fmla="*/ 2147483647 h 14"/>
                <a:gd name="T18" fmla="*/ 0 w 16"/>
                <a:gd name="T19" fmla="*/ 2147483647 h 14"/>
                <a:gd name="T20" fmla="*/ 2147483647 w 16"/>
                <a:gd name="T21" fmla="*/ 0 h 14"/>
                <a:gd name="T22" fmla="*/ 2147483647 w 16"/>
                <a:gd name="T23" fmla="*/ 0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6"/>
                <a:gd name="T37" fmla="*/ 0 h 14"/>
                <a:gd name="T38" fmla="*/ 16 w 16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6" h="14">
                  <a:moveTo>
                    <a:pt x="12" y="0"/>
                  </a:moveTo>
                  <a:lnTo>
                    <a:pt x="12" y="4"/>
                  </a:lnTo>
                  <a:lnTo>
                    <a:pt x="16" y="6"/>
                  </a:lnTo>
                  <a:lnTo>
                    <a:pt x="16" y="10"/>
                  </a:lnTo>
                  <a:lnTo>
                    <a:pt x="12" y="8"/>
                  </a:lnTo>
                  <a:lnTo>
                    <a:pt x="10" y="6"/>
                  </a:lnTo>
                  <a:lnTo>
                    <a:pt x="10" y="10"/>
                  </a:lnTo>
                  <a:lnTo>
                    <a:pt x="12" y="12"/>
                  </a:lnTo>
                  <a:lnTo>
                    <a:pt x="10" y="14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2" name="Freeform 307"/>
            <p:cNvSpPr/>
            <p:nvPr/>
          </p:nvSpPr>
          <p:spPr bwMode="auto">
            <a:xfrm>
              <a:off x="7707399" y="4576933"/>
              <a:ext cx="232928" cy="260179"/>
            </a:xfrm>
            <a:custGeom>
              <a:avLst/>
              <a:gdLst>
                <a:gd name="T0" fmla="*/ 2147483647 w 160"/>
                <a:gd name="T1" fmla="*/ 2147483647 h 164"/>
                <a:gd name="T2" fmla="*/ 2147483647 w 160"/>
                <a:gd name="T3" fmla="*/ 2147483647 h 164"/>
                <a:gd name="T4" fmla="*/ 2147483647 w 160"/>
                <a:gd name="T5" fmla="*/ 2147483647 h 164"/>
                <a:gd name="T6" fmla="*/ 2147483647 w 160"/>
                <a:gd name="T7" fmla="*/ 2147483647 h 164"/>
                <a:gd name="T8" fmla="*/ 2147483647 w 160"/>
                <a:gd name="T9" fmla="*/ 2147483647 h 164"/>
                <a:gd name="T10" fmla="*/ 2147483647 w 160"/>
                <a:gd name="T11" fmla="*/ 2147483647 h 164"/>
                <a:gd name="T12" fmla="*/ 2147483647 w 160"/>
                <a:gd name="T13" fmla="*/ 2147483647 h 164"/>
                <a:gd name="T14" fmla="*/ 2147483647 w 160"/>
                <a:gd name="T15" fmla="*/ 2147483647 h 164"/>
                <a:gd name="T16" fmla="*/ 2147483647 w 160"/>
                <a:gd name="T17" fmla="*/ 2147483647 h 164"/>
                <a:gd name="T18" fmla="*/ 2147483647 w 160"/>
                <a:gd name="T19" fmla="*/ 2147483647 h 164"/>
                <a:gd name="T20" fmla="*/ 2147483647 w 160"/>
                <a:gd name="T21" fmla="*/ 2147483647 h 164"/>
                <a:gd name="T22" fmla="*/ 2147483647 w 160"/>
                <a:gd name="T23" fmla="*/ 2147483647 h 164"/>
                <a:gd name="T24" fmla="*/ 2147483647 w 160"/>
                <a:gd name="T25" fmla="*/ 2147483647 h 164"/>
                <a:gd name="T26" fmla="*/ 2147483647 w 160"/>
                <a:gd name="T27" fmla="*/ 2147483647 h 164"/>
                <a:gd name="T28" fmla="*/ 2147483647 w 160"/>
                <a:gd name="T29" fmla="*/ 2147483647 h 164"/>
                <a:gd name="T30" fmla="*/ 2147483647 w 160"/>
                <a:gd name="T31" fmla="*/ 2147483647 h 164"/>
                <a:gd name="T32" fmla="*/ 2147483647 w 160"/>
                <a:gd name="T33" fmla="*/ 2147483647 h 164"/>
                <a:gd name="T34" fmla="*/ 2147483647 w 160"/>
                <a:gd name="T35" fmla="*/ 2147483647 h 164"/>
                <a:gd name="T36" fmla="*/ 2147483647 w 160"/>
                <a:gd name="T37" fmla="*/ 2147483647 h 164"/>
                <a:gd name="T38" fmla="*/ 2147483647 w 160"/>
                <a:gd name="T39" fmla="*/ 2147483647 h 164"/>
                <a:gd name="T40" fmla="*/ 2147483647 w 160"/>
                <a:gd name="T41" fmla="*/ 2147483647 h 164"/>
                <a:gd name="T42" fmla="*/ 2147483647 w 160"/>
                <a:gd name="T43" fmla="*/ 2147483647 h 164"/>
                <a:gd name="T44" fmla="*/ 2147483647 w 160"/>
                <a:gd name="T45" fmla="*/ 2147483647 h 164"/>
                <a:gd name="T46" fmla="*/ 2147483647 w 160"/>
                <a:gd name="T47" fmla="*/ 2147483647 h 164"/>
                <a:gd name="T48" fmla="*/ 2147483647 w 160"/>
                <a:gd name="T49" fmla="*/ 2147483647 h 164"/>
                <a:gd name="T50" fmla="*/ 2147483647 w 160"/>
                <a:gd name="T51" fmla="*/ 2147483647 h 164"/>
                <a:gd name="T52" fmla="*/ 2147483647 w 160"/>
                <a:gd name="T53" fmla="*/ 2147483647 h 164"/>
                <a:gd name="T54" fmla="*/ 2147483647 w 160"/>
                <a:gd name="T55" fmla="*/ 2147483647 h 164"/>
                <a:gd name="T56" fmla="*/ 2147483647 w 160"/>
                <a:gd name="T57" fmla="*/ 2147483647 h 164"/>
                <a:gd name="T58" fmla="*/ 2147483647 w 160"/>
                <a:gd name="T59" fmla="*/ 2147483647 h 164"/>
                <a:gd name="T60" fmla="*/ 2147483647 w 160"/>
                <a:gd name="T61" fmla="*/ 2147483647 h 164"/>
                <a:gd name="T62" fmla="*/ 2147483647 w 160"/>
                <a:gd name="T63" fmla="*/ 2147483647 h 164"/>
                <a:gd name="T64" fmla="*/ 0 w 160"/>
                <a:gd name="T65" fmla="*/ 2147483647 h 164"/>
                <a:gd name="T66" fmla="*/ 2147483647 w 160"/>
                <a:gd name="T67" fmla="*/ 2147483647 h 164"/>
                <a:gd name="T68" fmla="*/ 2147483647 w 160"/>
                <a:gd name="T69" fmla="*/ 0 h 164"/>
                <a:gd name="T70" fmla="*/ 2147483647 w 160"/>
                <a:gd name="T71" fmla="*/ 2147483647 h 164"/>
                <a:gd name="T72" fmla="*/ 2147483647 w 160"/>
                <a:gd name="T73" fmla="*/ 2147483647 h 164"/>
                <a:gd name="T74" fmla="*/ 2147483647 w 160"/>
                <a:gd name="T75" fmla="*/ 2147483647 h 164"/>
                <a:gd name="T76" fmla="*/ 2147483647 w 160"/>
                <a:gd name="T77" fmla="*/ 2147483647 h 164"/>
                <a:gd name="T78" fmla="*/ 2147483647 w 160"/>
                <a:gd name="T79" fmla="*/ 2147483647 h 164"/>
                <a:gd name="T80" fmla="*/ 2147483647 w 160"/>
                <a:gd name="T81" fmla="*/ 2147483647 h 164"/>
                <a:gd name="T82" fmla="*/ 2147483647 w 160"/>
                <a:gd name="T83" fmla="*/ 2147483647 h 164"/>
                <a:gd name="T84" fmla="*/ 2147483647 w 160"/>
                <a:gd name="T85" fmla="*/ 2147483647 h 164"/>
                <a:gd name="T86" fmla="*/ 2147483647 w 160"/>
                <a:gd name="T87" fmla="*/ 2147483647 h 164"/>
                <a:gd name="T88" fmla="*/ 2147483647 w 160"/>
                <a:gd name="T89" fmla="*/ 2147483647 h 164"/>
                <a:gd name="T90" fmla="*/ 2147483647 w 160"/>
                <a:gd name="T91" fmla="*/ 2147483647 h 164"/>
                <a:gd name="T92" fmla="*/ 2147483647 w 160"/>
                <a:gd name="T93" fmla="*/ 2147483647 h 164"/>
                <a:gd name="T94" fmla="*/ 2147483647 w 160"/>
                <a:gd name="T95" fmla="*/ 2147483647 h 164"/>
                <a:gd name="T96" fmla="*/ 2147483647 w 160"/>
                <a:gd name="T97" fmla="*/ 2147483647 h 164"/>
                <a:gd name="T98" fmla="*/ 2147483647 w 160"/>
                <a:gd name="T99" fmla="*/ 2147483647 h 16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60"/>
                <a:gd name="T151" fmla="*/ 0 h 164"/>
                <a:gd name="T152" fmla="*/ 160 w 160"/>
                <a:gd name="T153" fmla="*/ 164 h 16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60" h="164">
                  <a:moveTo>
                    <a:pt x="160" y="38"/>
                  </a:moveTo>
                  <a:lnTo>
                    <a:pt x="160" y="114"/>
                  </a:lnTo>
                  <a:lnTo>
                    <a:pt x="156" y="118"/>
                  </a:lnTo>
                  <a:lnTo>
                    <a:pt x="156" y="122"/>
                  </a:lnTo>
                  <a:lnTo>
                    <a:pt x="160" y="126"/>
                  </a:lnTo>
                  <a:lnTo>
                    <a:pt x="160" y="164"/>
                  </a:lnTo>
                  <a:lnTo>
                    <a:pt x="154" y="164"/>
                  </a:lnTo>
                  <a:lnTo>
                    <a:pt x="148" y="158"/>
                  </a:lnTo>
                  <a:lnTo>
                    <a:pt x="144" y="152"/>
                  </a:lnTo>
                  <a:lnTo>
                    <a:pt x="144" y="144"/>
                  </a:lnTo>
                  <a:lnTo>
                    <a:pt x="126" y="144"/>
                  </a:lnTo>
                  <a:lnTo>
                    <a:pt x="120" y="148"/>
                  </a:lnTo>
                  <a:lnTo>
                    <a:pt x="112" y="148"/>
                  </a:lnTo>
                  <a:lnTo>
                    <a:pt x="104" y="148"/>
                  </a:lnTo>
                  <a:lnTo>
                    <a:pt x="102" y="146"/>
                  </a:lnTo>
                  <a:lnTo>
                    <a:pt x="102" y="144"/>
                  </a:lnTo>
                  <a:lnTo>
                    <a:pt x="104" y="138"/>
                  </a:lnTo>
                  <a:lnTo>
                    <a:pt x="110" y="134"/>
                  </a:lnTo>
                  <a:lnTo>
                    <a:pt x="116" y="128"/>
                  </a:lnTo>
                  <a:lnTo>
                    <a:pt x="120" y="126"/>
                  </a:lnTo>
                  <a:lnTo>
                    <a:pt x="118" y="118"/>
                  </a:lnTo>
                  <a:lnTo>
                    <a:pt x="118" y="112"/>
                  </a:lnTo>
                  <a:lnTo>
                    <a:pt x="116" y="106"/>
                  </a:lnTo>
                  <a:lnTo>
                    <a:pt x="116" y="100"/>
                  </a:lnTo>
                  <a:lnTo>
                    <a:pt x="112" y="94"/>
                  </a:lnTo>
                  <a:lnTo>
                    <a:pt x="104" y="90"/>
                  </a:lnTo>
                  <a:lnTo>
                    <a:pt x="90" y="84"/>
                  </a:lnTo>
                  <a:lnTo>
                    <a:pt x="74" y="80"/>
                  </a:lnTo>
                  <a:lnTo>
                    <a:pt x="68" y="74"/>
                  </a:lnTo>
                  <a:lnTo>
                    <a:pt x="62" y="70"/>
                  </a:lnTo>
                  <a:lnTo>
                    <a:pt x="58" y="68"/>
                  </a:lnTo>
                  <a:lnTo>
                    <a:pt x="54" y="66"/>
                  </a:lnTo>
                  <a:lnTo>
                    <a:pt x="44" y="66"/>
                  </a:lnTo>
                  <a:lnTo>
                    <a:pt x="46" y="60"/>
                  </a:lnTo>
                  <a:lnTo>
                    <a:pt x="48" y="58"/>
                  </a:lnTo>
                  <a:lnTo>
                    <a:pt x="42" y="66"/>
                  </a:lnTo>
                  <a:lnTo>
                    <a:pt x="38" y="70"/>
                  </a:lnTo>
                  <a:lnTo>
                    <a:pt x="34" y="72"/>
                  </a:lnTo>
                  <a:lnTo>
                    <a:pt x="32" y="72"/>
                  </a:lnTo>
                  <a:lnTo>
                    <a:pt x="32" y="66"/>
                  </a:lnTo>
                  <a:lnTo>
                    <a:pt x="32" y="64"/>
                  </a:lnTo>
                  <a:lnTo>
                    <a:pt x="26" y="54"/>
                  </a:lnTo>
                  <a:lnTo>
                    <a:pt x="24" y="50"/>
                  </a:lnTo>
                  <a:lnTo>
                    <a:pt x="20" y="48"/>
                  </a:lnTo>
                  <a:lnTo>
                    <a:pt x="20" y="44"/>
                  </a:lnTo>
                  <a:lnTo>
                    <a:pt x="20" y="42"/>
                  </a:lnTo>
                  <a:lnTo>
                    <a:pt x="24" y="42"/>
                  </a:lnTo>
                  <a:lnTo>
                    <a:pt x="28" y="42"/>
                  </a:lnTo>
                  <a:lnTo>
                    <a:pt x="32" y="44"/>
                  </a:lnTo>
                  <a:lnTo>
                    <a:pt x="34" y="42"/>
                  </a:lnTo>
                  <a:lnTo>
                    <a:pt x="38" y="38"/>
                  </a:lnTo>
                  <a:lnTo>
                    <a:pt x="46" y="40"/>
                  </a:lnTo>
                  <a:lnTo>
                    <a:pt x="50" y="38"/>
                  </a:lnTo>
                  <a:lnTo>
                    <a:pt x="54" y="36"/>
                  </a:lnTo>
                  <a:lnTo>
                    <a:pt x="50" y="36"/>
                  </a:lnTo>
                  <a:lnTo>
                    <a:pt x="40" y="36"/>
                  </a:lnTo>
                  <a:lnTo>
                    <a:pt x="32" y="38"/>
                  </a:lnTo>
                  <a:lnTo>
                    <a:pt x="26" y="38"/>
                  </a:lnTo>
                  <a:lnTo>
                    <a:pt x="22" y="36"/>
                  </a:lnTo>
                  <a:lnTo>
                    <a:pt x="18" y="32"/>
                  </a:lnTo>
                  <a:lnTo>
                    <a:pt x="18" y="28"/>
                  </a:lnTo>
                  <a:lnTo>
                    <a:pt x="16" y="28"/>
                  </a:lnTo>
                  <a:lnTo>
                    <a:pt x="14" y="26"/>
                  </a:lnTo>
                  <a:lnTo>
                    <a:pt x="6" y="22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6" y="8"/>
                  </a:lnTo>
                  <a:lnTo>
                    <a:pt x="14" y="4"/>
                  </a:lnTo>
                  <a:lnTo>
                    <a:pt x="22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6" y="2"/>
                  </a:lnTo>
                  <a:lnTo>
                    <a:pt x="44" y="4"/>
                  </a:lnTo>
                  <a:lnTo>
                    <a:pt x="50" y="4"/>
                  </a:lnTo>
                  <a:lnTo>
                    <a:pt x="54" y="10"/>
                  </a:lnTo>
                  <a:lnTo>
                    <a:pt x="56" y="16"/>
                  </a:lnTo>
                  <a:lnTo>
                    <a:pt x="56" y="32"/>
                  </a:lnTo>
                  <a:lnTo>
                    <a:pt x="58" y="38"/>
                  </a:lnTo>
                  <a:lnTo>
                    <a:pt x="60" y="40"/>
                  </a:lnTo>
                  <a:lnTo>
                    <a:pt x="62" y="40"/>
                  </a:lnTo>
                  <a:lnTo>
                    <a:pt x="64" y="48"/>
                  </a:lnTo>
                  <a:lnTo>
                    <a:pt x="66" y="54"/>
                  </a:lnTo>
                  <a:lnTo>
                    <a:pt x="70" y="54"/>
                  </a:lnTo>
                  <a:lnTo>
                    <a:pt x="72" y="54"/>
                  </a:lnTo>
                  <a:lnTo>
                    <a:pt x="76" y="52"/>
                  </a:lnTo>
                  <a:lnTo>
                    <a:pt x="78" y="48"/>
                  </a:lnTo>
                  <a:lnTo>
                    <a:pt x="84" y="42"/>
                  </a:lnTo>
                  <a:lnTo>
                    <a:pt x="88" y="38"/>
                  </a:lnTo>
                  <a:lnTo>
                    <a:pt x="94" y="34"/>
                  </a:lnTo>
                  <a:lnTo>
                    <a:pt x="100" y="28"/>
                  </a:lnTo>
                  <a:lnTo>
                    <a:pt x="106" y="22"/>
                  </a:lnTo>
                  <a:lnTo>
                    <a:pt x="108" y="20"/>
                  </a:lnTo>
                  <a:lnTo>
                    <a:pt x="112" y="18"/>
                  </a:lnTo>
                  <a:lnTo>
                    <a:pt x="116" y="20"/>
                  </a:lnTo>
                  <a:lnTo>
                    <a:pt x="120" y="22"/>
                  </a:lnTo>
                  <a:lnTo>
                    <a:pt x="128" y="26"/>
                  </a:lnTo>
                  <a:lnTo>
                    <a:pt x="136" y="30"/>
                  </a:lnTo>
                  <a:lnTo>
                    <a:pt x="142" y="34"/>
                  </a:lnTo>
                  <a:lnTo>
                    <a:pt x="150" y="36"/>
                  </a:lnTo>
                  <a:lnTo>
                    <a:pt x="160" y="3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3" name="Freeform 308"/>
            <p:cNvSpPr/>
            <p:nvPr/>
          </p:nvSpPr>
          <p:spPr bwMode="auto">
            <a:xfrm>
              <a:off x="7420275" y="4837111"/>
              <a:ext cx="34594" cy="19911"/>
            </a:xfrm>
            <a:custGeom>
              <a:avLst/>
              <a:gdLst>
                <a:gd name="T0" fmla="*/ 2147483647 w 24"/>
                <a:gd name="T1" fmla="*/ 2147483647 h 14"/>
                <a:gd name="T2" fmla="*/ 2147483647 w 24"/>
                <a:gd name="T3" fmla="*/ 2147483647 h 14"/>
                <a:gd name="T4" fmla="*/ 0 w 24"/>
                <a:gd name="T5" fmla="*/ 2147483647 h 14"/>
                <a:gd name="T6" fmla="*/ 2147483647 w 24"/>
                <a:gd name="T7" fmla="*/ 0 h 14"/>
                <a:gd name="T8" fmla="*/ 2147483647 w 24"/>
                <a:gd name="T9" fmla="*/ 0 h 14"/>
                <a:gd name="T10" fmla="*/ 2147483647 w 24"/>
                <a:gd name="T11" fmla="*/ 0 h 14"/>
                <a:gd name="T12" fmla="*/ 2147483647 w 24"/>
                <a:gd name="T13" fmla="*/ 0 h 14"/>
                <a:gd name="T14" fmla="*/ 2147483647 w 24"/>
                <a:gd name="T15" fmla="*/ 2147483647 h 14"/>
                <a:gd name="T16" fmla="*/ 2147483647 w 24"/>
                <a:gd name="T17" fmla="*/ 2147483647 h 14"/>
                <a:gd name="T18" fmla="*/ 2147483647 w 24"/>
                <a:gd name="T19" fmla="*/ 2147483647 h 14"/>
                <a:gd name="T20" fmla="*/ 2147483647 w 24"/>
                <a:gd name="T21" fmla="*/ 2147483647 h 14"/>
                <a:gd name="T22" fmla="*/ 2147483647 w 24"/>
                <a:gd name="T23" fmla="*/ 2147483647 h 14"/>
                <a:gd name="T24" fmla="*/ 2147483647 w 24"/>
                <a:gd name="T25" fmla="*/ 2147483647 h 14"/>
                <a:gd name="T26" fmla="*/ 2147483647 w 24"/>
                <a:gd name="T27" fmla="*/ 2147483647 h 1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4"/>
                <a:gd name="T43" fmla="*/ 0 h 14"/>
                <a:gd name="T44" fmla="*/ 24 w 24"/>
                <a:gd name="T45" fmla="*/ 14 h 1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4" h="14">
                  <a:moveTo>
                    <a:pt x="16" y="12"/>
                  </a:moveTo>
                  <a:lnTo>
                    <a:pt x="8" y="8"/>
                  </a:lnTo>
                  <a:lnTo>
                    <a:pt x="0" y="2"/>
                  </a:lnTo>
                  <a:lnTo>
                    <a:pt x="4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18" y="4"/>
                  </a:lnTo>
                  <a:lnTo>
                    <a:pt x="22" y="4"/>
                  </a:lnTo>
                  <a:lnTo>
                    <a:pt x="24" y="10"/>
                  </a:lnTo>
                  <a:lnTo>
                    <a:pt x="22" y="12"/>
                  </a:lnTo>
                  <a:lnTo>
                    <a:pt x="20" y="14"/>
                  </a:lnTo>
                  <a:lnTo>
                    <a:pt x="18" y="14"/>
                  </a:lnTo>
                  <a:lnTo>
                    <a:pt x="16" y="1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4" name="Freeform 309"/>
            <p:cNvSpPr/>
            <p:nvPr/>
          </p:nvSpPr>
          <p:spPr bwMode="auto">
            <a:xfrm>
              <a:off x="7645131" y="5597736"/>
              <a:ext cx="31134" cy="11947"/>
            </a:xfrm>
            <a:custGeom>
              <a:avLst/>
              <a:gdLst>
                <a:gd name="T0" fmla="*/ 2147483647 w 22"/>
                <a:gd name="T1" fmla="*/ 2147483647 h 8"/>
                <a:gd name="T2" fmla="*/ 2147483647 w 22"/>
                <a:gd name="T3" fmla="*/ 2147483647 h 8"/>
                <a:gd name="T4" fmla="*/ 2147483647 w 22"/>
                <a:gd name="T5" fmla="*/ 2147483647 h 8"/>
                <a:gd name="T6" fmla="*/ 0 w 22"/>
                <a:gd name="T7" fmla="*/ 2147483647 h 8"/>
                <a:gd name="T8" fmla="*/ 2147483647 w 22"/>
                <a:gd name="T9" fmla="*/ 2147483647 h 8"/>
                <a:gd name="T10" fmla="*/ 2147483647 w 22"/>
                <a:gd name="T11" fmla="*/ 2147483647 h 8"/>
                <a:gd name="T12" fmla="*/ 2147483647 w 22"/>
                <a:gd name="T13" fmla="*/ 2147483647 h 8"/>
                <a:gd name="T14" fmla="*/ 2147483647 w 22"/>
                <a:gd name="T15" fmla="*/ 2147483647 h 8"/>
                <a:gd name="T16" fmla="*/ 2147483647 w 22"/>
                <a:gd name="T17" fmla="*/ 2147483647 h 8"/>
                <a:gd name="T18" fmla="*/ 2147483647 w 22"/>
                <a:gd name="T19" fmla="*/ 0 h 8"/>
                <a:gd name="T20" fmla="*/ 2147483647 w 22"/>
                <a:gd name="T21" fmla="*/ 0 h 8"/>
                <a:gd name="T22" fmla="*/ 2147483647 w 22"/>
                <a:gd name="T23" fmla="*/ 2147483647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2"/>
                <a:gd name="T37" fmla="*/ 0 h 8"/>
                <a:gd name="T38" fmla="*/ 22 w 22"/>
                <a:gd name="T39" fmla="*/ 8 h 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2" h="8">
                  <a:moveTo>
                    <a:pt x="8" y="2"/>
                  </a:move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4" y="8"/>
                  </a:lnTo>
                  <a:lnTo>
                    <a:pt x="8" y="8"/>
                  </a:lnTo>
                  <a:lnTo>
                    <a:pt x="12" y="8"/>
                  </a:lnTo>
                  <a:lnTo>
                    <a:pt x="16" y="6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5" name="Freeform 310"/>
            <p:cNvSpPr/>
            <p:nvPr/>
          </p:nvSpPr>
          <p:spPr bwMode="auto">
            <a:xfrm>
              <a:off x="8187093" y="4648614"/>
              <a:ext cx="42665" cy="58407"/>
            </a:xfrm>
            <a:custGeom>
              <a:avLst/>
              <a:gdLst>
                <a:gd name="T0" fmla="*/ 2147483647 w 30"/>
                <a:gd name="T1" fmla="*/ 2147483647 h 36"/>
                <a:gd name="T2" fmla="*/ 2147483647 w 30"/>
                <a:gd name="T3" fmla="*/ 2147483647 h 36"/>
                <a:gd name="T4" fmla="*/ 2147483647 w 30"/>
                <a:gd name="T5" fmla="*/ 2147483647 h 36"/>
                <a:gd name="T6" fmla="*/ 2147483647 w 30"/>
                <a:gd name="T7" fmla="*/ 2147483647 h 36"/>
                <a:gd name="T8" fmla="*/ 2147483647 w 30"/>
                <a:gd name="T9" fmla="*/ 2147483647 h 36"/>
                <a:gd name="T10" fmla="*/ 2147483647 w 30"/>
                <a:gd name="T11" fmla="*/ 2147483647 h 36"/>
                <a:gd name="T12" fmla="*/ 2147483647 w 30"/>
                <a:gd name="T13" fmla="*/ 2147483647 h 36"/>
                <a:gd name="T14" fmla="*/ 2147483647 w 30"/>
                <a:gd name="T15" fmla="*/ 2147483647 h 36"/>
                <a:gd name="T16" fmla="*/ 0 w 30"/>
                <a:gd name="T17" fmla="*/ 2147483647 h 36"/>
                <a:gd name="T18" fmla="*/ 0 w 30"/>
                <a:gd name="T19" fmla="*/ 0 h 36"/>
                <a:gd name="T20" fmla="*/ 2147483647 w 30"/>
                <a:gd name="T21" fmla="*/ 2147483647 h 36"/>
                <a:gd name="T22" fmla="*/ 2147483647 w 30"/>
                <a:gd name="T23" fmla="*/ 2147483647 h 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0"/>
                <a:gd name="T37" fmla="*/ 0 h 36"/>
                <a:gd name="T38" fmla="*/ 30 w 30"/>
                <a:gd name="T39" fmla="*/ 36 h 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0" h="36">
                  <a:moveTo>
                    <a:pt x="30" y="26"/>
                  </a:moveTo>
                  <a:lnTo>
                    <a:pt x="30" y="36"/>
                  </a:lnTo>
                  <a:lnTo>
                    <a:pt x="26" y="36"/>
                  </a:lnTo>
                  <a:lnTo>
                    <a:pt x="22" y="32"/>
                  </a:lnTo>
                  <a:lnTo>
                    <a:pt x="20" y="26"/>
                  </a:lnTo>
                  <a:lnTo>
                    <a:pt x="18" y="18"/>
                  </a:lnTo>
                  <a:lnTo>
                    <a:pt x="14" y="14"/>
                  </a:lnTo>
                  <a:lnTo>
                    <a:pt x="6" y="8"/>
                  </a:lnTo>
                  <a:lnTo>
                    <a:pt x="0" y="6"/>
                  </a:lnTo>
                  <a:lnTo>
                    <a:pt x="0" y="0"/>
                  </a:lnTo>
                  <a:lnTo>
                    <a:pt x="14" y="12"/>
                  </a:lnTo>
                  <a:lnTo>
                    <a:pt x="30" y="2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6" name="Freeform 311"/>
            <p:cNvSpPr/>
            <p:nvPr/>
          </p:nvSpPr>
          <p:spPr bwMode="auto">
            <a:xfrm>
              <a:off x="7816945" y="4582242"/>
              <a:ext cx="18450" cy="19911"/>
            </a:xfrm>
            <a:custGeom>
              <a:avLst/>
              <a:gdLst>
                <a:gd name="T0" fmla="*/ 2147483647 w 12"/>
                <a:gd name="T1" fmla="*/ 2147483647 h 12"/>
                <a:gd name="T2" fmla="*/ 2147483647 w 12"/>
                <a:gd name="T3" fmla="*/ 2147483647 h 12"/>
                <a:gd name="T4" fmla="*/ 2147483647 w 12"/>
                <a:gd name="T5" fmla="*/ 2147483647 h 12"/>
                <a:gd name="T6" fmla="*/ 2147483647 w 12"/>
                <a:gd name="T7" fmla="*/ 2147483647 h 12"/>
                <a:gd name="T8" fmla="*/ 0 w 12"/>
                <a:gd name="T9" fmla="*/ 2147483647 h 12"/>
                <a:gd name="T10" fmla="*/ 0 w 12"/>
                <a:gd name="T11" fmla="*/ 0 h 12"/>
                <a:gd name="T12" fmla="*/ 2147483647 w 12"/>
                <a:gd name="T13" fmla="*/ 2147483647 h 12"/>
                <a:gd name="T14" fmla="*/ 2147483647 w 12"/>
                <a:gd name="T15" fmla="*/ 2147483647 h 12"/>
                <a:gd name="T16" fmla="*/ 2147483647 w 12"/>
                <a:gd name="T17" fmla="*/ 2147483647 h 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2"/>
                <a:gd name="T29" fmla="*/ 12 w 12"/>
                <a:gd name="T30" fmla="*/ 12 h 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2">
                  <a:moveTo>
                    <a:pt x="12" y="12"/>
                  </a:moveTo>
                  <a:lnTo>
                    <a:pt x="10" y="12"/>
                  </a:lnTo>
                  <a:lnTo>
                    <a:pt x="6" y="12"/>
                  </a:lnTo>
                  <a:lnTo>
                    <a:pt x="4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2"/>
                  </a:lnTo>
                  <a:lnTo>
                    <a:pt x="8" y="4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7" name="Freeform 312"/>
            <p:cNvSpPr/>
            <p:nvPr/>
          </p:nvSpPr>
          <p:spPr bwMode="auto">
            <a:xfrm>
              <a:off x="7820404" y="4618083"/>
              <a:ext cx="20756" cy="5310"/>
            </a:xfrm>
            <a:custGeom>
              <a:avLst/>
              <a:gdLst>
                <a:gd name="T0" fmla="*/ 2147483647 w 14"/>
                <a:gd name="T1" fmla="*/ 0 h 4"/>
                <a:gd name="T2" fmla="*/ 2147483647 w 14"/>
                <a:gd name="T3" fmla="*/ 2147483647 h 4"/>
                <a:gd name="T4" fmla="*/ 0 w 14"/>
                <a:gd name="T5" fmla="*/ 2147483647 h 4"/>
                <a:gd name="T6" fmla="*/ 0 w 14"/>
                <a:gd name="T7" fmla="*/ 0 h 4"/>
                <a:gd name="T8" fmla="*/ 2147483647 w 14"/>
                <a:gd name="T9" fmla="*/ 0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"/>
                <a:gd name="T16" fmla="*/ 0 h 4"/>
                <a:gd name="T17" fmla="*/ 14 w 1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" h="4">
                  <a:moveTo>
                    <a:pt x="14" y="0"/>
                  </a:moveTo>
                  <a:lnTo>
                    <a:pt x="14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8" name="Freeform 313"/>
            <p:cNvSpPr/>
            <p:nvPr/>
          </p:nvSpPr>
          <p:spPr bwMode="auto">
            <a:xfrm>
              <a:off x="7773126" y="4750828"/>
              <a:ext cx="14991" cy="18584"/>
            </a:xfrm>
            <a:custGeom>
              <a:avLst/>
              <a:gdLst>
                <a:gd name="T0" fmla="*/ 2147483647 w 10"/>
                <a:gd name="T1" fmla="*/ 2147483647 h 12"/>
                <a:gd name="T2" fmla="*/ 2147483647 w 10"/>
                <a:gd name="T3" fmla="*/ 2147483647 h 12"/>
                <a:gd name="T4" fmla="*/ 2147483647 w 10"/>
                <a:gd name="T5" fmla="*/ 2147483647 h 12"/>
                <a:gd name="T6" fmla="*/ 2147483647 w 10"/>
                <a:gd name="T7" fmla="*/ 2147483647 h 12"/>
                <a:gd name="T8" fmla="*/ 0 w 10"/>
                <a:gd name="T9" fmla="*/ 2147483647 h 12"/>
                <a:gd name="T10" fmla="*/ 0 w 10"/>
                <a:gd name="T11" fmla="*/ 2147483647 h 12"/>
                <a:gd name="T12" fmla="*/ 2147483647 w 10"/>
                <a:gd name="T13" fmla="*/ 0 h 12"/>
                <a:gd name="T14" fmla="*/ 2147483647 w 10"/>
                <a:gd name="T15" fmla="*/ 2147483647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12"/>
                <a:gd name="T26" fmla="*/ 10 w 10"/>
                <a:gd name="T27" fmla="*/ 12 h 1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12">
                  <a:moveTo>
                    <a:pt x="10" y="6"/>
                  </a:moveTo>
                  <a:lnTo>
                    <a:pt x="8" y="10"/>
                  </a:lnTo>
                  <a:lnTo>
                    <a:pt x="4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0"/>
                  </a:lnTo>
                  <a:lnTo>
                    <a:pt x="10" y="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9" name="Freeform 314"/>
            <p:cNvSpPr/>
            <p:nvPr/>
          </p:nvSpPr>
          <p:spPr bwMode="auto">
            <a:xfrm>
              <a:off x="7695868" y="4566314"/>
              <a:ext cx="21909" cy="10620"/>
            </a:xfrm>
            <a:custGeom>
              <a:avLst/>
              <a:gdLst>
                <a:gd name="T0" fmla="*/ 2147483647 w 16"/>
                <a:gd name="T1" fmla="*/ 2147483647 h 6"/>
                <a:gd name="T2" fmla="*/ 2147483647 w 16"/>
                <a:gd name="T3" fmla="*/ 2147483647 h 6"/>
                <a:gd name="T4" fmla="*/ 2147483647 w 16"/>
                <a:gd name="T5" fmla="*/ 2147483647 h 6"/>
                <a:gd name="T6" fmla="*/ 0 w 16"/>
                <a:gd name="T7" fmla="*/ 2147483647 h 6"/>
                <a:gd name="T8" fmla="*/ 2147483647 w 16"/>
                <a:gd name="T9" fmla="*/ 2147483647 h 6"/>
                <a:gd name="T10" fmla="*/ 2147483647 w 16"/>
                <a:gd name="T11" fmla="*/ 0 h 6"/>
                <a:gd name="T12" fmla="*/ 2147483647 w 16"/>
                <a:gd name="T13" fmla="*/ 0 h 6"/>
                <a:gd name="T14" fmla="*/ 2147483647 w 16"/>
                <a:gd name="T15" fmla="*/ 2147483647 h 6"/>
                <a:gd name="T16" fmla="*/ 2147483647 w 16"/>
                <a:gd name="T17" fmla="*/ 2147483647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"/>
                <a:gd name="T28" fmla="*/ 0 h 6"/>
                <a:gd name="T29" fmla="*/ 16 w 16"/>
                <a:gd name="T30" fmla="*/ 6 h 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" h="6">
                  <a:moveTo>
                    <a:pt x="16" y="6"/>
                  </a:moveTo>
                  <a:lnTo>
                    <a:pt x="8" y="6"/>
                  </a:lnTo>
                  <a:lnTo>
                    <a:pt x="4" y="6"/>
                  </a:lnTo>
                  <a:lnTo>
                    <a:pt x="0" y="6"/>
                  </a:lnTo>
                  <a:lnTo>
                    <a:pt x="4" y="2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6" y="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80" name="Freeform 315"/>
            <p:cNvSpPr/>
            <p:nvPr/>
          </p:nvSpPr>
          <p:spPr bwMode="auto">
            <a:xfrm>
              <a:off x="7557495" y="4622066"/>
              <a:ext cx="13837" cy="5310"/>
            </a:xfrm>
            <a:custGeom>
              <a:avLst/>
              <a:gdLst>
                <a:gd name="T0" fmla="*/ 2147483647 w 10"/>
                <a:gd name="T1" fmla="*/ 0 h 4"/>
                <a:gd name="T2" fmla="*/ 2147483647 w 10"/>
                <a:gd name="T3" fmla="*/ 2147483647 h 4"/>
                <a:gd name="T4" fmla="*/ 2147483647 w 10"/>
                <a:gd name="T5" fmla="*/ 2147483647 h 4"/>
                <a:gd name="T6" fmla="*/ 2147483647 w 10"/>
                <a:gd name="T7" fmla="*/ 2147483647 h 4"/>
                <a:gd name="T8" fmla="*/ 0 w 10"/>
                <a:gd name="T9" fmla="*/ 0 h 4"/>
                <a:gd name="T10" fmla="*/ 2147483647 w 10"/>
                <a:gd name="T11" fmla="*/ 0 h 4"/>
                <a:gd name="T12" fmla="*/ 2147483647 w 10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4"/>
                <a:gd name="T23" fmla="*/ 10 w 10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4">
                  <a:moveTo>
                    <a:pt x="10" y="0"/>
                  </a:moveTo>
                  <a:lnTo>
                    <a:pt x="8" y="2"/>
                  </a:lnTo>
                  <a:lnTo>
                    <a:pt x="4" y="4"/>
                  </a:lnTo>
                  <a:lnTo>
                    <a:pt x="2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81" name="Freeform 316"/>
            <p:cNvSpPr/>
            <p:nvPr/>
          </p:nvSpPr>
          <p:spPr bwMode="auto">
            <a:xfrm>
              <a:off x="7502146" y="4254364"/>
              <a:ext cx="26521" cy="53098"/>
            </a:xfrm>
            <a:custGeom>
              <a:avLst/>
              <a:gdLst>
                <a:gd name="T0" fmla="*/ 2147483647 w 18"/>
                <a:gd name="T1" fmla="*/ 2147483647 h 34"/>
                <a:gd name="T2" fmla="*/ 2147483647 w 18"/>
                <a:gd name="T3" fmla="*/ 2147483647 h 34"/>
                <a:gd name="T4" fmla="*/ 2147483647 w 18"/>
                <a:gd name="T5" fmla="*/ 2147483647 h 34"/>
                <a:gd name="T6" fmla="*/ 2147483647 w 18"/>
                <a:gd name="T7" fmla="*/ 2147483647 h 34"/>
                <a:gd name="T8" fmla="*/ 2147483647 w 18"/>
                <a:gd name="T9" fmla="*/ 2147483647 h 34"/>
                <a:gd name="T10" fmla="*/ 2147483647 w 18"/>
                <a:gd name="T11" fmla="*/ 2147483647 h 34"/>
                <a:gd name="T12" fmla="*/ 2147483647 w 18"/>
                <a:gd name="T13" fmla="*/ 2147483647 h 34"/>
                <a:gd name="T14" fmla="*/ 2147483647 w 18"/>
                <a:gd name="T15" fmla="*/ 2147483647 h 34"/>
                <a:gd name="T16" fmla="*/ 2147483647 w 18"/>
                <a:gd name="T17" fmla="*/ 2147483647 h 34"/>
                <a:gd name="T18" fmla="*/ 2147483647 w 18"/>
                <a:gd name="T19" fmla="*/ 2147483647 h 34"/>
                <a:gd name="T20" fmla="*/ 2147483647 w 18"/>
                <a:gd name="T21" fmla="*/ 2147483647 h 34"/>
                <a:gd name="T22" fmla="*/ 2147483647 w 18"/>
                <a:gd name="T23" fmla="*/ 2147483647 h 34"/>
                <a:gd name="T24" fmla="*/ 0 w 18"/>
                <a:gd name="T25" fmla="*/ 2147483647 h 34"/>
                <a:gd name="T26" fmla="*/ 2147483647 w 18"/>
                <a:gd name="T27" fmla="*/ 2147483647 h 34"/>
                <a:gd name="T28" fmla="*/ 2147483647 w 18"/>
                <a:gd name="T29" fmla="*/ 2147483647 h 34"/>
                <a:gd name="T30" fmla="*/ 2147483647 w 18"/>
                <a:gd name="T31" fmla="*/ 2147483647 h 34"/>
                <a:gd name="T32" fmla="*/ 2147483647 w 18"/>
                <a:gd name="T33" fmla="*/ 2147483647 h 34"/>
                <a:gd name="T34" fmla="*/ 2147483647 w 18"/>
                <a:gd name="T35" fmla="*/ 0 h 34"/>
                <a:gd name="T36" fmla="*/ 2147483647 w 18"/>
                <a:gd name="T37" fmla="*/ 0 h 34"/>
                <a:gd name="T38" fmla="*/ 2147483647 w 18"/>
                <a:gd name="T39" fmla="*/ 2147483647 h 34"/>
                <a:gd name="T40" fmla="*/ 2147483647 w 18"/>
                <a:gd name="T41" fmla="*/ 2147483647 h 34"/>
                <a:gd name="T42" fmla="*/ 2147483647 w 18"/>
                <a:gd name="T43" fmla="*/ 2147483647 h 3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8"/>
                <a:gd name="T67" fmla="*/ 0 h 34"/>
                <a:gd name="T68" fmla="*/ 18 w 18"/>
                <a:gd name="T69" fmla="*/ 34 h 3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8" h="34">
                  <a:moveTo>
                    <a:pt x="18" y="6"/>
                  </a:moveTo>
                  <a:lnTo>
                    <a:pt x="16" y="12"/>
                  </a:lnTo>
                  <a:lnTo>
                    <a:pt x="14" y="14"/>
                  </a:lnTo>
                  <a:lnTo>
                    <a:pt x="12" y="18"/>
                  </a:lnTo>
                  <a:lnTo>
                    <a:pt x="12" y="24"/>
                  </a:lnTo>
                  <a:lnTo>
                    <a:pt x="12" y="26"/>
                  </a:lnTo>
                  <a:lnTo>
                    <a:pt x="12" y="28"/>
                  </a:lnTo>
                  <a:lnTo>
                    <a:pt x="14" y="32"/>
                  </a:lnTo>
                  <a:lnTo>
                    <a:pt x="14" y="34"/>
                  </a:lnTo>
                  <a:lnTo>
                    <a:pt x="10" y="34"/>
                  </a:lnTo>
                  <a:lnTo>
                    <a:pt x="6" y="28"/>
                  </a:lnTo>
                  <a:lnTo>
                    <a:pt x="2" y="24"/>
                  </a:lnTo>
                  <a:lnTo>
                    <a:pt x="0" y="18"/>
                  </a:lnTo>
                  <a:lnTo>
                    <a:pt x="2" y="16"/>
                  </a:lnTo>
                  <a:lnTo>
                    <a:pt x="6" y="16"/>
                  </a:lnTo>
                  <a:lnTo>
                    <a:pt x="6" y="8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18" y="4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82" name="Freeform 317"/>
            <p:cNvSpPr/>
            <p:nvPr/>
          </p:nvSpPr>
          <p:spPr bwMode="auto">
            <a:xfrm>
              <a:off x="7530973" y="4275603"/>
              <a:ext cx="19603" cy="19911"/>
            </a:xfrm>
            <a:custGeom>
              <a:avLst/>
              <a:gdLst>
                <a:gd name="T0" fmla="*/ 2147483647 w 14"/>
                <a:gd name="T1" fmla="*/ 0 h 12"/>
                <a:gd name="T2" fmla="*/ 2147483647 w 14"/>
                <a:gd name="T3" fmla="*/ 2147483647 h 12"/>
                <a:gd name="T4" fmla="*/ 2147483647 w 14"/>
                <a:gd name="T5" fmla="*/ 2147483647 h 12"/>
                <a:gd name="T6" fmla="*/ 2147483647 w 14"/>
                <a:gd name="T7" fmla="*/ 2147483647 h 12"/>
                <a:gd name="T8" fmla="*/ 2147483647 w 14"/>
                <a:gd name="T9" fmla="*/ 2147483647 h 12"/>
                <a:gd name="T10" fmla="*/ 2147483647 w 14"/>
                <a:gd name="T11" fmla="*/ 2147483647 h 12"/>
                <a:gd name="T12" fmla="*/ 0 w 14"/>
                <a:gd name="T13" fmla="*/ 2147483647 h 12"/>
                <a:gd name="T14" fmla="*/ 2147483647 w 14"/>
                <a:gd name="T15" fmla="*/ 2147483647 h 12"/>
                <a:gd name="T16" fmla="*/ 2147483647 w 14"/>
                <a:gd name="T17" fmla="*/ 0 h 12"/>
                <a:gd name="T18" fmla="*/ 2147483647 w 14"/>
                <a:gd name="T19" fmla="*/ 0 h 12"/>
                <a:gd name="T20" fmla="*/ 2147483647 w 14"/>
                <a:gd name="T21" fmla="*/ 0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"/>
                <a:gd name="T34" fmla="*/ 0 h 12"/>
                <a:gd name="T35" fmla="*/ 14 w 14"/>
                <a:gd name="T36" fmla="*/ 12 h 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" h="12">
                  <a:moveTo>
                    <a:pt x="14" y="0"/>
                  </a:moveTo>
                  <a:lnTo>
                    <a:pt x="12" y="4"/>
                  </a:lnTo>
                  <a:lnTo>
                    <a:pt x="10" y="8"/>
                  </a:lnTo>
                  <a:lnTo>
                    <a:pt x="8" y="10"/>
                  </a:lnTo>
                  <a:lnTo>
                    <a:pt x="4" y="12"/>
                  </a:lnTo>
                  <a:lnTo>
                    <a:pt x="2" y="10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83" name="Freeform 318"/>
            <p:cNvSpPr/>
            <p:nvPr/>
          </p:nvSpPr>
          <p:spPr bwMode="auto">
            <a:xfrm>
              <a:off x="7513677" y="4206577"/>
              <a:ext cx="17296" cy="25221"/>
            </a:xfrm>
            <a:custGeom>
              <a:avLst/>
              <a:gdLst>
                <a:gd name="T0" fmla="*/ 0 w 12"/>
                <a:gd name="T1" fmla="*/ 2147483647 h 16"/>
                <a:gd name="T2" fmla="*/ 0 w 12"/>
                <a:gd name="T3" fmla="*/ 0 h 16"/>
                <a:gd name="T4" fmla="*/ 2147483647 w 12"/>
                <a:gd name="T5" fmla="*/ 0 h 16"/>
                <a:gd name="T6" fmla="*/ 2147483647 w 12"/>
                <a:gd name="T7" fmla="*/ 2147483647 h 16"/>
                <a:gd name="T8" fmla="*/ 2147483647 w 12"/>
                <a:gd name="T9" fmla="*/ 2147483647 h 16"/>
                <a:gd name="T10" fmla="*/ 2147483647 w 12"/>
                <a:gd name="T11" fmla="*/ 2147483647 h 16"/>
                <a:gd name="T12" fmla="*/ 2147483647 w 12"/>
                <a:gd name="T13" fmla="*/ 2147483647 h 16"/>
                <a:gd name="T14" fmla="*/ 2147483647 w 12"/>
                <a:gd name="T15" fmla="*/ 2147483647 h 16"/>
                <a:gd name="T16" fmla="*/ 2147483647 w 12"/>
                <a:gd name="T17" fmla="*/ 2147483647 h 16"/>
                <a:gd name="T18" fmla="*/ 2147483647 w 12"/>
                <a:gd name="T19" fmla="*/ 2147483647 h 16"/>
                <a:gd name="T20" fmla="*/ 0 w 12"/>
                <a:gd name="T21" fmla="*/ 2147483647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"/>
                <a:gd name="T34" fmla="*/ 0 h 16"/>
                <a:gd name="T35" fmla="*/ 12 w 12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" h="16">
                  <a:moveTo>
                    <a:pt x="0" y="8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6" y="4"/>
                  </a:lnTo>
                  <a:lnTo>
                    <a:pt x="8" y="6"/>
                  </a:lnTo>
                  <a:lnTo>
                    <a:pt x="12" y="10"/>
                  </a:lnTo>
                  <a:lnTo>
                    <a:pt x="12" y="14"/>
                  </a:lnTo>
                  <a:lnTo>
                    <a:pt x="12" y="16"/>
                  </a:lnTo>
                  <a:lnTo>
                    <a:pt x="10" y="14"/>
                  </a:lnTo>
                  <a:lnTo>
                    <a:pt x="6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84" name="Freeform 319"/>
            <p:cNvSpPr/>
            <p:nvPr/>
          </p:nvSpPr>
          <p:spPr bwMode="auto">
            <a:xfrm>
              <a:off x="7442184" y="4180028"/>
              <a:ext cx="29981" cy="31859"/>
            </a:xfrm>
            <a:custGeom>
              <a:avLst/>
              <a:gdLst>
                <a:gd name="T0" fmla="*/ 2147483647 w 20"/>
                <a:gd name="T1" fmla="*/ 2147483647 h 20"/>
                <a:gd name="T2" fmla="*/ 2147483647 w 20"/>
                <a:gd name="T3" fmla="*/ 2147483647 h 20"/>
                <a:gd name="T4" fmla="*/ 2147483647 w 20"/>
                <a:gd name="T5" fmla="*/ 2147483647 h 20"/>
                <a:gd name="T6" fmla="*/ 0 w 20"/>
                <a:gd name="T7" fmla="*/ 0 h 20"/>
                <a:gd name="T8" fmla="*/ 2147483647 w 20"/>
                <a:gd name="T9" fmla="*/ 0 h 20"/>
                <a:gd name="T10" fmla="*/ 2147483647 w 20"/>
                <a:gd name="T11" fmla="*/ 2147483647 h 20"/>
                <a:gd name="T12" fmla="*/ 2147483647 w 20"/>
                <a:gd name="T13" fmla="*/ 2147483647 h 20"/>
                <a:gd name="T14" fmla="*/ 2147483647 w 20"/>
                <a:gd name="T15" fmla="*/ 2147483647 h 20"/>
                <a:gd name="T16" fmla="*/ 2147483647 w 20"/>
                <a:gd name="T17" fmla="*/ 2147483647 h 20"/>
                <a:gd name="T18" fmla="*/ 2147483647 w 20"/>
                <a:gd name="T19" fmla="*/ 2147483647 h 20"/>
                <a:gd name="T20" fmla="*/ 2147483647 w 20"/>
                <a:gd name="T21" fmla="*/ 2147483647 h 20"/>
                <a:gd name="T22" fmla="*/ 2147483647 w 20"/>
                <a:gd name="T23" fmla="*/ 2147483647 h 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0"/>
                <a:gd name="T37" fmla="*/ 0 h 20"/>
                <a:gd name="T38" fmla="*/ 20 w 20"/>
                <a:gd name="T39" fmla="*/ 20 h 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0" h="20">
                  <a:moveTo>
                    <a:pt x="16" y="20"/>
                  </a:moveTo>
                  <a:lnTo>
                    <a:pt x="12" y="16"/>
                  </a:lnTo>
                  <a:lnTo>
                    <a:pt x="6" y="10"/>
                  </a:lnTo>
                  <a:lnTo>
                    <a:pt x="0" y="0"/>
                  </a:lnTo>
                  <a:lnTo>
                    <a:pt x="6" y="0"/>
                  </a:lnTo>
                  <a:lnTo>
                    <a:pt x="14" y="4"/>
                  </a:lnTo>
                  <a:lnTo>
                    <a:pt x="18" y="4"/>
                  </a:lnTo>
                  <a:lnTo>
                    <a:pt x="20" y="8"/>
                  </a:lnTo>
                  <a:lnTo>
                    <a:pt x="20" y="12"/>
                  </a:lnTo>
                  <a:lnTo>
                    <a:pt x="20" y="16"/>
                  </a:lnTo>
                  <a:lnTo>
                    <a:pt x="18" y="20"/>
                  </a:lnTo>
                  <a:lnTo>
                    <a:pt x="16" y="2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85" name="Freeform 320"/>
            <p:cNvSpPr/>
            <p:nvPr/>
          </p:nvSpPr>
          <p:spPr bwMode="auto">
            <a:xfrm>
              <a:off x="8302403" y="4760120"/>
              <a:ext cx="20756" cy="25221"/>
            </a:xfrm>
            <a:custGeom>
              <a:avLst/>
              <a:gdLst>
                <a:gd name="T0" fmla="*/ 2147483647 w 14"/>
                <a:gd name="T1" fmla="*/ 2147483647 h 16"/>
                <a:gd name="T2" fmla="*/ 2147483647 w 14"/>
                <a:gd name="T3" fmla="*/ 2147483647 h 16"/>
                <a:gd name="T4" fmla="*/ 2147483647 w 14"/>
                <a:gd name="T5" fmla="*/ 2147483647 h 16"/>
                <a:gd name="T6" fmla="*/ 2147483647 w 14"/>
                <a:gd name="T7" fmla="*/ 2147483647 h 16"/>
                <a:gd name="T8" fmla="*/ 2147483647 w 14"/>
                <a:gd name="T9" fmla="*/ 2147483647 h 16"/>
                <a:gd name="T10" fmla="*/ 0 w 14"/>
                <a:gd name="T11" fmla="*/ 2147483647 h 16"/>
                <a:gd name="T12" fmla="*/ 0 w 14"/>
                <a:gd name="T13" fmla="*/ 0 h 16"/>
                <a:gd name="T14" fmla="*/ 2147483647 w 14"/>
                <a:gd name="T15" fmla="*/ 2147483647 h 16"/>
                <a:gd name="T16" fmla="*/ 2147483647 w 14"/>
                <a:gd name="T17" fmla="*/ 2147483647 h 16"/>
                <a:gd name="T18" fmla="*/ 2147483647 w 14"/>
                <a:gd name="T19" fmla="*/ 2147483647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"/>
                <a:gd name="T31" fmla="*/ 0 h 16"/>
                <a:gd name="T32" fmla="*/ 14 w 14"/>
                <a:gd name="T33" fmla="*/ 16 h 1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" h="16">
                  <a:moveTo>
                    <a:pt x="14" y="12"/>
                  </a:moveTo>
                  <a:lnTo>
                    <a:pt x="12" y="14"/>
                  </a:lnTo>
                  <a:lnTo>
                    <a:pt x="10" y="16"/>
                  </a:lnTo>
                  <a:lnTo>
                    <a:pt x="8" y="14"/>
                  </a:lnTo>
                  <a:lnTo>
                    <a:pt x="4" y="12"/>
                  </a:lnTo>
                  <a:lnTo>
                    <a:pt x="0" y="4"/>
                  </a:lnTo>
                  <a:lnTo>
                    <a:pt x="0" y="0"/>
                  </a:lnTo>
                  <a:lnTo>
                    <a:pt x="8" y="4"/>
                  </a:lnTo>
                  <a:lnTo>
                    <a:pt x="12" y="8"/>
                  </a:lnTo>
                  <a:lnTo>
                    <a:pt x="14" y="1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86" name="Freeform 321"/>
            <p:cNvSpPr/>
            <p:nvPr/>
          </p:nvSpPr>
          <p:spPr bwMode="auto">
            <a:xfrm>
              <a:off x="8368131" y="4839767"/>
              <a:ext cx="28828" cy="17257"/>
            </a:xfrm>
            <a:custGeom>
              <a:avLst/>
              <a:gdLst>
                <a:gd name="T0" fmla="*/ 2147483647 w 20"/>
                <a:gd name="T1" fmla="*/ 2147483647 h 12"/>
                <a:gd name="T2" fmla="*/ 2147483647 w 20"/>
                <a:gd name="T3" fmla="*/ 2147483647 h 12"/>
                <a:gd name="T4" fmla="*/ 2147483647 w 20"/>
                <a:gd name="T5" fmla="*/ 2147483647 h 12"/>
                <a:gd name="T6" fmla="*/ 2147483647 w 20"/>
                <a:gd name="T7" fmla="*/ 2147483647 h 12"/>
                <a:gd name="T8" fmla="*/ 2147483647 w 20"/>
                <a:gd name="T9" fmla="*/ 2147483647 h 12"/>
                <a:gd name="T10" fmla="*/ 0 w 20"/>
                <a:gd name="T11" fmla="*/ 2147483647 h 12"/>
                <a:gd name="T12" fmla="*/ 0 w 20"/>
                <a:gd name="T13" fmla="*/ 0 h 12"/>
                <a:gd name="T14" fmla="*/ 2147483647 w 20"/>
                <a:gd name="T15" fmla="*/ 0 h 12"/>
                <a:gd name="T16" fmla="*/ 2147483647 w 20"/>
                <a:gd name="T17" fmla="*/ 2147483647 h 12"/>
                <a:gd name="T18" fmla="*/ 2147483647 w 20"/>
                <a:gd name="T19" fmla="*/ 2147483647 h 12"/>
                <a:gd name="T20" fmla="*/ 2147483647 w 20"/>
                <a:gd name="T21" fmla="*/ 2147483647 h 12"/>
                <a:gd name="T22" fmla="*/ 2147483647 w 20"/>
                <a:gd name="T23" fmla="*/ 2147483647 h 1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0"/>
                <a:gd name="T37" fmla="*/ 0 h 12"/>
                <a:gd name="T38" fmla="*/ 20 w 20"/>
                <a:gd name="T39" fmla="*/ 12 h 1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0" h="12">
                  <a:moveTo>
                    <a:pt x="20" y="8"/>
                  </a:moveTo>
                  <a:lnTo>
                    <a:pt x="20" y="12"/>
                  </a:lnTo>
                  <a:lnTo>
                    <a:pt x="16" y="12"/>
                  </a:lnTo>
                  <a:lnTo>
                    <a:pt x="6" y="10"/>
                  </a:lnTo>
                  <a:lnTo>
                    <a:pt x="2" y="6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10" y="2"/>
                  </a:lnTo>
                  <a:lnTo>
                    <a:pt x="18" y="4"/>
                  </a:lnTo>
                  <a:lnTo>
                    <a:pt x="20" y="6"/>
                  </a:lnTo>
                  <a:lnTo>
                    <a:pt x="20" y="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87" name="Freeform 322"/>
            <p:cNvSpPr/>
            <p:nvPr/>
          </p:nvSpPr>
          <p:spPr bwMode="auto">
            <a:xfrm>
              <a:off x="8509964" y="4997732"/>
              <a:ext cx="11531" cy="21239"/>
            </a:xfrm>
            <a:custGeom>
              <a:avLst/>
              <a:gdLst>
                <a:gd name="T0" fmla="*/ 2147483647 w 8"/>
                <a:gd name="T1" fmla="*/ 0 h 14"/>
                <a:gd name="T2" fmla="*/ 2147483647 w 8"/>
                <a:gd name="T3" fmla="*/ 2147483647 h 14"/>
                <a:gd name="T4" fmla="*/ 2147483647 w 8"/>
                <a:gd name="T5" fmla="*/ 2147483647 h 14"/>
                <a:gd name="T6" fmla="*/ 2147483647 w 8"/>
                <a:gd name="T7" fmla="*/ 2147483647 h 14"/>
                <a:gd name="T8" fmla="*/ 2147483647 w 8"/>
                <a:gd name="T9" fmla="*/ 2147483647 h 14"/>
                <a:gd name="T10" fmla="*/ 2147483647 w 8"/>
                <a:gd name="T11" fmla="*/ 2147483647 h 14"/>
                <a:gd name="T12" fmla="*/ 2147483647 w 8"/>
                <a:gd name="T13" fmla="*/ 2147483647 h 14"/>
                <a:gd name="T14" fmla="*/ 2147483647 w 8"/>
                <a:gd name="T15" fmla="*/ 2147483647 h 14"/>
                <a:gd name="T16" fmla="*/ 0 w 8"/>
                <a:gd name="T17" fmla="*/ 2147483647 h 14"/>
                <a:gd name="T18" fmla="*/ 0 w 8"/>
                <a:gd name="T19" fmla="*/ 2147483647 h 14"/>
                <a:gd name="T20" fmla="*/ 0 w 8"/>
                <a:gd name="T21" fmla="*/ 0 h 14"/>
                <a:gd name="T22" fmla="*/ 2147483647 w 8"/>
                <a:gd name="T23" fmla="*/ 0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"/>
                <a:gd name="T37" fmla="*/ 0 h 14"/>
                <a:gd name="T38" fmla="*/ 8 w 8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" h="14">
                  <a:moveTo>
                    <a:pt x="4" y="0"/>
                  </a:moveTo>
                  <a:lnTo>
                    <a:pt x="4" y="4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8"/>
                  </a:lnTo>
                  <a:lnTo>
                    <a:pt x="6" y="12"/>
                  </a:lnTo>
                  <a:lnTo>
                    <a:pt x="4" y="14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</p:grpSp>
      <p:grpSp>
        <p:nvGrpSpPr>
          <p:cNvPr id="289" name="组合 288"/>
          <p:cNvGrpSpPr/>
          <p:nvPr/>
        </p:nvGrpSpPr>
        <p:grpSpPr>
          <a:xfrm>
            <a:off x="925127" y="1679127"/>
            <a:ext cx="1855444" cy="576582"/>
            <a:chOff x="521648" y="1706906"/>
            <a:chExt cx="1855444" cy="576582"/>
          </a:xfrm>
        </p:grpSpPr>
        <p:sp>
          <p:nvSpPr>
            <p:cNvPr id="291" name="五边形 290"/>
            <p:cNvSpPr/>
            <p:nvPr/>
          </p:nvSpPr>
          <p:spPr>
            <a:xfrm>
              <a:off x="521648" y="1706906"/>
              <a:ext cx="1855444" cy="576582"/>
            </a:xfrm>
            <a:prstGeom prst="homePlate">
              <a:avLst/>
            </a:prstGeom>
            <a:solidFill>
              <a:srgbClr val="A3B7A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92" name="文本框 291"/>
            <p:cNvSpPr txBox="1"/>
            <p:nvPr/>
          </p:nvSpPr>
          <p:spPr>
            <a:xfrm>
              <a:off x="821529" y="1731210"/>
              <a:ext cx="103175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3" name="文本框 292"/>
            <p:cNvSpPr txBox="1"/>
            <p:nvPr/>
          </p:nvSpPr>
          <p:spPr>
            <a:xfrm>
              <a:off x="829867" y="1908454"/>
              <a:ext cx="948376" cy="295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0" name="Freeform 5"/>
          <p:cNvSpPr>
            <a:spLocks noEditPoints="1"/>
          </p:cNvSpPr>
          <p:nvPr/>
        </p:nvSpPr>
        <p:spPr bwMode="auto">
          <a:xfrm>
            <a:off x="2809640" y="1759188"/>
            <a:ext cx="187981" cy="302055"/>
          </a:xfrm>
          <a:custGeom>
            <a:avLst/>
            <a:gdLst>
              <a:gd name="T0" fmla="*/ 96 w 96"/>
              <a:gd name="T1" fmla="*/ 48 h 156"/>
              <a:gd name="T2" fmla="*/ 48 w 96"/>
              <a:gd name="T3" fmla="*/ 0 h 156"/>
              <a:gd name="T4" fmla="*/ 0 w 96"/>
              <a:gd name="T5" fmla="*/ 48 h 156"/>
              <a:gd name="T6" fmla="*/ 6 w 96"/>
              <a:gd name="T7" fmla="*/ 72 h 156"/>
              <a:gd name="T8" fmla="*/ 6 w 96"/>
              <a:gd name="T9" fmla="*/ 72 h 156"/>
              <a:gd name="T10" fmla="*/ 48 w 96"/>
              <a:gd name="T11" fmla="*/ 156 h 156"/>
              <a:gd name="T12" fmla="*/ 90 w 96"/>
              <a:gd name="T13" fmla="*/ 72 h 156"/>
              <a:gd name="T14" fmla="*/ 90 w 96"/>
              <a:gd name="T15" fmla="*/ 72 h 156"/>
              <a:gd name="T16" fmla="*/ 96 w 96"/>
              <a:gd name="T17" fmla="*/ 48 h 156"/>
              <a:gd name="T18" fmla="*/ 48 w 96"/>
              <a:gd name="T19" fmla="*/ 72 h 156"/>
              <a:gd name="T20" fmla="*/ 24 w 96"/>
              <a:gd name="T21" fmla="*/ 48 h 156"/>
              <a:gd name="T22" fmla="*/ 48 w 96"/>
              <a:gd name="T23" fmla="*/ 24 h 156"/>
              <a:gd name="T24" fmla="*/ 72 w 96"/>
              <a:gd name="T25" fmla="*/ 48 h 156"/>
              <a:gd name="T26" fmla="*/ 48 w 96"/>
              <a:gd name="T27" fmla="*/ 72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6" h="156">
                <a:moveTo>
                  <a:pt x="96" y="48"/>
                </a:moveTo>
                <a:cubicBezTo>
                  <a:pt x="96" y="21"/>
                  <a:pt x="75" y="0"/>
                  <a:pt x="48" y="0"/>
                </a:cubicBezTo>
                <a:cubicBezTo>
                  <a:pt x="21" y="0"/>
                  <a:pt x="0" y="21"/>
                  <a:pt x="0" y="48"/>
                </a:cubicBezTo>
                <a:cubicBezTo>
                  <a:pt x="0" y="57"/>
                  <a:pt x="2" y="65"/>
                  <a:pt x="6" y="72"/>
                </a:cubicBezTo>
                <a:cubicBezTo>
                  <a:pt x="6" y="72"/>
                  <a:pt x="6" y="72"/>
                  <a:pt x="6" y="72"/>
                </a:cubicBezTo>
                <a:cubicBezTo>
                  <a:pt x="48" y="156"/>
                  <a:pt x="48" y="156"/>
                  <a:pt x="48" y="156"/>
                </a:cubicBezTo>
                <a:cubicBezTo>
                  <a:pt x="90" y="72"/>
                  <a:pt x="90" y="72"/>
                  <a:pt x="90" y="72"/>
                </a:cubicBezTo>
                <a:cubicBezTo>
                  <a:pt x="90" y="72"/>
                  <a:pt x="90" y="72"/>
                  <a:pt x="90" y="72"/>
                </a:cubicBezTo>
                <a:cubicBezTo>
                  <a:pt x="94" y="65"/>
                  <a:pt x="96" y="57"/>
                  <a:pt x="96" y="48"/>
                </a:cubicBezTo>
                <a:moveTo>
                  <a:pt x="48" y="72"/>
                </a:moveTo>
                <a:cubicBezTo>
                  <a:pt x="35" y="72"/>
                  <a:pt x="24" y="61"/>
                  <a:pt x="24" y="48"/>
                </a:cubicBezTo>
                <a:cubicBezTo>
                  <a:pt x="24" y="35"/>
                  <a:pt x="35" y="24"/>
                  <a:pt x="48" y="24"/>
                </a:cubicBezTo>
                <a:cubicBezTo>
                  <a:pt x="61" y="24"/>
                  <a:pt x="72" y="35"/>
                  <a:pt x="72" y="48"/>
                </a:cubicBezTo>
                <a:cubicBezTo>
                  <a:pt x="72" y="61"/>
                  <a:pt x="61" y="72"/>
                  <a:pt x="48" y="72"/>
                </a:cubicBezTo>
              </a:path>
            </a:pathLst>
          </a:custGeom>
          <a:solidFill>
            <a:srgbClr val="2B808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grpSp>
        <p:nvGrpSpPr>
          <p:cNvPr id="295" name="组合 294"/>
          <p:cNvGrpSpPr/>
          <p:nvPr/>
        </p:nvGrpSpPr>
        <p:grpSpPr>
          <a:xfrm>
            <a:off x="1309205" y="3142743"/>
            <a:ext cx="1855444" cy="576582"/>
            <a:chOff x="521648" y="1706906"/>
            <a:chExt cx="1855444" cy="576582"/>
          </a:xfrm>
        </p:grpSpPr>
        <p:sp>
          <p:nvSpPr>
            <p:cNvPr id="297" name="五边形 296"/>
            <p:cNvSpPr/>
            <p:nvPr/>
          </p:nvSpPr>
          <p:spPr>
            <a:xfrm>
              <a:off x="521648" y="1706906"/>
              <a:ext cx="1855444" cy="576582"/>
            </a:xfrm>
            <a:prstGeom prst="homePlate">
              <a:avLst/>
            </a:prstGeom>
            <a:solidFill>
              <a:srgbClr val="A3B7A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98" name="文本框 297"/>
            <p:cNvSpPr txBox="1"/>
            <p:nvPr/>
          </p:nvSpPr>
          <p:spPr>
            <a:xfrm>
              <a:off x="821529" y="1731210"/>
              <a:ext cx="103175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9" name="文本框 298"/>
            <p:cNvSpPr txBox="1"/>
            <p:nvPr/>
          </p:nvSpPr>
          <p:spPr>
            <a:xfrm>
              <a:off x="829867" y="1908454"/>
              <a:ext cx="948376" cy="295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6" name="Freeform 5"/>
          <p:cNvSpPr>
            <a:spLocks noEditPoints="1"/>
          </p:cNvSpPr>
          <p:nvPr/>
        </p:nvSpPr>
        <p:spPr bwMode="auto">
          <a:xfrm>
            <a:off x="3193718" y="3222804"/>
            <a:ext cx="187981" cy="302055"/>
          </a:xfrm>
          <a:custGeom>
            <a:avLst/>
            <a:gdLst>
              <a:gd name="T0" fmla="*/ 96 w 96"/>
              <a:gd name="T1" fmla="*/ 48 h 156"/>
              <a:gd name="T2" fmla="*/ 48 w 96"/>
              <a:gd name="T3" fmla="*/ 0 h 156"/>
              <a:gd name="T4" fmla="*/ 0 w 96"/>
              <a:gd name="T5" fmla="*/ 48 h 156"/>
              <a:gd name="T6" fmla="*/ 6 w 96"/>
              <a:gd name="T7" fmla="*/ 72 h 156"/>
              <a:gd name="T8" fmla="*/ 6 w 96"/>
              <a:gd name="T9" fmla="*/ 72 h 156"/>
              <a:gd name="T10" fmla="*/ 48 w 96"/>
              <a:gd name="T11" fmla="*/ 156 h 156"/>
              <a:gd name="T12" fmla="*/ 90 w 96"/>
              <a:gd name="T13" fmla="*/ 72 h 156"/>
              <a:gd name="T14" fmla="*/ 90 w 96"/>
              <a:gd name="T15" fmla="*/ 72 h 156"/>
              <a:gd name="T16" fmla="*/ 96 w 96"/>
              <a:gd name="T17" fmla="*/ 48 h 156"/>
              <a:gd name="T18" fmla="*/ 48 w 96"/>
              <a:gd name="T19" fmla="*/ 72 h 156"/>
              <a:gd name="T20" fmla="*/ 24 w 96"/>
              <a:gd name="T21" fmla="*/ 48 h 156"/>
              <a:gd name="T22" fmla="*/ 48 w 96"/>
              <a:gd name="T23" fmla="*/ 24 h 156"/>
              <a:gd name="T24" fmla="*/ 72 w 96"/>
              <a:gd name="T25" fmla="*/ 48 h 156"/>
              <a:gd name="T26" fmla="*/ 48 w 96"/>
              <a:gd name="T27" fmla="*/ 72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6" h="156">
                <a:moveTo>
                  <a:pt x="96" y="48"/>
                </a:moveTo>
                <a:cubicBezTo>
                  <a:pt x="96" y="21"/>
                  <a:pt x="75" y="0"/>
                  <a:pt x="48" y="0"/>
                </a:cubicBezTo>
                <a:cubicBezTo>
                  <a:pt x="21" y="0"/>
                  <a:pt x="0" y="21"/>
                  <a:pt x="0" y="48"/>
                </a:cubicBezTo>
                <a:cubicBezTo>
                  <a:pt x="0" y="57"/>
                  <a:pt x="2" y="65"/>
                  <a:pt x="6" y="72"/>
                </a:cubicBezTo>
                <a:cubicBezTo>
                  <a:pt x="6" y="72"/>
                  <a:pt x="6" y="72"/>
                  <a:pt x="6" y="72"/>
                </a:cubicBezTo>
                <a:cubicBezTo>
                  <a:pt x="48" y="156"/>
                  <a:pt x="48" y="156"/>
                  <a:pt x="48" y="156"/>
                </a:cubicBezTo>
                <a:cubicBezTo>
                  <a:pt x="90" y="72"/>
                  <a:pt x="90" y="72"/>
                  <a:pt x="90" y="72"/>
                </a:cubicBezTo>
                <a:cubicBezTo>
                  <a:pt x="90" y="72"/>
                  <a:pt x="90" y="72"/>
                  <a:pt x="90" y="72"/>
                </a:cubicBezTo>
                <a:cubicBezTo>
                  <a:pt x="94" y="65"/>
                  <a:pt x="96" y="57"/>
                  <a:pt x="96" y="48"/>
                </a:cubicBezTo>
                <a:moveTo>
                  <a:pt x="48" y="72"/>
                </a:moveTo>
                <a:cubicBezTo>
                  <a:pt x="35" y="72"/>
                  <a:pt x="24" y="61"/>
                  <a:pt x="24" y="48"/>
                </a:cubicBezTo>
                <a:cubicBezTo>
                  <a:pt x="24" y="35"/>
                  <a:pt x="35" y="24"/>
                  <a:pt x="48" y="24"/>
                </a:cubicBezTo>
                <a:cubicBezTo>
                  <a:pt x="61" y="24"/>
                  <a:pt x="72" y="35"/>
                  <a:pt x="72" y="48"/>
                </a:cubicBezTo>
                <a:cubicBezTo>
                  <a:pt x="72" y="61"/>
                  <a:pt x="61" y="72"/>
                  <a:pt x="48" y="72"/>
                </a:cubicBezTo>
              </a:path>
            </a:pathLst>
          </a:custGeom>
          <a:solidFill>
            <a:srgbClr val="2B808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grpSp>
        <p:nvGrpSpPr>
          <p:cNvPr id="301" name="组合 300"/>
          <p:cNvGrpSpPr/>
          <p:nvPr/>
        </p:nvGrpSpPr>
        <p:grpSpPr>
          <a:xfrm>
            <a:off x="3035670" y="2526760"/>
            <a:ext cx="1855444" cy="576582"/>
            <a:chOff x="521648" y="1706906"/>
            <a:chExt cx="1855444" cy="576582"/>
          </a:xfrm>
        </p:grpSpPr>
        <p:sp>
          <p:nvSpPr>
            <p:cNvPr id="303" name="五边形 302"/>
            <p:cNvSpPr/>
            <p:nvPr/>
          </p:nvSpPr>
          <p:spPr>
            <a:xfrm>
              <a:off x="521648" y="1706906"/>
              <a:ext cx="1855444" cy="576582"/>
            </a:xfrm>
            <a:prstGeom prst="homePlate">
              <a:avLst/>
            </a:prstGeom>
            <a:solidFill>
              <a:srgbClr val="A3B7A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04" name="文本框 303"/>
            <p:cNvSpPr txBox="1"/>
            <p:nvPr/>
          </p:nvSpPr>
          <p:spPr>
            <a:xfrm>
              <a:off x="821529" y="1731210"/>
              <a:ext cx="103175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5" name="文本框 304"/>
            <p:cNvSpPr txBox="1"/>
            <p:nvPr/>
          </p:nvSpPr>
          <p:spPr>
            <a:xfrm>
              <a:off x="829867" y="1908454"/>
              <a:ext cx="948376" cy="295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2" name="Freeform 5"/>
          <p:cNvSpPr>
            <a:spLocks noEditPoints="1"/>
          </p:cNvSpPr>
          <p:nvPr/>
        </p:nvSpPr>
        <p:spPr bwMode="auto">
          <a:xfrm>
            <a:off x="4920183" y="2606821"/>
            <a:ext cx="187981" cy="302055"/>
          </a:xfrm>
          <a:custGeom>
            <a:avLst/>
            <a:gdLst>
              <a:gd name="T0" fmla="*/ 96 w 96"/>
              <a:gd name="T1" fmla="*/ 48 h 156"/>
              <a:gd name="T2" fmla="*/ 48 w 96"/>
              <a:gd name="T3" fmla="*/ 0 h 156"/>
              <a:gd name="T4" fmla="*/ 0 w 96"/>
              <a:gd name="T5" fmla="*/ 48 h 156"/>
              <a:gd name="T6" fmla="*/ 6 w 96"/>
              <a:gd name="T7" fmla="*/ 72 h 156"/>
              <a:gd name="T8" fmla="*/ 6 w 96"/>
              <a:gd name="T9" fmla="*/ 72 h 156"/>
              <a:gd name="T10" fmla="*/ 48 w 96"/>
              <a:gd name="T11" fmla="*/ 156 h 156"/>
              <a:gd name="T12" fmla="*/ 90 w 96"/>
              <a:gd name="T13" fmla="*/ 72 h 156"/>
              <a:gd name="T14" fmla="*/ 90 w 96"/>
              <a:gd name="T15" fmla="*/ 72 h 156"/>
              <a:gd name="T16" fmla="*/ 96 w 96"/>
              <a:gd name="T17" fmla="*/ 48 h 156"/>
              <a:gd name="T18" fmla="*/ 48 w 96"/>
              <a:gd name="T19" fmla="*/ 72 h 156"/>
              <a:gd name="T20" fmla="*/ 24 w 96"/>
              <a:gd name="T21" fmla="*/ 48 h 156"/>
              <a:gd name="T22" fmla="*/ 48 w 96"/>
              <a:gd name="T23" fmla="*/ 24 h 156"/>
              <a:gd name="T24" fmla="*/ 72 w 96"/>
              <a:gd name="T25" fmla="*/ 48 h 156"/>
              <a:gd name="T26" fmla="*/ 48 w 96"/>
              <a:gd name="T27" fmla="*/ 72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6" h="156">
                <a:moveTo>
                  <a:pt x="96" y="48"/>
                </a:moveTo>
                <a:cubicBezTo>
                  <a:pt x="96" y="21"/>
                  <a:pt x="75" y="0"/>
                  <a:pt x="48" y="0"/>
                </a:cubicBezTo>
                <a:cubicBezTo>
                  <a:pt x="21" y="0"/>
                  <a:pt x="0" y="21"/>
                  <a:pt x="0" y="48"/>
                </a:cubicBezTo>
                <a:cubicBezTo>
                  <a:pt x="0" y="57"/>
                  <a:pt x="2" y="65"/>
                  <a:pt x="6" y="72"/>
                </a:cubicBezTo>
                <a:cubicBezTo>
                  <a:pt x="6" y="72"/>
                  <a:pt x="6" y="72"/>
                  <a:pt x="6" y="72"/>
                </a:cubicBezTo>
                <a:cubicBezTo>
                  <a:pt x="48" y="156"/>
                  <a:pt x="48" y="156"/>
                  <a:pt x="48" y="156"/>
                </a:cubicBezTo>
                <a:cubicBezTo>
                  <a:pt x="90" y="72"/>
                  <a:pt x="90" y="72"/>
                  <a:pt x="90" y="72"/>
                </a:cubicBezTo>
                <a:cubicBezTo>
                  <a:pt x="90" y="72"/>
                  <a:pt x="90" y="72"/>
                  <a:pt x="90" y="72"/>
                </a:cubicBezTo>
                <a:cubicBezTo>
                  <a:pt x="94" y="65"/>
                  <a:pt x="96" y="57"/>
                  <a:pt x="96" y="48"/>
                </a:cubicBezTo>
                <a:moveTo>
                  <a:pt x="48" y="72"/>
                </a:moveTo>
                <a:cubicBezTo>
                  <a:pt x="35" y="72"/>
                  <a:pt x="24" y="61"/>
                  <a:pt x="24" y="48"/>
                </a:cubicBezTo>
                <a:cubicBezTo>
                  <a:pt x="24" y="35"/>
                  <a:pt x="35" y="24"/>
                  <a:pt x="48" y="24"/>
                </a:cubicBezTo>
                <a:cubicBezTo>
                  <a:pt x="61" y="24"/>
                  <a:pt x="72" y="35"/>
                  <a:pt x="72" y="48"/>
                </a:cubicBezTo>
                <a:cubicBezTo>
                  <a:pt x="72" y="61"/>
                  <a:pt x="61" y="72"/>
                  <a:pt x="48" y="72"/>
                </a:cubicBezTo>
              </a:path>
            </a:pathLst>
          </a:custGeom>
          <a:solidFill>
            <a:srgbClr val="2B808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grpSp>
        <p:nvGrpSpPr>
          <p:cNvPr id="307" name="组合 306"/>
          <p:cNvGrpSpPr/>
          <p:nvPr/>
        </p:nvGrpSpPr>
        <p:grpSpPr>
          <a:xfrm>
            <a:off x="4137721" y="1321763"/>
            <a:ext cx="1855444" cy="576582"/>
            <a:chOff x="521648" y="1706906"/>
            <a:chExt cx="1855444" cy="576582"/>
          </a:xfrm>
        </p:grpSpPr>
        <p:sp>
          <p:nvSpPr>
            <p:cNvPr id="309" name="五边形 308"/>
            <p:cNvSpPr/>
            <p:nvPr/>
          </p:nvSpPr>
          <p:spPr>
            <a:xfrm>
              <a:off x="521648" y="1706906"/>
              <a:ext cx="1855444" cy="576582"/>
            </a:xfrm>
            <a:prstGeom prst="homePlate">
              <a:avLst/>
            </a:prstGeom>
            <a:solidFill>
              <a:srgbClr val="A3B7A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10" name="文本框 309"/>
            <p:cNvSpPr txBox="1"/>
            <p:nvPr/>
          </p:nvSpPr>
          <p:spPr>
            <a:xfrm>
              <a:off x="821529" y="1731210"/>
              <a:ext cx="103175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1" name="文本框 310"/>
            <p:cNvSpPr txBox="1"/>
            <p:nvPr/>
          </p:nvSpPr>
          <p:spPr>
            <a:xfrm>
              <a:off x="829867" y="1908454"/>
              <a:ext cx="948376" cy="295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8" name="Freeform 5"/>
          <p:cNvSpPr>
            <a:spLocks noEditPoints="1"/>
          </p:cNvSpPr>
          <p:nvPr/>
        </p:nvSpPr>
        <p:spPr bwMode="auto">
          <a:xfrm>
            <a:off x="6061404" y="1459726"/>
            <a:ext cx="187981" cy="302055"/>
          </a:xfrm>
          <a:custGeom>
            <a:avLst/>
            <a:gdLst>
              <a:gd name="T0" fmla="*/ 96 w 96"/>
              <a:gd name="T1" fmla="*/ 48 h 156"/>
              <a:gd name="T2" fmla="*/ 48 w 96"/>
              <a:gd name="T3" fmla="*/ 0 h 156"/>
              <a:gd name="T4" fmla="*/ 0 w 96"/>
              <a:gd name="T5" fmla="*/ 48 h 156"/>
              <a:gd name="T6" fmla="*/ 6 w 96"/>
              <a:gd name="T7" fmla="*/ 72 h 156"/>
              <a:gd name="T8" fmla="*/ 6 w 96"/>
              <a:gd name="T9" fmla="*/ 72 h 156"/>
              <a:gd name="T10" fmla="*/ 48 w 96"/>
              <a:gd name="T11" fmla="*/ 156 h 156"/>
              <a:gd name="T12" fmla="*/ 90 w 96"/>
              <a:gd name="T13" fmla="*/ 72 h 156"/>
              <a:gd name="T14" fmla="*/ 90 w 96"/>
              <a:gd name="T15" fmla="*/ 72 h 156"/>
              <a:gd name="T16" fmla="*/ 96 w 96"/>
              <a:gd name="T17" fmla="*/ 48 h 156"/>
              <a:gd name="T18" fmla="*/ 48 w 96"/>
              <a:gd name="T19" fmla="*/ 72 h 156"/>
              <a:gd name="T20" fmla="*/ 24 w 96"/>
              <a:gd name="T21" fmla="*/ 48 h 156"/>
              <a:gd name="T22" fmla="*/ 48 w 96"/>
              <a:gd name="T23" fmla="*/ 24 h 156"/>
              <a:gd name="T24" fmla="*/ 72 w 96"/>
              <a:gd name="T25" fmla="*/ 48 h 156"/>
              <a:gd name="T26" fmla="*/ 48 w 96"/>
              <a:gd name="T27" fmla="*/ 72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6" h="156">
                <a:moveTo>
                  <a:pt x="96" y="48"/>
                </a:moveTo>
                <a:cubicBezTo>
                  <a:pt x="96" y="21"/>
                  <a:pt x="75" y="0"/>
                  <a:pt x="48" y="0"/>
                </a:cubicBezTo>
                <a:cubicBezTo>
                  <a:pt x="21" y="0"/>
                  <a:pt x="0" y="21"/>
                  <a:pt x="0" y="48"/>
                </a:cubicBezTo>
                <a:cubicBezTo>
                  <a:pt x="0" y="57"/>
                  <a:pt x="2" y="65"/>
                  <a:pt x="6" y="72"/>
                </a:cubicBezTo>
                <a:cubicBezTo>
                  <a:pt x="6" y="72"/>
                  <a:pt x="6" y="72"/>
                  <a:pt x="6" y="72"/>
                </a:cubicBezTo>
                <a:cubicBezTo>
                  <a:pt x="48" y="156"/>
                  <a:pt x="48" y="156"/>
                  <a:pt x="48" y="156"/>
                </a:cubicBezTo>
                <a:cubicBezTo>
                  <a:pt x="90" y="72"/>
                  <a:pt x="90" y="72"/>
                  <a:pt x="90" y="72"/>
                </a:cubicBezTo>
                <a:cubicBezTo>
                  <a:pt x="90" y="72"/>
                  <a:pt x="90" y="72"/>
                  <a:pt x="90" y="72"/>
                </a:cubicBezTo>
                <a:cubicBezTo>
                  <a:pt x="94" y="65"/>
                  <a:pt x="96" y="57"/>
                  <a:pt x="96" y="48"/>
                </a:cubicBezTo>
                <a:moveTo>
                  <a:pt x="48" y="72"/>
                </a:moveTo>
                <a:cubicBezTo>
                  <a:pt x="35" y="72"/>
                  <a:pt x="24" y="61"/>
                  <a:pt x="24" y="48"/>
                </a:cubicBezTo>
                <a:cubicBezTo>
                  <a:pt x="24" y="35"/>
                  <a:pt x="35" y="24"/>
                  <a:pt x="48" y="24"/>
                </a:cubicBezTo>
                <a:cubicBezTo>
                  <a:pt x="61" y="24"/>
                  <a:pt x="72" y="35"/>
                  <a:pt x="72" y="48"/>
                </a:cubicBezTo>
                <a:cubicBezTo>
                  <a:pt x="72" y="61"/>
                  <a:pt x="61" y="72"/>
                  <a:pt x="48" y="72"/>
                </a:cubicBezTo>
              </a:path>
            </a:pathLst>
          </a:custGeom>
          <a:solidFill>
            <a:srgbClr val="2B808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grpSp>
        <p:nvGrpSpPr>
          <p:cNvPr id="313" name="组合 312"/>
          <p:cNvGrpSpPr/>
          <p:nvPr/>
        </p:nvGrpSpPr>
        <p:grpSpPr>
          <a:xfrm>
            <a:off x="5329968" y="3348574"/>
            <a:ext cx="1855444" cy="576582"/>
            <a:chOff x="521648" y="1706906"/>
            <a:chExt cx="1855444" cy="576582"/>
          </a:xfrm>
        </p:grpSpPr>
        <p:sp>
          <p:nvSpPr>
            <p:cNvPr id="315" name="五边形 314"/>
            <p:cNvSpPr/>
            <p:nvPr/>
          </p:nvSpPr>
          <p:spPr>
            <a:xfrm>
              <a:off x="521648" y="1706906"/>
              <a:ext cx="1855444" cy="576582"/>
            </a:xfrm>
            <a:prstGeom prst="homePlate">
              <a:avLst/>
            </a:prstGeom>
            <a:solidFill>
              <a:srgbClr val="A3B7A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16" name="文本框 315"/>
            <p:cNvSpPr txBox="1"/>
            <p:nvPr/>
          </p:nvSpPr>
          <p:spPr>
            <a:xfrm>
              <a:off x="821529" y="1731210"/>
              <a:ext cx="103175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7" name="文本框 316"/>
            <p:cNvSpPr txBox="1"/>
            <p:nvPr/>
          </p:nvSpPr>
          <p:spPr>
            <a:xfrm>
              <a:off x="829867" y="1908454"/>
              <a:ext cx="948376" cy="295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4" name="Freeform 5"/>
          <p:cNvSpPr>
            <a:spLocks noEditPoints="1"/>
          </p:cNvSpPr>
          <p:nvPr/>
        </p:nvSpPr>
        <p:spPr bwMode="auto">
          <a:xfrm>
            <a:off x="7244377" y="3468659"/>
            <a:ext cx="187981" cy="302055"/>
          </a:xfrm>
          <a:custGeom>
            <a:avLst/>
            <a:gdLst>
              <a:gd name="T0" fmla="*/ 96 w 96"/>
              <a:gd name="T1" fmla="*/ 48 h 156"/>
              <a:gd name="T2" fmla="*/ 48 w 96"/>
              <a:gd name="T3" fmla="*/ 0 h 156"/>
              <a:gd name="T4" fmla="*/ 0 w 96"/>
              <a:gd name="T5" fmla="*/ 48 h 156"/>
              <a:gd name="T6" fmla="*/ 6 w 96"/>
              <a:gd name="T7" fmla="*/ 72 h 156"/>
              <a:gd name="T8" fmla="*/ 6 w 96"/>
              <a:gd name="T9" fmla="*/ 72 h 156"/>
              <a:gd name="T10" fmla="*/ 48 w 96"/>
              <a:gd name="T11" fmla="*/ 156 h 156"/>
              <a:gd name="T12" fmla="*/ 90 w 96"/>
              <a:gd name="T13" fmla="*/ 72 h 156"/>
              <a:gd name="T14" fmla="*/ 90 w 96"/>
              <a:gd name="T15" fmla="*/ 72 h 156"/>
              <a:gd name="T16" fmla="*/ 96 w 96"/>
              <a:gd name="T17" fmla="*/ 48 h 156"/>
              <a:gd name="T18" fmla="*/ 48 w 96"/>
              <a:gd name="T19" fmla="*/ 72 h 156"/>
              <a:gd name="T20" fmla="*/ 24 w 96"/>
              <a:gd name="T21" fmla="*/ 48 h 156"/>
              <a:gd name="T22" fmla="*/ 48 w 96"/>
              <a:gd name="T23" fmla="*/ 24 h 156"/>
              <a:gd name="T24" fmla="*/ 72 w 96"/>
              <a:gd name="T25" fmla="*/ 48 h 156"/>
              <a:gd name="T26" fmla="*/ 48 w 96"/>
              <a:gd name="T27" fmla="*/ 72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6" h="156">
                <a:moveTo>
                  <a:pt x="96" y="48"/>
                </a:moveTo>
                <a:cubicBezTo>
                  <a:pt x="96" y="21"/>
                  <a:pt x="75" y="0"/>
                  <a:pt x="48" y="0"/>
                </a:cubicBezTo>
                <a:cubicBezTo>
                  <a:pt x="21" y="0"/>
                  <a:pt x="0" y="21"/>
                  <a:pt x="0" y="48"/>
                </a:cubicBezTo>
                <a:cubicBezTo>
                  <a:pt x="0" y="57"/>
                  <a:pt x="2" y="65"/>
                  <a:pt x="6" y="72"/>
                </a:cubicBezTo>
                <a:cubicBezTo>
                  <a:pt x="6" y="72"/>
                  <a:pt x="6" y="72"/>
                  <a:pt x="6" y="72"/>
                </a:cubicBezTo>
                <a:cubicBezTo>
                  <a:pt x="48" y="156"/>
                  <a:pt x="48" y="156"/>
                  <a:pt x="48" y="156"/>
                </a:cubicBezTo>
                <a:cubicBezTo>
                  <a:pt x="90" y="72"/>
                  <a:pt x="90" y="72"/>
                  <a:pt x="90" y="72"/>
                </a:cubicBezTo>
                <a:cubicBezTo>
                  <a:pt x="90" y="72"/>
                  <a:pt x="90" y="72"/>
                  <a:pt x="90" y="72"/>
                </a:cubicBezTo>
                <a:cubicBezTo>
                  <a:pt x="94" y="65"/>
                  <a:pt x="96" y="57"/>
                  <a:pt x="96" y="48"/>
                </a:cubicBezTo>
                <a:moveTo>
                  <a:pt x="48" y="72"/>
                </a:moveTo>
                <a:cubicBezTo>
                  <a:pt x="35" y="72"/>
                  <a:pt x="24" y="61"/>
                  <a:pt x="24" y="48"/>
                </a:cubicBezTo>
                <a:cubicBezTo>
                  <a:pt x="24" y="35"/>
                  <a:pt x="35" y="24"/>
                  <a:pt x="48" y="24"/>
                </a:cubicBezTo>
                <a:cubicBezTo>
                  <a:pt x="61" y="24"/>
                  <a:pt x="72" y="35"/>
                  <a:pt x="72" y="48"/>
                </a:cubicBezTo>
                <a:cubicBezTo>
                  <a:pt x="72" y="61"/>
                  <a:pt x="61" y="72"/>
                  <a:pt x="48" y="72"/>
                </a:cubicBezTo>
              </a:path>
            </a:pathLst>
          </a:custGeom>
          <a:solidFill>
            <a:srgbClr val="2B808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grpSp>
        <p:nvGrpSpPr>
          <p:cNvPr id="325" name="组合 324"/>
          <p:cNvGrpSpPr/>
          <p:nvPr/>
        </p:nvGrpSpPr>
        <p:grpSpPr>
          <a:xfrm flipH="1">
            <a:off x="6324959" y="1931659"/>
            <a:ext cx="1855444" cy="576582"/>
            <a:chOff x="521648" y="1706906"/>
            <a:chExt cx="1855444" cy="576582"/>
          </a:xfrm>
        </p:grpSpPr>
        <p:sp>
          <p:nvSpPr>
            <p:cNvPr id="327" name="五边形 326"/>
            <p:cNvSpPr/>
            <p:nvPr/>
          </p:nvSpPr>
          <p:spPr>
            <a:xfrm>
              <a:off x="521648" y="1706906"/>
              <a:ext cx="1855444" cy="576582"/>
            </a:xfrm>
            <a:prstGeom prst="homePlate">
              <a:avLst/>
            </a:prstGeom>
            <a:solidFill>
              <a:srgbClr val="A3B7A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28" name="文本框 327"/>
            <p:cNvSpPr txBox="1"/>
            <p:nvPr/>
          </p:nvSpPr>
          <p:spPr>
            <a:xfrm>
              <a:off x="781773" y="1731210"/>
              <a:ext cx="103175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9" name="文本框 328"/>
            <p:cNvSpPr txBox="1"/>
            <p:nvPr/>
          </p:nvSpPr>
          <p:spPr>
            <a:xfrm>
              <a:off x="839806" y="1908454"/>
              <a:ext cx="948376" cy="295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6" name="Freeform 5"/>
          <p:cNvSpPr>
            <a:spLocks noEditPoints="1"/>
          </p:cNvSpPr>
          <p:nvPr/>
        </p:nvSpPr>
        <p:spPr bwMode="auto">
          <a:xfrm flipH="1">
            <a:off x="6088322" y="2091080"/>
            <a:ext cx="187981" cy="302055"/>
          </a:xfrm>
          <a:custGeom>
            <a:avLst/>
            <a:gdLst>
              <a:gd name="T0" fmla="*/ 96 w 96"/>
              <a:gd name="T1" fmla="*/ 48 h 156"/>
              <a:gd name="T2" fmla="*/ 48 w 96"/>
              <a:gd name="T3" fmla="*/ 0 h 156"/>
              <a:gd name="T4" fmla="*/ 0 w 96"/>
              <a:gd name="T5" fmla="*/ 48 h 156"/>
              <a:gd name="T6" fmla="*/ 6 w 96"/>
              <a:gd name="T7" fmla="*/ 72 h 156"/>
              <a:gd name="T8" fmla="*/ 6 w 96"/>
              <a:gd name="T9" fmla="*/ 72 h 156"/>
              <a:gd name="T10" fmla="*/ 48 w 96"/>
              <a:gd name="T11" fmla="*/ 156 h 156"/>
              <a:gd name="T12" fmla="*/ 90 w 96"/>
              <a:gd name="T13" fmla="*/ 72 h 156"/>
              <a:gd name="T14" fmla="*/ 90 w 96"/>
              <a:gd name="T15" fmla="*/ 72 h 156"/>
              <a:gd name="T16" fmla="*/ 96 w 96"/>
              <a:gd name="T17" fmla="*/ 48 h 156"/>
              <a:gd name="T18" fmla="*/ 48 w 96"/>
              <a:gd name="T19" fmla="*/ 72 h 156"/>
              <a:gd name="T20" fmla="*/ 24 w 96"/>
              <a:gd name="T21" fmla="*/ 48 h 156"/>
              <a:gd name="T22" fmla="*/ 48 w 96"/>
              <a:gd name="T23" fmla="*/ 24 h 156"/>
              <a:gd name="T24" fmla="*/ 72 w 96"/>
              <a:gd name="T25" fmla="*/ 48 h 156"/>
              <a:gd name="T26" fmla="*/ 48 w 96"/>
              <a:gd name="T27" fmla="*/ 72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6" h="156">
                <a:moveTo>
                  <a:pt x="96" y="48"/>
                </a:moveTo>
                <a:cubicBezTo>
                  <a:pt x="96" y="21"/>
                  <a:pt x="75" y="0"/>
                  <a:pt x="48" y="0"/>
                </a:cubicBezTo>
                <a:cubicBezTo>
                  <a:pt x="21" y="0"/>
                  <a:pt x="0" y="21"/>
                  <a:pt x="0" y="48"/>
                </a:cubicBezTo>
                <a:cubicBezTo>
                  <a:pt x="0" y="57"/>
                  <a:pt x="2" y="65"/>
                  <a:pt x="6" y="72"/>
                </a:cubicBezTo>
                <a:cubicBezTo>
                  <a:pt x="6" y="72"/>
                  <a:pt x="6" y="72"/>
                  <a:pt x="6" y="72"/>
                </a:cubicBezTo>
                <a:cubicBezTo>
                  <a:pt x="48" y="156"/>
                  <a:pt x="48" y="156"/>
                  <a:pt x="48" y="156"/>
                </a:cubicBezTo>
                <a:cubicBezTo>
                  <a:pt x="90" y="72"/>
                  <a:pt x="90" y="72"/>
                  <a:pt x="90" y="72"/>
                </a:cubicBezTo>
                <a:cubicBezTo>
                  <a:pt x="90" y="72"/>
                  <a:pt x="90" y="72"/>
                  <a:pt x="90" y="72"/>
                </a:cubicBezTo>
                <a:cubicBezTo>
                  <a:pt x="94" y="65"/>
                  <a:pt x="96" y="57"/>
                  <a:pt x="96" y="48"/>
                </a:cubicBezTo>
                <a:moveTo>
                  <a:pt x="48" y="72"/>
                </a:moveTo>
                <a:cubicBezTo>
                  <a:pt x="35" y="72"/>
                  <a:pt x="24" y="61"/>
                  <a:pt x="24" y="48"/>
                </a:cubicBezTo>
                <a:cubicBezTo>
                  <a:pt x="24" y="35"/>
                  <a:pt x="35" y="24"/>
                  <a:pt x="48" y="24"/>
                </a:cubicBezTo>
                <a:cubicBezTo>
                  <a:pt x="61" y="24"/>
                  <a:pt x="72" y="35"/>
                  <a:pt x="72" y="48"/>
                </a:cubicBezTo>
                <a:cubicBezTo>
                  <a:pt x="72" y="61"/>
                  <a:pt x="61" y="72"/>
                  <a:pt x="48" y="72"/>
                </a:cubicBezTo>
              </a:path>
            </a:pathLst>
          </a:custGeom>
          <a:solidFill>
            <a:srgbClr val="2B808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8500"/>
    </mc:Choice>
    <mc:Fallback>
      <p:transition advTm="8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5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2" presetClass="entr" presetSubtype="2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2" presetClass="entr" presetSubtype="2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2" presetClass="entr" presetSubtype="2" fill="hold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2" presetClass="entr" presetSubtype="2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grpId="0" nodeType="withEffect">
                                  <p:stCondLst>
                                    <p:cond delay="6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2" presetClass="entr" presetSubtype="2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0" presetClass="exit" presetSubtype="0" accel="10000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0" presetClass="exit" presetSubtype="0" accel="100000" fill="hold" grpId="1" nodeType="withEffect">
                                  <p:stCondLst>
                                    <p:cond delay="8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50" presetClass="exit" presetSubtype="0" accel="10000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50" presetClass="exit" presetSubtype="0" accel="100000" fill="hold" grpId="1" nodeType="withEffect">
                                  <p:stCondLst>
                                    <p:cond delay="8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50" presetClass="exit" presetSubtype="0" accel="10000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10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8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50" presetClass="exit" presetSubtype="0" accel="100000" fill="hold" grpId="1" nodeType="withEffect">
                                  <p:stCondLst>
                                    <p:cond delay="8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1" dur="100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3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50" presetClass="exit" presetSubtype="0" accel="10000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50" presetClass="exit" presetSubtype="0" accel="100000" fill="hold" grpId="1" nodeType="withEffect">
                                  <p:stCondLst>
                                    <p:cond delay="8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1" dur="10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3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50" presetClass="exit" presetSubtype="0" accel="10000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6" dur="10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8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50" presetClass="exit" presetSubtype="0" accel="100000" fill="hold" grpId="1" nodeType="withEffect">
                                  <p:stCondLst>
                                    <p:cond delay="8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1" dur="100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3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50" presetClass="exit" presetSubtype="0" accel="10000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6" dur="10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8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50" presetClass="exit" presetSubtype="0" accel="100000" fill="hold" grpId="1" nodeType="withEffect">
                                  <p:stCondLst>
                                    <p:cond delay="8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1" dur="10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3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50" presetClass="exit" presetSubtype="0" accel="10000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6" dur="10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8"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90" grpId="0" animBg="1"/>
      <p:bldP spid="290" grpId="1" animBg="1"/>
      <p:bldP spid="296" grpId="0" animBg="1"/>
      <p:bldP spid="296" grpId="1" animBg="1"/>
      <p:bldP spid="302" grpId="0" animBg="1"/>
      <p:bldP spid="302" grpId="1" animBg="1"/>
      <p:bldP spid="308" grpId="0" animBg="1"/>
      <p:bldP spid="308" grpId="1" animBg="1"/>
      <p:bldP spid="314" grpId="0" animBg="1"/>
      <p:bldP spid="314" grpId="1" animBg="1"/>
      <p:bldP spid="326" grpId="0" animBg="1"/>
      <p:bldP spid="326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149749"/>
          </a:xfrm>
          <a:prstGeom prst="rect">
            <a:avLst/>
          </a:prstGeom>
          <a:solidFill>
            <a:srgbClr val="2B8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03981" y="196946"/>
            <a:ext cx="8778240" cy="4729643"/>
          </a:xfrm>
          <a:prstGeom prst="roundRect">
            <a:avLst>
              <a:gd name="adj" fmla="val 1595"/>
            </a:avLst>
          </a:prstGeom>
          <a:solidFill>
            <a:srgbClr val="39A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740" y="353221"/>
            <a:ext cx="6791374" cy="472682"/>
            <a:chOff x="320740" y="353221"/>
            <a:chExt cx="6791374" cy="472682"/>
          </a:xfrm>
        </p:grpSpPr>
        <p:sp>
          <p:nvSpPr>
            <p:cNvPr id="5" name="文本框 4"/>
            <p:cNvSpPr txBox="1"/>
            <p:nvPr/>
          </p:nvSpPr>
          <p:spPr>
            <a:xfrm>
              <a:off x="320740" y="353221"/>
              <a:ext cx="4152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90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defRPr>
              </a:lvl1pPr>
            </a:lstStyle>
            <a:p>
              <a:pPr defTabSz="685800"/>
              <a:r>
                <a:rPr lang="zh-CN" altLang="en-US" sz="2400" dirty="0"/>
                <a:t>四</a:t>
              </a:r>
              <a:r>
                <a:rPr lang="zh-CN" altLang="en-US" sz="2400" dirty="0" smtClean="0"/>
                <a:t>、点击</a:t>
              </a:r>
              <a:r>
                <a:rPr lang="zh-CN" altLang="en-US" sz="2400" dirty="0"/>
                <a:t>添加标题</a:t>
              </a:r>
              <a:endParaRPr lang="zh-CN" altLang="en-US" sz="2400" dirty="0"/>
            </a:p>
          </p:txBody>
        </p:sp>
        <p:sp>
          <p:nvSpPr>
            <p:cNvPr id="6" name="矩形 148"/>
            <p:cNvSpPr>
              <a:spLocks noChangeArrowheads="1"/>
            </p:cNvSpPr>
            <p:nvPr/>
          </p:nvSpPr>
          <p:spPr bwMode="auto">
            <a:xfrm>
              <a:off x="2864528" y="425793"/>
              <a:ext cx="42475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/>
              <a:r>
                <a:rPr lang="en-US" altLang="zh-CN" sz="2000" dirty="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Add a title</a:t>
              </a:r>
              <a:endParaRPr lang="zh-CN" altLang="en-US" sz="2000" dirty="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pic>
        <p:nvPicPr>
          <p:cNvPr id="87" name="图片 8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63" y="4582554"/>
            <a:ext cx="653308" cy="639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" t="23393" b="24823"/>
          <a:stretch>
            <a:fillRect/>
          </a:stretch>
        </p:blipFill>
        <p:spPr>
          <a:xfrm>
            <a:off x="203981" y="934893"/>
            <a:ext cx="8778240" cy="3647661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206162" y="934893"/>
            <a:ext cx="8781555" cy="3647661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59" name="组合 58"/>
          <p:cNvGrpSpPr/>
          <p:nvPr/>
        </p:nvGrpSpPr>
        <p:grpSpPr bwMode="auto">
          <a:xfrm>
            <a:off x="2758556" y="1054750"/>
            <a:ext cx="1674058" cy="3310463"/>
            <a:chOff x="4894012" y="951574"/>
            <a:chExt cx="1694212" cy="3348367"/>
          </a:xfrm>
        </p:grpSpPr>
        <p:pic>
          <p:nvPicPr>
            <p:cNvPr id="60" name="Picture 3" descr="C:\Users\Administrator.MICROSO-BQCPAHA\Desktop\手机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813" r="7396" b="7986"/>
            <a:stretch>
              <a:fillRect/>
            </a:stretch>
          </p:blipFill>
          <p:spPr bwMode="auto">
            <a:xfrm>
              <a:off x="4894012" y="951574"/>
              <a:ext cx="1694212" cy="3348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Picture 9" descr="D:\小星星星星星星星\我下载的素材\图片1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98" r="13091"/>
            <a:stretch>
              <a:fillRect/>
            </a:stretch>
          </p:blipFill>
          <p:spPr bwMode="auto">
            <a:xfrm>
              <a:off x="5118323" y="1567175"/>
              <a:ext cx="1324868" cy="2241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4" name="组合 63"/>
          <p:cNvGrpSpPr/>
          <p:nvPr/>
        </p:nvGrpSpPr>
        <p:grpSpPr bwMode="auto">
          <a:xfrm>
            <a:off x="4654257" y="1022849"/>
            <a:ext cx="1693863" cy="3349625"/>
            <a:chOff x="6588224" y="951574"/>
            <a:chExt cx="1694212" cy="3348367"/>
          </a:xfrm>
        </p:grpSpPr>
        <p:pic>
          <p:nvPicPr>
            <p:cNvPr id="65" name="Picture 3" descr="C:\Users\Administrator.MICROSO-BQCPAHA\Desktop\手机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813" r="7396" b="7986"/>
            <a:stretch>
              <a:fillRect/>
            </a:stretch>
          </p:blipFill>
          <p:spPr bwMode="auto">
            <a:xfrm>
              <a:off x="6588224" y="951574"/>
              <a:ext cx="1694212" cy="3348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96" r="26344"/>
            <a:stretch>
              <a:fillRect/>
            </a:stretch>
          </p:blipFill>
          <p:spPr bwMode="auto">
            <a:xfrm>
              <a:off x="6810489" y="1552999"/>
              <a:ext cx="1310641" cy="2241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9" name="组合 68"/>
          <p:cNvGrpSpPr/>
          <p:nvPr/>
        </p:nvGrpSpPr>
        <p:grpSpPr>
          <a:xfrm>
            <a:off x="905851" y="1873600"/>
            <a:ext cx="1631062" cy="1183831"/>
            <a:chOff x="930613" y="1922827"/>
            <a:chExt cx="1631062" cy="1183831"/>
          </a:xfrm>
        </p:grpSpPr>
        <p:sp>
          <p:nvSpPr>
            <p:cNvPr id="70" name="矩形 91"/>
            <p:cNvSpPr>
              <a:spLocks noChangeArrowheads="1"/>
            </p:cNvSpPr>
            <p:nvPr/>
          </p:nvSpPr>
          <p:spPr bwMode="auto">
            <a:xfrm>
              <a:off x="930613" y="2321828"/>
              <a:ext cx="1631062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zh-CN" sz="1000" dirty="0">
                  <a:solidFill>
                    <a:srgbClr val="F4F0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srgbClr val="F4F0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srgbClr val="F4F0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srgbClr val="F4F0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srgbClr val="F4F0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1000" dirty="0">
                <a:solidFill>
                  <a:srgbClr val="F4F0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930613" y="1922827"/>
              <a:ext cx="1240744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srgbClr val="F4F0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srgbClr val="F4F0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6611602" y="1873600"/>
            <a:ext cx="1910467" cy="1376333"/>
            <a:chOff x="6466028" y="1871850"/>
            <a:chExt cx="1910467" cy="1376333"/>
          </a:xfrm>
        </p:grpSpPr>
        <p:sp>
          <p:nvSpPr>
            <p:cNvPr id="73" name="矩形 91"/>
            <p:cNvSpPr>
              <a:spLocks noChangeArrowheads="1"/>
            </p:cNvSpPr>
            <p:nvPr/>
          </p:nvSpPr>
          <p:spPr bwMode="auto">
            <a:xfrm>
              <a:off x="6466028" y="2232520"/>
              <a:ext cx="1910467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F4F0D6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srgbClr val="F4F0D6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6466028" y="1871850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srgbClr val="F4F0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srgbClr val="F4F0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000"/>
    </mc:Choice>
    <mc:Fallback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xit" presetSubtype="32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3" presetClass="exit" presetSubtype="32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3" presetClass="exit" presetSubtype="32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3" presetClass="exit" presetSubtype="32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149749"/>
          </a:xfrm>
          <a:prstGeom prst="rect">
            <a:avLst/>
          </a:prstGeom>
          <a:solidFill>
            <a:srgbClr val="2B8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03981" y="196946"/>
            <a:ext cx="8778240" cy="4729643"/>
          </a:xfrm>
          <a:prstGeom prst="roundRect">
            <a:avLst>
              <a:gd name="adj" fmla="val 1595"/>
            </a:avLst>
          </a:prstGeom>
          <a:solidFill>
            <a:srgbClr val="39A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740" y="353221"/>
            <a:ext cx="6791374" cy="472682"/>
            <a:chOff x="320740" y="353221"/>
            <a:chExt cx="6791374" cy="472682"/>
          </a:xfrm>
        </p:grpSpPr>
        <p:sp>
          <p:nvSpPr>
            <p:cNvPr id="5" name="文本框 4"/>
            <p:cNvSpPr txBox="1"/>
            <p:nvPr/>
          </p:nvSpPr>
          <p:spPr>
            <a:xfrm>
              <a:off x="320740" y="353221"/>
              <a:ext cx="4152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90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defRPr>
              </a:lvl1pPr>
            </a:lstStyle>
            <a:p>
              <a:pPr defTabSz="685800"/>
              <a:r>
                <a:rPr lang="zh-CN" altLang="en-US" sz="2400" dirty="0"/>
                <a:t>四</a:t>
              </a:r>
              <a:r>
                <a:rPr lang="zh-CN" altLang="en-US" sz="2400" dirty="0" smtClean="0"/>
                <a:t>、点击</a:t>
              </a:r>
              <a:r>
                <a:rPr lang="zh-CN" altLang="en-US" sz="2400" dirty="0"/>
                <a:t>添加标题</a:t>
              </a:r>
              <a:endParaRPr lang="zh-CN" altLang="en-US" sz="2400" dirty="0"/>
            </a:p>
          </p:txBody>
        </p:sp>
        <p:sp>
          <p:nvSpPr>
            <p:cNvPr id="6" name="矩形 148"/>
            <p:cNvSpPr>
              <a:spLocks noChangeArrowheads="1"/>
            </p:cNvSpPr>
            <p:nvPr/>
          </p:nvSpPr>
          <p:spPr bwMode="auto">
            <a:xfrm>
              <a:off x="2864528" y="425793"/>
              <a:ext cx="42475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/>
              <a:r>
                <a:rPr lang="en-US" altLang="zh-CN" sz="2000" dirty="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Add a title</a:t>
              </a:r>
              <a:endParaRPr lang="zh-CN" altLang="en-US" sz="2000" dirty="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pic>
        <p:nvPicPr>
          <p:cNvPr id="87" name="图片 8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63" y="4582554"/>
            <a:ext cx="653308" cy="639838"/>
          </a:xfrm>
          <a:prstGeom prst="rect">
            <a:avLst/>
          </a:prstGeom>
        </p:spPr>
      </p:pic>
      <p:pic>
        <p:nvPicPr>
          <p:cNvPr id="9" name="Picture 2" descr="E:\2013.3.28\商务5.16\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47" y="2790573"/>
            <a:ext cx="3421358" cy="1703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 descr="E:\2013.3.28\商务5.16\0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" t="568" b="356"/>
          <a:stretch>
            <a:fillRect/>
          </a:stretch>
        </p:blipFill>
        <p:spPr bwMode="auto">
          <a:xfrm>
            <a:off x="2921856" y="1054750"/>
            <a:ext cx="1722108" cy="1694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:\2013.3.28\商务5.16\0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" t="15154" r="-284" b="37073"/>
          <a:stretch>
            <a:fillRect/>
          </a:stretch>
        </p:blipFill>
        <p:spPr bwMode="auto">
          <a:xfrm>
            <a:off x="4711019" y="1054750"/>
            <a:ext cx="1677912" cy="1694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 descr="E:\2013.3.28\商务5.16\04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" r="1"/>
          <a:stretch>
            <a:fillRect/>
          </a:stretch>
        </p:blipFill>
        <p:spPr bwMode="auto">
          <a:xfrm>
            <a:off x="1143221" y="1054750"/>
            <a:ext cx="1719199" cy="1694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 descr="E:\2013.3.28\商务5.16\06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54" b="27229"/>
          <a:stretch>
            <a:fillRect/>
          </a:stretch>
        </p:blipFill>
        <p:spPr bwMode="auto">
          <a:xfrm>
            <a:off x="2921855" y="2790573"/>
            <a:ext cx="1712965" cy="1703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组合 13"/>
          <p:cNvGrpSpPr/>
          <p:nvPr/>
        </p:nvGrpSpPr>
        <p:grpSpPr bwMode="auto">
          <a:xfrm>
            <a:off x="6457512" y="1054751"/>
            <a:ext cx="1677912" cy="1694676"/>
            <a:chOff x="6424610" y="763403"/>
            <a:chExt cx="1747790" cy="1765497"/>
          </a:xfrm>
        </p:grpSpPr>
        <p:sp>
          <p:nvSpPr>
            <p:cNvPr id="15" name="矩形 10"/>
            <p:cNvSpPr/>
            <p:nvPr/>
          </p:nvSpPr>
          <p:spPr bwMode="auto">
            <a:xfrm>
              <a:off x="6424610" y="763403"/>
              <a:ext cx="1747790" cy="1765497"/>
            </a:xfrm>
            <a:custGeom>
              <a:avLst/>
              <a:gdLst>
                <a:gd name="T0" fmla="*/ 0 w 1747790"/>
                <a:gd name="T1" fmla="*/ 0 h 1765497"/>
                <a:gd name="T2" fmla="*/ 1747790 w 1747790"/>
                <a:gd name="T3" fmla="*/ 0 h 1765497"/>
                <a:gd name="T4" fmla="*/ 1747790 w 1747790"/>
                <a:gd name="T5" fmla="*/ 1765497 h 1765497"/>
                <a:gd name="T6" fmla="*/ 312842 w 1747790"/>
                <a:gd name="T7" fmla="*/ 1765497 h 1765497"/>
                <a:gd name="T8" fmla="*/ 0 w 1747790"/>
                <a:gd name="T9" fmla="*/ 1452655 h 1765497"/>
                <a:gd name="T10" fmla="*/ 0 w 1747790"/>
                <a:gd name="T11" fmla="*/ 0 h 17654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47790" h="1765497">
                  <a:moveTo>
                    <a:pt x="0" y="0"/>
                  </a:moveTo>
                  <a:lnTo>
                    <a:pt x="1747790" y="0"/>
                  </a:lnTo>
                  <a:lnTo>
                    <a:pt x="1747790" y="1765497"/>
                  </a:lnTo>
                  <a:lnTo>
                    <a:pt x="312842" y="1765497"/>
                  </a:lnTo>
                  <a:lnTo>
                    <a:pt x="0" y="1452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8088"/>
            </a:solidFill>
            <a:ln w="9525">
              <a:noFill/>
              <a:round/>
            </a:ln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TextBox 29"/>
            <p:cNvSpPr txBox="1"/>
            <p:nvPr/>
          </p:nvSpPr>
          <p:spPr>
            <a:xfrm>
              <a:off x="6661475" y="1063467"/>
              <a:ext cx="1274059" cy="3381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zh-CN" altLang="en-US" sz="15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我们的团队</a:t>
              </a:r>
              <a:endParaRPr lang="zh-CN" altLang="en-US" sz="15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 13"/>
            <p:cNvSpPr>
              <a:spLocks noChangeArrowheads="1"/>
            </p:cNvSpPr>
            <p:nvPr/>
          </p:nvSpPr>
          <p:spPr bwMode="auto">
            <a:xfrm>
              <a:off x="6588928" y="1392910"/>
              <a:ext cx="1419153" cy="617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171450" indent="-1714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 algn="just">
                <a:lnSpc>
                  <a:spcPts val="1300"/>
                </a:lnSpc>
                <a:buClr>
                  <a:srgbClr val="FFFFFF"/>
                </a:buClr>
              </a:pPr>
              <a:r>
                <a:rPr lang="zh-CN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</a:t>
              </a:r>
              <a:endParaRPr lang="zh-CN" altLang="zh-CN" sz="9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 bwMode="auto">
          <a:xfrm>
            <a:off x="1143358" y="2790573"/>
            <a:ext cx="2510196" cy="1705345"/>
            <a:chOff x="888285" y="2571751"/>
            <a:chExt cx="2614900" cy="1776215"/>
          </a:xfrm>
        </p:grpSpPr>
        <p:sp>
          <p:nvSpPr>
            <p:cNvPr id="19" name="矩形 10"/>
            <p:cNvSpPr/>
            <p:nvPr/>
          </p:nvSpPr>
          <p:spPr bwMode="auto">
            <a:xfrm rot="16200000" flipH="1">
              <a:off x="896354" y="2563682"/>
              <a:ext cx="1776215" cy="1792353"/>
            </a:xfrm>
            <a:custGeom>
              <a:avLst/>
              <a:gdLst>
                <a:gd name="T0" fmla="*/ 0 w 1747790"/>
                <a:gd name="T1" fmla="*/ 0 h 1765497"/>
                <a:gd name="T2" fmla="*/ 1834459 w 1747790"/>
                <a:gd name="T3" fmla="*/ 0 h 1765497"/>
                <a:gd name="T4" fmla="*/ 1834459 w 1747790"/>
                <a:gd name="T5" fmla="*/ 1847297 h 1765497"/>
                <a:gd name="T6" fmla="*/ 328356 w 1747790"/>
                <a:gd name="T7" fmla="*/ 1847297 h 1765497"/>
                <a:gd name="T8" fmla="*/ 0 w 1747790"/>
                <a:gd name="T9" fmla="*/ 1519960 h 1765497"/>
                <a:gd name="T10" fmla="*/ 0 w 1747790"/>
                <a:gd name="T11" fmla="*/ 0 h 17654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47790" h="1765497">
                  <a:moveTo>
                    <a:pt x="0" y="0"/>
                  </a:moveTo>
                  <a:lnTo>
                    <a:pt x="1747790" y="0"/>
                  </a:lnTo>
                  <a:lnTo>
                    <a:pt x="1747790" y="1765497"/>
                  </a:lnTo>
                  <a:lnTo>
                    <a:pt x="312842" y="1765497"/>
                  </a:lnTo>
                  <a:lnTo>
                    <a:pt x="0" y="1452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B7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20" name="TextBox 33"/>
            <p:cNvSpPr txBox="1"/>
            <p:nvPr/>
          </p:nvSpPr>
          <p:spPr>
            <a:xfrm>
              <a:off x="899590" y="2802475"/>
              <a:ext cx="740626" cy="384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dist" defTabSz="914400" fontAlgn="auto">
                <a:spcBef>
                  <a:spcPts val="0"/>
                </a:spcBef>
                <a:spcAft>
                  <a:spcPts val="0"/>
                </a:spcAft>
                <a:defRPr sz="1500" b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8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关注</a:t>
              </a:r>
              <a:endParaRPr lang="zh-CN" altLang="en-US" sz="18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1" name="矩形 20"/>
            <p:cNvSpPr/>
            <p:nvPr/>
          </p:nvSpPr>
          <p:spPr bwMode="auto">
            <a:xfrm>
              <a:off x="899590" y="3575770"/>
              <a:ext cx="2603595" cy="65716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sz="700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QQ</a:t>
              </a:r>
              <a:r>
                <a:rPr lang="zh-CN" altLang="en-US" sz="700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：</a:t>
              </a:r>
              <a:r>
                <a:rPr lang="en-US" altLang="zh-CN" sz="700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275332305   </a:t>
              </a:r>
              <a:endParaRPr lang="en-US" altLang="zh-CN" sz="700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endParaRPr>
            </a:p>
            <a:p>
              <a:pPr>
                <a:defRPr/>
              </a:pPr>
              <a:r>
                <a:rPr lang="en-US" altLang="zh-CN" sz="700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TEL:400-601-8802</a:t>
              </a:r>
              <a:br>
                <a:rPr lang="en-US" altLang="zh-CN" sz="700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</a:br>
              <a:r>
                <a:rPr lang="en-US" altLang="zh-CN" sz="700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MSN</a:t>
              </a:r>
              <a:r>
                <a:rPr lang="zh-CN" altLang="en-US" sz="700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：</a:t>
              </a:r>
              <a:r>
                <a:rPr lang="en-US" altLang="zh-CN" sz="700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ruipuppt@hotmail.com</a:t>
              </a:r>
              <a:br>
                <a:rPr lang="en-US" altLang="zh-CN" sz="700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</a:br>
              <a:r>
                <a:rPr lang="en-US" altLang="zh-CN" sz="700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E-Mail</a:t>
              </a:r>
              <a:r>
                <a:rPr lang="zh-CN" altLang="en-US" sz="700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：</a:t>
              </a:r>
              <a:r>
                <a:rPr lang="en-US" altLang="zh-CN" sz="700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shop@rapidppt.com</a:t>
              </a:r>
              <a:br>
                <a:rPr lang="en-US" altLang="zh-CN" sz="700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</a:br>
              <a:endParaRPr lang="en-US" altLang="zh-CN" sz="700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22" name="矩形 14"/>
            <p:cNvSpPr>
              <a:spLocks noChangeArrowheads="1"/>
            </p:cNvSpPr>
            <p:nvPr/>
          </p:nvSpPr>
          <p:spPr bwMode="auto">
            <a:xfrm>
              <a:off x="899590" y="3119948"/>
              <a:ext cx="1244508" cy="3045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zh-CN" altLang="zh-CN" sz="13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</a:t>
              </a:r>
              <a:r>
                <a:rPr lang="en-US" altLang="zh-CN" sz="13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论坛</a:t>
              </a:r>
              <a:endParaRPr lang="zh-CN" altLang="en-US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TextBox 15"/>
            <p:cNvSpPr txBox="1">
              <a:spLocks noChangeArrowheads="1"/>
            </p:cNvSpPr>
            <p:nvPr/>
          </p:nvSpPr>
          <p:spPr bwMode="auto">
            <a:xfrm>
              <a:off x="899590" y="3309731"/>
              <a:ext cx="1743798" cy="3045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dist" defTabSz="914400" fontAlgn="auto">
                <a:spcBef>
                  <a:spcPts val="0"/>
                </a:spcBef>
                <a:spcAft>
                  <a:spcPts val="0"/>
                </a:spcAft>
                <a:defRPr sz="1500" b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300" b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www.rapidbbs.cn</a:t>
              </a:r>
              <a:endParaRPr lang="zh-CN" altLang="en-US" sz="1300" b="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500"/>
    </mc:Choice>
    <mc:Fallback>
      <p:transition advTm="2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149749"/>
          </a:xfrm>
          <a:prstGeom prst="rect">
            <a:avLst/>
          </a:prstGeom>
          <a:solidFill>
            <a:srgbClr val="F0EBCA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851683" y="1046602"/>
            <a:ext cx="7396567" cy="2555914"/>
          </a:xfrm>
          <a:prstGeom prst="roundRect">
            <a:avLst>
              <a:gd name="adj" fmla="val 7845"/>
            </a:avLst>
          </a:prstGeom>
          <a:solidFill>
            <a:srgbClr val="39A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261847" y="1275211"/>
            <a:ext cx="2003067" cy="20030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88"/>
          <a:stretch>
            <a:fillRect/>
          </a:stretch>
        </p:blipFill>
        <p:spPr>
          <a:xfrm>
            <a:off x="1493585" y="1318154"/>
            <a:ext cx="1588148" cy="2003067"/>
          </a:xfrm>
          <a:custGeom>
            <a:avLst/>
            <a:gdLst>
              <a:gd name="connsiteX0" fmla="*/ 520424 w 1062909"/>
              <a:gd name="connsiteY0" fmla="*/ 0 h 1340604"/>
              <a:gd name="connsiteX1" fmla="*/ 994399 w 1062909"/>
              <a:gd name="connsiteY1" fmla="*/ 196327 h 1340604"/>
              <a:gd name="connsiteX2" fmla="*/ 1062909 w 1062909"/>
              <a:gd name="connsiteY2" fmla="*/ 279361 h 1340604"/>
              <a:gd name="connsiteX3" fmla="*/ 1062909 w 1062909"/>
              <a:gd name="connsiteY3" fmla="*/ 1061243 h 1340604"/>
              <a:gd name="connsiteX4" fmla="*/ 994399 w 1062909"/>
              <a:gd name="connsiteY4" fmla="*/ 1144277 h 1340604"/>
              <a:gd name="connsiteX5" fmla="*/ 520424 w 1062909"/>
              <a:gd name="connsiteY5" fmla="*/ 1340604 h 1340604"/>
              <a:gd name="connsiteX6" fmla="*/ 46449 w 1062909"/>
              <a:gd name="connsiteY6" fmla="*/ 1144277 h 1340604"/>
              <a:gd name="connsiteX7" fmla="*/ 0 w 1062909"/>
              <a:gd name="connsiteY7" fmla="*/ 1087981 h 1340604"/>
              <a:gd name="connsiteX8" fmla="*/ 0 w 1062909"/>
              <a:gd name="connsiteY8" fmla="*/ 252623 h 1340604"/>
              <a:gd name="connsiteX9" fmla="*/ 46449 w 1062909"/>
              <a:gd name="connsiteY9" fmla="*/ 196327 h 1340604"/>
              <a:gd name="connsiteX10" fmla="*/ 520424 w 1062909"/>
              <a:gd name="connsiteY10" fmla="*/ 0 h 1340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2909" h="1340604">
                <a:moveTo>
                  <a:pt x="520424" y="0"/>
                </a:moveTo>
                <a:cubicBezTo>
                  <a:pt x="705523" y="0"/>
                  <a:pt x="873099" y="75026"/>
                  <a:pt x="994399" y="196327"/>
                </a:cubicBezTo>
                <a:lnTo>
                  <a:pt x="1062909" y="279361"/>
                </a:lnTo>
                <a:lnTo>
                  <a:pt x="1062909" y="1061243"/>
                </a:lnTo>
                <a:lnTo>
                  <a:pt x="994399" y="1144277"/>
                </a:lnTo>
                <a:cubicBezTo>
                  <a:pt x="873099" y="1265578"/>
                  <a:pt x="705523" y="1340604"/>
                  <a:pt x="520424" y="1340604"/>
                </a:cubicBezTo>
                <a:cubicBezTo>
                  <a:pt x="335325" y="1340604"/>
                  <a:pt x="167750" y="1265578"/>
                  <a:pt x="46449" y="1144277"/>
                </a:cubicBezTo>
                <a:lnTo>
                  <a:pt x="0" y="1087981"/>
                </a:lnTo>
                <a:lnTo>
                  <a:pt x="0" y="252623"/>
                </a:lnTo>
                <a:lnTo>
                  <a:pt x="46449" y="196327"/>
                </a:lnTo>
                <a:cubicBezTo>
                  <a:pt x="167750" y="75026"/>
                  <a:pt x="335325" y="0"/>
                  <a:pt x="520424" y="0"/>
                </a:cubicBezTo>
                <a:close/>
              </a:path>
            </a:pathLst>
          </a:custGeom>
        </p:spPr>
      </p:pic>
      <p:sp>
        <p:nvSpPr>
          <p:cNvPr id="40" name="文本框 39"/>
          <p:cNvSpPr txBox="1"/>
          <p:nvPr/>
        </p:nvSpPr>
        <p:spPr>
          <a:xfrm>
            <a:off x="3438514" y="1620161"/>
            <a:ext cx="4152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90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defRPr>
            </a:lvl1pPr>
          </a:lstStyle>
          <a:p>
            <a:pPr defTabSz="685800"/>
            <a:r>
              <a:rPr lang="zh-CN" altLang="en-US" sz="3600" spc="190" dirty="0" smtClean="0"/>
              <a:t>一、点击</a:t>
            </a:r>
            <a:r>
              <a:rPr lang="zh-CN" altLang="en-US" sz="3600" spc="190" dirty="0"/>
              <a:t>添加标题</a:t>
            </a:r>
            <a:endParaRPr lang="zh-CN" altLang="en-US" sz="3600" spc="190" dirty="0"/>
          </a:p>
        </p:txBody>
      </p:sp>
      <p:sp>
        <p:nvSpPr>
          <p:cNvPr id="41" name="矩形 148"/>
          <p:cNvSpPr>
            <a:spLocks noChangeArrowheads="1"/>
          </p:cNvSpPr>
          <p:nvPr/>
        </p:nvSpPr>
        <p:spPr bwMode="auto">
          <a:xfrm>
            <a:off x="4387634" y="2206314"/>
            <a:ext cx="4247586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/>
            <a:r>
              <a:rPr lang="en-US" altLang="zh-CN" sz="4100" spc="250" dirty="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Add a title</a:t>
            </a:r>
            <a:endParaRPr lang="zh-CN" altLang="en-US" sz="4100" spc="250" dirty="0">
              <a:solidFill>
                <a:srgbClr val="F4F0D6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cxnSp>
        <p:nvCxnSpPr>
          <p:cNvPr id="73" name="直接连接符 72"/>
          <p:cNvCxnSpPr/>
          <p:nvPr/>
        </p:nvCxnSpPr>
        <p:spPr>
          <a:xfrm>
            <a:off x="-1994053" y="3483638"/>
            <a:ext cx="13077022" cy="0"/>
          </a:xfrm>
          <a:prstGeom prst="line">
            <a:avLst/>
          </a:prstGeom>
          <a:ln w="44450">
            <a:solidFill>
              <a:srgbClr val="F0EBC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-1994053" y="1171923"/>
            <a:ext cx="13077022" cy="0"/>
          </a:xfrm>
          <a:prstGeom prst="line">
            <a:avLst/>
          </a:prstGeom>
          <a:ln w="44450">
            <a:solidFill>
              <a:srgbClr val="F0EBC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图片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004" y="3148516"/>
            <a:ext cx="1381884" cy="631231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840" y="3024349"/>
            <a:ext cx="1164686" cy="5320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2.22222E-6 L 0.25001 2.22222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-4.93827E-7 L -0.25 -4.93827E-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36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7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decel="100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37" grpId="0" animBg="1"/>
      <p:bldP spid="37" grpId="1" animBg="1"/>
      <p:bldP spid="40" grpId="0"/>
      <p:bldP spid="40" grpId="1"/>
      <p:bldP spid="41" grpId="0"/>
      <p:bldP spid="41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/>
          <p:cNvSpPr/>
          <p:nvPr/>
        </p:nvSpPr>
        <p:spPr>
          <a:xfrm>
            <a:off x="0" y="0"/>
            <a:ext cx="9144000" cy="5149749"/>
          </a:xfrm>
          <a:prstGeom prst="rect">
            <a:avLst/>
          </a:prstGeom>
          <a:solidFill>
            <a:srgbClr val="2B8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03981" y="196946"/>
            <a:ext cx="8778240" cy="4729643"/>
          </a:xfrm>
          <a:prstGeom prst="roundRect">
            <a:avLst>
              <a:gd name="adj" fmla="val 1595"/>
            </a:avLst>
          </a:prstGeom>
          <a:solidFill>
            <a:srgbClr val="39A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355" y="2855298"/>
            <a:ext cx="8605322" cy="182621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565" y="4787133"/>
            <a:ext cx="3645000" cy="45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882" y="2137349"/>
            <a:ext cx="1829962" cy="301240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63" y="4582554"/>
            <a:ext cx="653308" cy="639838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664920" y="847404"/>
            <a:ext cx="376421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4100" dirty="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THANKYOU</a:t>
            </a:r>
            <a:endParaRPr lang="zh-CN" altLang="en-US" sz="4100" dirty="0">
              <a:solidFill>
                <a:srgbClr val="F4F0D6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64027" y="1463740"/>
            <a:ext cx="3817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4800" dirty="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谢谢观看</a:t>
            </a:r>
            <a:endParaRPr lang="zh-CN" altLang="en-US" sz="4800" dirty="0">
              <a:solidFill>
                <a:srgbClr val="F4F0D6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sp>
        <p:nvSpPr>
          <p:cNvPr id="48" name="矩形 23"/>
          <p:cNvSpPr>
            <a:spLocks noChangeArrowheads="1"/>
          </p:cNvSpPr>
          <p:nvPr/>
        </p:nvSpPr>
        <p:spPr bwMode="auto">
          <a:xfrm flipH="1">
            <a:off x="6216982" y="2284810"/>
            <a:ext cx="2152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/>
            <a:r>
              <a:rPr lang="en-US" altLang="zh-CN" sz="2800">
                <a:solidFill>
                  <a:srgbClr val="0C4046"/>
                </a:solidFill>
                <a:latin typeface="GungsuhChe" panose="02030609000101010101" pitchFamily="49" charset="-127"/>
                <a:ea typeface="GungsuhChe" panose="02030609000101010101" pitchFamily="49" charset="-127"/>
              </a:rPr>
              <a:t>Business</a:t>
            </a:r>
            <a:endParaRPr lang="zh-CN" altLang="en-US" sz="2800" dirty="0">
              <a:solidFill>
                <a:srgbClr val="0C4046"/>
              </a:solidFill>
              <a:latin typeface="GungsuhChe" panose="02030609000101010101" pitchFamily="49" charset="-127"/>
              <a:ea typeface="GungsuhChe" panose="02030609000101010101" pitchFamily="49" charset="-127"/>
            </a:endParaRPr>
          </a:p>
        </p:txBody>
      </p:sp>
      <p:sp>
        <p:nvSpPr>
          <p:cNvPr id="49" name="矩形 23"/>
          <p:cNvSpPr>
            <a:spLocks noChangeArrowheads="1"/>
          </p:cNvSpPr>
          <p:nvPr/>
        </p:nvSpPr>
        <p:spPr bwMode="auto">
          <a:xfrm flipH="1">
            <a:off x="6216982" y="2667173"/>
            <a:ext cx="2152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/>
            <a:r>
              <a:rPr lang="en-US" altLang="zh-CN" sz="2800" dirty="0">
                <a:solidFill>
                  <a:srgbClr val="0C4046"/>
                </a:solidFill>
                <a:latin typeface="GungsuhChe" panose="02030609000101010101" pitchFamily="49" charset="-127"/>
                <a:ea typeface="GungsuhChe" panose="02030609000101010101" pitchFamily="49" charset="-127"/>
              </a:rPr>
              <a:t>Success</a:t>
            </a:r>
            <a:endParaRPr lang="zh-CN" altLang="en-US" sz="2800" dirty="0">
              <a:solidFill>
                <a:srgbClr val="0C4046"/>
              </a:solidFill>
              <a:latin typeface="GungsuhChe" panose="02030609000101010101" pitchFamily="49" charset="-127"/>
              <a:ea typeface="GungsuhChe" panose="02030609000101010101" pitchFamily="49" charset="-127"/>
            </a:endParaRPr>
          </a:p>
        </p:txBody>
      </p:sp>
      <p:sp>
        <p:nvSpPr>
          <p:cNvPr id="53" name="矩形 23"/>
          <p:cNvSpPr>
            <a:spLocks noChangeArrowheads="1"/>
          </p:cNvSpPr>
          <p:nvPr/>
        </p:nvSpPr>
        <p:spPr bwMode="auto">
          <a:xfrm flipH="1">
            <a:off x="821748" y="4002446"/>
            <a:ext cx="3832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900" dirty="0">
                <a:solidFill>
                  <a:srgbClr val="F0EB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900" dirty="0">
                <a:solidFill>
                  <a:srgbClr val="F0EB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sz="900" dirty="0">
              <a:solidFill>
                <a:srgbClr val="F0EB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23"/>
          <p:cNvSpPr>
            <a:spLocks noChangeArrowheads="1"/>
          </p:cNvSpPr>
          <p:nvPr/>
        </p:nvSpPr>
        <p:spPr bwMode="auto">
          <a:xfrm flipH="1">
            <a:off x="1420886" y="3829277"/>
            <a:ext cx="3832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900" dirty="0">
                <a:solidFill>
                  <a:srgbClr val="F0EB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900" dirty="0">
                <a:solidFill>
                  <a:srgbClr val="F0EB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sz="900" dirty="0">
              <a:solidFill>
                <a:srgbClr val="F0EB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23"/>
          <p:cNvSpPr>
            <a:spLocks noChangeArrowheads="1"/>
          </p:cNvSpPr>
          <p:nvPr/>
        </p:nvSpPr>
        <p:spPr bwMode="auto">
          <a:xfrm flipH="1">
            <a:off x="2002698" y="3685362"/>
            <a:ext cx="3832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900" dirty="0">
                <a:solidFill>
                  <a:srgbClr val="F0EB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900" dirty="0">
                <a:solidFill>
                  <a:srgbClr val="F0EB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sz="900" dirty="0">
              <a:solidFill>
                <a:srgbClr val="F0EB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23"/>
          <p:cNvSpPr>
            <a:spLocks noChangeArrowheads="1"/>
          </p:cNvSpPr>
          <p:nvPr/>
        </p:nvSpPr>
        <p:spPr bwMode="auto">
          <a:xfrm flipH="1">
            <a:off x="2568129" y="3505544"/>
            <a:ext cx="459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900" dirty="0">
                <a:solidFill>
                  <a:srgbClr val="F0EB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900" dirty="0">
                <a:solidFill>
                  <a:srgbClr val="F0EB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sz="900" dirty="0">
              <a:solidFill>
                <a:srgbClr val="F0EB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 23"/>
          <p:cNvSpPr>
            <a:spLocks noChangeArrowheads="1"/>
          </p:cNvSpPr>
          <p:nvPr/>
        </p:nvSpPr>
        <p:spPr bwMode="auto">
          <a:xfrm flipH="1">
            <a:off x="3165880" y="3236349"/>
            <a:ext cx="459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900" dirty="0">
                <a:solidFill>
                  <a:srgbClr val="F0EB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900" dirty="0">
                <a:solidFill>
                  <a:srgbClr val="F0EB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sz="900" dirty="0">
              <a:solidFill>
                <a:srgbClr val="F0EB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23"/>
          <p:cNvSpPr>
            <a:spLocks noChangeArrowheads="1"/>
          </p:cNvSpPr>
          <p:nvPr/>
        </p:nvSpPr>
        <p:spPr bwMode="auto">
          <a:xfrm flipH="1">
            <a:off x="3778088" y="2972756"/>
            <a:ext cx="459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900" dirty="0">
                <a:solidFill>
                  <a:srgbClr val="F0EB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900" dirty="0">
                <a:solidFill>
                  <a:srgbClr val="F0EB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sz="900" dirty="0">
              <a:solidFill>
                <a:srgbClr val="F0EB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876">
            <a:off x="6428259" y="890738"/>
            <a:ext cx="1402186" cy="1373275"/>
          </a:xfrm>
          <a:prstGeom prst="rect">
            <a:avLst/>
          </a:prstGeom>
        </p:spPr>
      </p:pic>
      <p:sp>
        <p:nvSpPr>
          <p:cNvPr id="98" name="文本框 97"/>
          <p:cNvSpPr txBox="1"/>
          <p:nvPr/>
        </p:nvSpPr>
        <p:spPr>
          <a:xfrm>
            <a:off x="6221868" y="3156564"/>
            <a:ext cx="37097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900">
                <a:solidFill>
                  <a:srgbClr val="F0EBCA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defRPr>
            </a:lvl1pPr>
          </a:lstStyle>
          <a:p>
            <a:pPr defTabSz="685800"/>
            <a:r>
              <a:rPr lang="zh-CN" altLang="en-US" sz="800" dirty="0">
                <a:solidFill>
                  <a:srgbClr val="0C4046"/>
                </a:solidFill>
              </a:rPr>
              <a:t>适用于各行业总结汇报及相关类别演示</a:t>
            </a:r>
            <a:endParaRPr lang="zh-CN" altLang="en-US" sz="800" dirty="0">
              <a:solidFill>
                <a:srgbClr val="0C4046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304259" y="545629"/>
            <a:ext cx="1756372" cy="1756372"/>
            <a:chOff x="6304259" y="545629"/>
            <a:chExt cx="1756372" cy="1756372"/>
          </a:xfrm>
        </p:grpSpPr>
        <p:sp>
          <p:nvSpPr>
            <p:cNvPr id="3" name="椭圆 2"/>
            <p:cNvSpPr/>
            <p:nvPr/>
          </p:nvSpPr>
          <p:spPr>
            <a:xfrm>
              <a:off x="6304259" y="545629"/>
              <a:ext cx="1756372" cy="175637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>
                    <a:alpha val="9000"/>
                  </a:prstClr>
                </a:solidFill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6349305" y="620860"/>
              <a:ext cx="1670921" cy="1297777"/>
              <a:chOff x="6349305" y="620860"/>
              <a:chExt cx="1670921" cy="1297777"/>
            </a:xfrm>
          </p:grpSpPr>
          <p:sp>
            <p:nvSpPr>
              <p:cNvPr id="70" name="矩形 69"/>
              <p:cNvSpPr/>
              <p:nvPr/>
            </p:nvSpPr>
            <p:spPr>
              <a:xfrm rot="20561627">
                <a:off x="6352298" y="1568176"/>
                <a:ext cx="269818" cy="77717"/>
              </a:xfrm>
              <a:prstGeom prst="rect">
                <a:avLst/>
              </a:prstGeom>
              <a:solidFill>
                <a:srgbClr val="EDE7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矩形 85"/>
              <p:cNvSpPr/>
              <p:nvPr/>
            </p:nvSpPr>
            <p:spPr>
              <a:xfrm rot="984483">
                <a:off x="6349305" y="1220607"/>
                <a:ext cx="269818" cy="77717"/>
              </a:xfrm>
              <a:prstGeom prst="rect">
                <a:avLst/>
              </a:prstGeom>
              <a:solidFill>
                <a:srgbClr val="EDE7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矩形 86"/>
              <p:cNvSpPr/>
              <p:nvPr/>
            </p:nvSpPr>
            <p:spPr>
              <a:xfrm rot="2896878">
                <a:off x="6500602" y="927781"/>
                <a:ext cx="272010" cy="77091"/>
              </a:xfrm>
              <a:prstGeom prst="rect">
                <a:avLst/>
              </a:prstGeom>
              <a:solidFill>
                <a:srgbClr val="EDE7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矩形 87"/>
              <p:cNvSpPr/>
              <p:nvPr/>
            </p:nvSpPr>
            <p:spPr>
              <a:xfrm rot="4114108">
                <a:off x="6828666" y="718319"/>
                <a:ext cx="272010" cy="77091"/>
              </a:xfrm>
              <a:prstGeom prst="rect">
                <a:avLst/>
              </a:prstGeom>
              <a:solidFill>
                <a:srgbClr val="EDE7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矩形 88"/>
              <p:cNvSpPr/>
              <p:nvPr/>
            </p:nvSpPr>
            <p:spPr>
              <a:xfrm rot="6464192">
                <a:off x="7254738" y="718645"/>
                <a:ext cx="272010" cy="77091"/>
              </a:xfrm>
              <a:prstGeom prst="rect">
                <a:avLst/>
              </a:prstGeom>
              <a:solidFill>
                <a:srgbClr val="EDE7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矩形 89"/>
              <p:cNvSpPr/>
              <p:nvPr/>
            </p:nvSpPr>
            <p:spPr>
              <a:xfrm rot="8822500">
                <a:off x="7604402" y="916298"/>
                <a:ext cx="269818" cy="77717"/>
              </a:xfrm>
              <a:prstGeom prst="rect">
                <a:avLst/>
              </a:prstGeom>
              <a:solidFill>
                <a:srgbClr val="EDE7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矩形 90"/>
              <p:cNvSpPr/>
              <p:nvPr/>
            </p:nvSpPr>
            <p:spPr>
              <a:xfrm rot="10221959">
                <a:off x="7750408" y="1298762"/>
                <a:ext cx="269818" cy="77717"/>
              </a:xfrm>
              <a:prstGeom prst="rect">
                <a:avLst/>
              </a:prstGeom>
              <a:solidFill>
                <a:srgbClr val="EDE7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矩形 91"/>
              <p:cNvSpPr/>
              <p:nvPr/>
            </p:nvSpPr>
            <p:spPr>
              <a:xfrm rot="11897131">
                <a:off x="7720586" y="1605714"/>
                <a:ext cx="269818" cy="77717"/>
              </a:xfrm>
              <a:prstGeom prst="rect">
                <a:avLst/>
              </a:prstGeom>
              <a:solidFill>
                <a:srgbClr val="EDE7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矩形 92"/>
              <p:cNvSpPr/>
              <p:nvPr/>
            </p:nvSpPr>
            <p:spPr>
              <a:xfrm rot="13270918">
                <a:off x="7552201" y="1840920"/>
                <a:ext cx="269818" cy="77717"/>
              </a:xfrm>
              <a:prstGeom prst="rect">
                <a:avLst/>
              </a:prstGeom>
              <a:solidFill>
                <a:srgbClr val="EDE7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709613" y="4610197"/>
            <a:ext cx="3673475" cy="47626"/>
            <a:chOff x="447" y="2904"/>
            <a:chExt cx="2314" cy="30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447" y="2906"/>
              <a:ext cx="2296" cy="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" name="Oval 5"/>
            <p:cNvSpPr>
              <a:spLocks noChangeArrowheads="1"/>
            </p:cNvSpPr>
            <p:nvPr/>
          </p:nvSpPr>
          <p:spPr bwMode="auto">
            <a:xfrm>
              <a:off x="463" y="2904"/>
              <a:ext cx="2298" cy="28"/>
            </a:xfrm>
            <a:prstGeom prst="ellipse">
              <a:avLst/>
            </a:prstGeom>
            <a:solidFill>
              <a:srgbClr val="9C00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3607" y="3236748"/>
            <a:ext cx="382500" cy="1282500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3213873" y="3508830"/>
            <a:ext cx="397408" cy="1018125"/>
            <a:chOff x="3052516" y="3670453"/>
            <a:chExt cx="397408" cy="101812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67424" y="4013578"/>
              <a:ext cx="382500" cy="675000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52516" y="3743578"/>
              <a:ext cx="382500" cy="337500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52516" y="3670453"/>
              <a:ext cx="382500" cy="146250"/>
            </a:xfrm>
            <a:prstGeom prst="rect">
              <a:avLst/>
            </a:prstGeom>
          </p:spPr>
        </p:pic>
      </p:grpSp>
      <p:grpSp>
        <p:nvGrpSpPr>
          <p:cNvPr id="31" name="组合 30"/>
          <p:cNvGrpSpPr/>
          <p:nvPr/>
        </p:nvGrpSpPr>
        <p:grpSpPr>
          <a:xfrm>
            <a:off x="2609921" y="3772333"/>
            <a:ext cx="391624" cy="746915"/>
            <a:chOff x="2417186" y="3941663"/>
            <a:chExt cx="391624" cy="746915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26310" y="4013578"/>
              <a:ext cx="382500" cy="675000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17186" y="4007953"/>
              <a:ext cx="382500" cy="146250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24640" y="3941663"/>
              <a:ext cx="382500" cy="146250"/>
            </a:xfrm>
            <a:prstGeom prst="rect">
              <a:avLst/>
            </a:prstGeom>
          </p:spPr>
        </p:pic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0265" y="4079427"/>
            <a:ext cx="382500" cy="4725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437" y="4249454"/>
            <a:ext cx="382500" cy="3375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5093" y="3944427"/>
            <a:ext cx="382500" cy="60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3000">
        <p:circle/>
      </p:transition>
    </mc:Choice>
    <mc:Fallback>
      <p:transition spd="slow" advTm="3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emph" presetSubtype="0" fill="hold" grpId="1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7" presetClass="entr" presetSubtype="0" fill="hold" grpId="2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15556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rgbClr val="EDE7C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grpId="1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7" presetClass="entr" presetSubtype="0" fill="hold" grpId="2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33333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6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rgbClr val="EDE7C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0" grpId="1"/>
      <p:bldP spid="40" grpId="2"/>
      <p:bldP spid="41" grpId="0"/>
      <p:bldP spid="41" grpId="1"/>
      <p:bldP spid="41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149749"/>
          </a:xfrm>
          <a:prstGeom prst="rect">
            <a:avLst/>
          </a:prstGeom>
          <a:solidFill>
            <a:srgbClr val="2B8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03981" y="196946"/>
            <a:ext cx="8778240" cy="4729643"/>
          </a:xfrm>
          <a:prstGeom prst="roundRect">
            <a:avLst>
              <a:gd name="adj" fmla="val 1595"/>
            </a:avLst>
          </a:prstGeom>
          <a:solidFill>
            <a:srgbClr val="39A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740" y="353221"/>
            <a:ext cx="6791374" cy="472682"/>
            <a:chOff x="320740" y="353221"/>
            <a:chExt cx="6791374" cy="472682"/>
          </a:xfrm>
        </p:grpSpPr>
        <p:sp>
          <p:nvSpPr>
            <p:cNvPr id="5" name="文本框 4"/>
            <p:cNvSpPr txBox="1"/>
            <p:nvPr/>
          </p:nvSpPr>
          <p:spPr>
            <a:xfrm>
              <a:off x="320740" y="353221"/>
              <a:ext cx="4152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90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defRPr>
              </a:lvl1pPr>
            </a:lstStyle>
            <a:p>
              <a:pPr defTabSz="685800"/>
              <a:r>
                <a:rPr lang="zh-CN" altLang="en-US" sz="2400" dirty="0" smtClean="0"/>
                <a:t>一、点击</a:t>
              </a:r>
              <a:r>
                <a:rPr lang="zh-CN" altLang="en-US" sz="2400" dirty="0"/>
                <a:t>添加标题</a:t>
              </a:r>
              <a:endParaRPr lang="zh-CN" altLang="en-US" sz="2400" dirty="0"/>
            </a:p>
          </p:txBody>
        </p:sp>
        <p:sp>
          <p:nvSpPr>
            <p:cNvPr id="6" name="矩形 148"/>
            <p:cNvSpPr>
              <a:spLocks noChangeArrowheads="1"/>
            </p:cNvSpPr>
            <p:nvPr/>
          </p:nvSpPr>
          <p:spPr bwMode="auto">
            <a:xfrm>
              <a:off x="2864528" y="425793"/>
              <a:ext cx="42475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/>
              <a:r>
                <a:rPr lang="en-US" altLang="zh-CN" sz="2000" dirty="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Add a title</a:t>
              </a:r>
              <a:endParaRPr lang="zh-CN" altLang="en-US" sz="2000" dirty="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cxnSp>
        <p:nvCxnSpPr>
          <p:cNvPr id="8" name="直接连接符 7"/>
          <p:cNvCxnSpPr/>
          <p:nvPr/>
        </p:nvCxnSpPr>
        <p:spPr>
          <a:xfrm>
            <a:off x="4751042" y="1159541"/>
            <a:ext cx="0" cy="3175210"/>
          </a:xfrm>
          <a:prstGeom prst="line">
            <a:avLst/>
          </a:prstGeom>
          <a:ln w="44450">
            <a:solidFill>
              <a:srgbClr val="F0EBC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896078" y="3417196"/>
            <a:ext cx="357739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</a:t>
            </a:r>
            <a:r>
              <a:rPr lang="zh-CN" altLang="en-US" sz="1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8"/>
          <p:cNvSpPr>
            <a:spLocks noChangeArrowheads="1"/>
          </p:cNvSpPr>
          <p:nvPr/>
        </p:nvSpPr>
        <p:spPr bwMode="auto">
          <a:xfrm>
            <a:off x="4919220" y="1104456"/>
            <a:ext cx="311207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8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</a:t>
            </a:r>
            <a:endParaRPr lang="en-US" altLang="zh-CN" sz="800" dirty="0" smtClean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8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 </a:t>
            </a: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differs from the traditional production model, and create a new PPT experience.</a:t>
            </a:r>
            <a:endParaRPr lang="en-US" altLang="zh-CN" sz="8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pic>
        <p:nvPicPr>
          <p:cNvPr id="79" name="图片 7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" t="11413" r="-128"/>
          <a:stretch>
            <a:fillRect/>
          </a:stretch>
        </p:blipFill>
        <p:spPr>
          <a:xfrm>
            <a:off x="982356" y="1159541"/>
            <a:ext cx="3491118" cy="2072593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2" r="7780" b="12043"/>
          <a:stretch>
            <a:fillRect/>
          </a:stretch>
        </p:blipFill>
        <p:spPr>
          <a:xfrm>
            <a:off x="5005241" y="2351715"/>
            <a:ext cx="3353101" cy="1983036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63" y="4582554"/>
            <a:ext cx="653308" cy="6398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xit" presetSubtype="2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2" presetClass="exit" presetSubtype="2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2" presetClass="exit" presetSubtype="8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2" presetClass="exit" presetSubtype="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/>
      <p:bldP spid="11" grpId="1"/>
      <p:bldP spid="12" grpId="0"/>
      <p:bldP spid="1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149749"/>
          </a:xfrm>
          <a:prstGeom prst="rect">
            <a:avLst/>
          </a:prstGeom>
          <a:solidFill>
            <a:srgbClr val="2B8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03981" y="196946"/>
            <a:ext cx="8778240" cy="4729643"/>
          </a:xfrm>
          <a:prstGeom prst="roundRect">
            <a:avLst>
              <a:gd name="adj" fmla="val 1595"/>
            </a:avLst>
          </a:prstGeom>
          <a:solidFill>
            <a:srgbClr val="39A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740" y="353221"/>
            <a:ext cx="6791374" cy="472682"/>
            <a:chOff x="320740" y="353221"/>
            <a:chExt cx="6791374" cy="472682"/>
          </a:xfrm>
        </p:grpSpPr>
        <p:sp>
          <p:nvSpPr>
            <p:cNvPr id="5" name="文本框 4"/>
            <p:cNvSpPr txBox="1"/>
            <p:nvPr/>
          </p:nvSpPr>
          <p:spPr>
            <a:xfrm>
              <a:off x="320740" y="353221"/>
              <a:ext cx="4152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90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defRPr>
              </a:lvl1pPr>
            </a:lstStyle>
            <a:p>
              <a:pPr defTabSz="685800"/>
              <a:r>
                <a:rPr lang="zh-CN" altLang="en-US" sz="2400" dirty="0" smtClean="0"/>
                <a:t>一、点击</a:t>
              </a:r>
              <a:r>
                <a:rPr lang="zh-CN" altLang="en-US" sz="2400" dirty="0"/>
                <a:t>添加标题</a:t>
              </a:r>
              <a:endParaRPr lang="zh-CN" altLang="en-US" sz="2400" dirty="0"/>
            </a:p>
          </p:txBody>
        </p:sp>
        <p:sp>
          <p:nvSpPr>
            <p:cNvPr id="6" name="矩形 148"/>
            <p:cNvSpPr>
              <a:spLocks noChangeArrowheads="1"/>
            </p:cNvSpPr>
            <p:nvPr/>
          </p:nvSpPr>
          <p:spPr bwMode="auto">
            <a:xfrm>
              <a:off x="2864528" y="425793"/>
              <a:ext cx="42475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/>
              <a:r>
                <a:rPr lang="en-US" altLang="zh-CN" sz="2000" dirty="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Add a title</a:t>
              </a:r>
              <a:endParaRPr lang="zh-CN" altLang="en-US" sz="2000" dirty="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cxnSp>
        <p:nvCxnSpPr>
          <p:cNvPr id="8" name="直接连接符 7"/>
          <p:cNvCxnSpPr/>
          <p:nvPr/>
        </p:nvCxnSpPr>
        <p:spPr>
          <a:xfrm>
            <a:off x="4751042" y="1139663"/>
            <a:ext cx="0" cy="3175210"/>
          </a:xfrm>
          <a:prstGeom prst="line">
            <a:avLst/>
          </a:prstGeom>
          <a:ln w="44450">
            <a:solidFill>
              <a:srgbClr val="F0EBC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 bwMode="auto">
          <a:xfrm>
            <a:off x="2063482" y="1499458"/>
            <a:ext cx="144463" cy="2728912"/>
            <a:chOff x="1763688" y="1428750"/>
            <a:chExt cx="144016" cy="2728684"/>
          </a:xfrm>
          <a:solidFill>
            <a:schemeClr val="accent6">
              <a:lumMod val="75000"/>
            </a:schemeClr>
          </a:solidFill>
        </p:grpSpPr>
        <p:cxnSp>
          <p:nvCxnSpPr>
            <p:cNvPr id="19" name="直接连接符 18"/>
            <p:cNvCxnSpPr/>
            <p:nvPr/>
          </p:nvCxnSpPr>
          <p:spPr>
            <a:xfrm>
              <a:off x="1836487" y="1565264"/>
              <a:ext cx="0" cy="2592170"/>
            </a:xfrm>
            <a:prstGeom prst="line">
              <a:avLst/>
            </a:prstGeom>
            <a:grpFill/>
            <a:ln w="19050">
              <a:solidFill>
                <a:srgbClr val="F0EB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等腰三角形 19"/>
            <p:cNvSpPr/>
            <p:nvPr/>
          </p:nvSpPr>
          <p:spPr>
            <a:xfrm>
              <a:off x="1763688" y="1428750"/>
              <a:ext cx="144016" cy="144450"/>
            </a:xfrm>
            <a:prstGeom prst="triangle">
              <a:avLst/>
            </a:prstGeom>
            <a:solidFill>
              <a:srgbClr val="F4F0D6"/>
            </a:solidFill>
            <a:ln>
              <a:solidFill>
                <a:srgbClr val="F0EB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 bwMode="auto">
          <a:xfrm>
            <a:off x="2568307" y="2940344"/>
            <a:ext cx="215900" cy="1287463"/>
            <a:chOff x="2267744" y="2861289"/>
            <a:chExt cx="216024" cy="1287564"/>
          </a:xfrm>
          <a:solidFill>
            <a:srgbClr val="A3B7A4"/>
          </a:solidFill>
        </p:grpSpPr>
        <p:sp>
          <p:nvSpPr>
            <p:cNvPr id="22" name="矩形 21"/>
            <p:cNvSpPr/>
            <p:nvPr/>
          </p:nvSpPr>
          <p:spPr>
            <a:xfrm>
              <a:off x="2267744" y="3162938"/>
              <a:ext cx="216024" cy="9859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3" name="矩形 7"/>
            <p:cNvSpPr>
              <a:spLocks noChangeArrowheads="1"/>
            </p:cNvSpPr>
            <p:nvPr/>
          </p:nvSpPr>
          <p:spPr bwMode="auto">
            <a:xfrm>
              <a:off x="2267744" y="2861289"/>
              <a:ext cx="216024" cy="301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 bwMode="auto">
          <a:xfrm>
            <a:off x="2927082" y="2486319"/>
            <a:ext cx="215900" cy="1741488"/>
            <a:chOff x="2627784" y="2408442"/>
            <a:chExt cx="216024" cy="1740410"/>
          </a:xfrm>
          <a:solidFill>
            <a:srgbClr val="A3B7A4"/>
          </a:solidFill>
        </p:grpSpPr>
        <p:sp>
          <p:nvSpPr>
            <p:cNvPr id="25" name="矩形 24"/>
            <p:cNvSpPr/>
            <p:nvPr/>
          </p:nvSpPr>
          <p:spPr>
            <a:xfrm>
              <a:off x="2627784" y="2711467"/>
              <a:ext cx="216024" cy="14373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6" name="矩形 10"/>
            <p:cNvSpPr>
              <a:spLocks noChangeArrowheads="1"/>
            </p:cNvSpPr>
            <p:nvPr/>
          </p:nvSpPr>
          <p:spPr bwMode="auto">
            <a:xfrm>
              <a:off x="2627784" y="2408442"/>
              <a:ext cx="216024" cy="303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 bwMode="auto">
          <a:xfrm>
            <a:off x="3287448" y="2486319"/>
            <a:ext cx="215900" cy="1741488"/>
            <a:chOff x="2987827" y="2408442"/>
            <a:chExt cx="216024" cy="1740410"/>
          </a:xfrm>
          <a:solidFill>
            <a:srgbClr val="A3B7A4"/>
          </a:solidFill>
        </p:grpSpPr>
        <p:sp>
          <p:nvSpPr>
            <p:cNvPr id="28" name="矩形 27"/>
            <p:cNvSpPr/>
            <p:nvPr/>
          </p:nvSpPr>
          <p:spPr>
            <a:xfrm>
              <a:off x="2989412" y="2711467"/>
              <a:ext cx="214436" cy="14373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9" name="矩形 13"/>
            <p:cNvSpPr>
              <a:spLocks noChangeArrowheads="1"/>
            </p:cNvSpPr>
            <p:nvPr/>
          </p:nvSpPr>
          <p:spPr bwMode="auto">
            <a:xfrm>
              <a:off x="2987827" y="2408442"/>
              <a:ext cx="216024" cy="303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 bwMode="auto">
          <a:xfrm>
            <a:off x="3647807" y="2940908"/>
            <a:ext cx="215900" cy="1287462"/>
            <a:chOff x="3347864" y="2869871"/>
            <a:chExt cx="216024" cy="1287563"/>
          </a:xfrm>
          <a:solidFill>
            <a:srgbClr val="A3B7A4"/>
          </a:solidFill>
        </p:grpSpPr>
        <p:sp>
          <p:nvSpPr>
            <p:cNvPr id="31" name="矩形 30"/>
            <p:cNvSpPr/>
            <p:nvPr/>
          </p:nvSpPr>
          <p:spPr>
            <a:xfrm>
              <a:off x="3347864" y="3171520"/>
              <a:ext cx="216024" cy="9859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32" name="矩形 16"/>
            <p:cNvSpPr>
              <a:spLocks noChangeArrowheads="1"/>
            </p:cNvSpPr>
            <p:nvPr/>
          </p:nvSpPr>
          <p:spPr bwMode="auto">
            <a:xfrm>
              <a:off x="3347864" y="2869871"/>
              <a:ext cx="216024" cy="301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 bwMode="auto">
          <a:xfrm>
            <a:off x="4008170" y="3441994"/>
            <a:ext cx="215900" cy="785813"/>
            <a:chOff x="3707904" y="3363494"/>
            <a:chExt cx="216024" cy="785359"/>
          </a:xfrm>
          <a:solidFill>
            <a:srgbClr val="A3B7A4"/>
          </a:solidFill>
        </p:grpSpPr>
        <p:sp>
          <p:nvSpPr>
            <p:cNvPr id="34" name="矩形 33"/>
            <p:cNvSpPr/>
            <p:nvPr/>
          </p:nvSpPr>
          <p:spPr>
            <a:xfrm>
              <a:off x="3707904" y="3664945"/>
              <a:ext cx="216024" cy="4839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35" name="矩形 19"/>
            <p:cNvSpPr>
              <a:spLocks noChangeArrowheads="1"/>
            </p:cNvSpPr>
            <p:nvPr/>
          </p:nvSpPr>
          <p:spPr bwMode="auto">
            <a:xfrm>
              <a:off x="3707904" y="3363494"/>
              <a:ext cx="216024" cy="3030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 bwMode="auto">
          <a:xfrm>
            <a:off x="4366945" y="2781594"/>
            <a:ext cx="217487" cy="1446213"/>
            <a:chOff x="4067944" y="2702985"/>
            <a:chExt cx="216024" cy="1445868"/>
          </a:xfrm>
          <a:solidFill>
            <a:srgbClr val="2B8088"/>
          </a:solidFill>
        </p:grpSpPr>
        <p:sp>
          <p:nvSpPr>
            <p:cNvPr id="37" name="矩形 36"/>
            <p:cNvSpPr/>
            <p:nvPr/>
          </p:nvSpPr>
          <p:spPr>
            <a:xfrm>
              <a:off x="4067944" y="3004538"/>
              <a:ext cx="216024" cy="11443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38" name="矩形 22"/>
            <p:cNvSpPr>
              <a:spLocks noChangeArrowheads="1"/>
            </p:cNvSpPr>
            <p:nvPr/>
          </p:nvSpPr>
          <p:spPr bwMode="auto">
            <a:xfrm>
              <a:off x="4067944" y="2702985"/>
              <a:ext cx="216024" cy="3015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39" name="组合 38"/>
          <p:cNvGrpSpPr/>
          <p:nvPr/>
        </p:nvGrpSpPr>
        <p:grpSpPr bwMode="auto">
          <a:xfrm>
            <a:off x="4727307" y="3125058"/>
            <a:ext cx="215900" cy="1103312"/>
            <a:chOff x="4427984" y="3054442"/>
            <a:chExt cx="216024" cy="1102992"/>
          </a:xfrm>
          <a:solidFill>
            <a:srgbClr val="2B8088"/>
          </a:solidFill>
        </p:grpSpPr>
        <p:sp>
          <p:nvSpPr>
            <p:cNvPr id="40" name="矩形 39"/>
            <p:cNvSpPr/>
            <p:nvPr/>
          </p:nvSpPr>
          <p:spPr>
            <a:xfrm>
              <a:off x="4427984" y="3355980"/>
              <a:ext cx="216024" cy="8014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1" name="矩形 25"/>
            <p:cNvSpPr>
              <a:spLocks noChangeArrowheads="1"/>
            </p:cNvSpPr>
            <p:nvPr/>
          </p:nvSpPr>
          <p:spPr bwMode="auto">
            <a:xfrm>
              <a:off x="4427984" y="3054442"/>
              <a:ext cx="216024" cy="3015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 bwMode="auto">
          <a:xfrm>
            <a:off x="5087670" y="3292769"/>
            <a:ext cx="215900" cy="935038"/>
            <a:chOff x="4788024" y="3214655"/>
            <a:chExt cx="216024" cy="934728"/>
          </a:xfrm>
          <a:solidFill>
            <a:srgbClr val="2B8088"/>
          </a:solidFill>
        </p:grpSpPr>
        <p:sp>
          <p:nvSpPr>
            <p:cNvPr id="43" name="矩形 42"/>
            <p:cNvSpPr/>
            <p:nvPr/>
          </p:nvSpPr>
          <p:spPr>
            <a:xfrm>
              <a:off x="4788024" y="3509832"/>
              <a:ext cx="216024" cy="6395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4" name="矩形 28"/>
            <p:cNvSpPr>
              <a:spLocks noChangeArrowheads="1"/>
            </p:cNvSpPr>
            <p:nvPr/>
          </p:nvSpPr>
          <p:spPr bwMode="auto">
            <a:xfrm>
              <a:off x="4788024" y="3214655"/>
              <a:ext cx="216024" cy="3031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45" name="组合 44"/>
          <p:cNvGrpSpPr/>
          <p:nvPr/>
        </p:nvGrpSpPr>
        <p:grpSpPr bwMode="auto">
          <a:xfrm>
            <a:off x="5448032" y="2567845"/>
            <a:ext cx="215900" cy="1657350"/>
            <a:chOff x="5148064" y="2496486"/>
            <a:chExt cx="216024" cy="1658304"/>
          </a:xfrm>
          <a:solidFill>
            <a:srgbClr val="2B8088"/>
          </a:solidFill>
        </p:grpSpPr>
        <p:sp>
          <p:nvSpPr>
            <p:cNvPr id="46" name="矩形 45"/>
            <p:cNvSpPr/>
            <p:nvPr/>
          </p:nvSpPr>
          <p:spPr>
            <a:xfrm>
              <a:off x="5148064" y="2798285"/>
              <a:ext cx="216024" cy="13565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7" name="矩形 31"/>
            <p:cNvSpPr>
              <a:spLocks noChangeArrowheads="1"/>
            </p:cNvSpPr>
            <p:nvPr/>
          </p:nvSpPr>
          <p:spPr bwMode="auto">
            <a:xfrm>
              <a:off x="5148064" y="2496486"/>
              <a:ext cx="216024" cy="3017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 bwMode="auto">
          <a:xfrm>
            <a:off x="5809982" y="2771045"/>
            <a:ext cx="215900" cy="1454150"/>
            <a:chOff x="5509537" y="2700341"/>
            <a:chExt cx="217146" cy="1454448"/>
          </a:xfrm>
          <a:solidFill>
            <a:srgbClr val="2B8088"/>
          </a:solidFill>
        </p:grpSpPr>
        <p:sp>
          <p:nvSpPr>
            <p:cNvPr id="49" name="矩形 48"/>
            <p:cNvSpPr/>
            <p:nvPr/>
          </p:nvSpPr>
          <p:spPr>
            <a:xfrm>
              <a:off x="5511134" y="3002028"/>
              <a:ext cx="215549" cy="115276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0" name="矩形 34"/>
            <p:cNvSpPr>
              <a:spLocks noChangeArrowheads="1"/>
            </p:cNvSpPr>
            <p:nvPr/>
          </p:nvSpPr>
          <p:spPr bwMode="auto">
            <a:xfrm>
              <a:off x="5509537" y="2700341"/>
              <a:ext cx="215550" cy="3016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51" name="组合 50"/>
          <p:cNvGrpSpPr/>
          <p:nvPr/>
        </p:nvGrpSpPr>
        <p:grpSpPr bwMode="auto">
          <a:xfrm>
            <a:off x="6167170" y="3441994"/>
            <a:ext cx="217487" cy="785813"/>
            <a:chOff x="5868144" y="3363494"/>
            <a:chExt cx="216024" cy="785890"/>
          </a:xfrm>
          <a:solidFill>
            <a:srgbClr val="2B8088"/>
          </a:solidFill>
        </p:grpSpPr>
        <p:sp>
          <p:nvSpPr>
            <p:cNvPr id="52" name="矩形 51"/>
            <p:cNvSpPr/>
            <p:nvPr/>
          </p:nvSpPr>
          <p:spPr>
            <a:xfrm>
              <a:off x="5868144" y="3665149"/>
              <a:ext cx="216024" cy="484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3" name="矩形 37"/>
            <p:cNvSpPr>
              <a:spLocks noChangeArrowheads="1"/>
            </p:cNvSpPr>
            <p:nvPr/>
          </p:nvSpPr>
          <p:spPr bwMode="auto">
            <a:xfrm>
              <a:off x="5868144" y="3363494"/>
              <a:ext cx="216024" cy="3016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54" name="组合 53"/>
          <p:cNvGrpSpPr/>
          <p:nvPr/>
        </p:nvGrpSpPr>
        <p:grpSpPr bwMode="auto">
          <a:xfrm>
            <a:off x="6527532" y="3151482"/>
            <a:ext cx="215900" cy="1076325"/>
            <a:chOff x="6228184" y="3073505"/>
            <a:chExt cx="216024" cy="1075879"/>
          </a:xfrm>
          <a:solidFill>
            <a:srgbClr val="2B8088"/>
          </a:solidFill>
        </p:grpSpPr>
        <p:sp>
          <p:nvSpPr>
            <p:cNvPr id="55" name="矩形 54"/>
            <p:cNvSpPr/>
            <p:nvPr/>
          </p:nvSpPr>
          <p:spPr>
            <a:xfrm>
              <a:off x="6228184" y="3370244"/>
              <a:ext cx="216024" cy="7791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6" name="矩形 40"/>
            <p:cNvSpPr>
              <a:spLocks noChangeArrowheads="1"/>
            </p:cNvSpPr>
            <p:nvPr/>
          </p:nvSpPr>
          <p:spPr bwMode="auto">
            <a:xfrm>
              <a:off x="6228184" y="3073505"/>
              <a:ext cx="216024" cy="3030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57" name="组合 56"/>
          <p:cNvGrpSpPr/>
          <p:nvPr/>
        </p:nvGrpSpPr>
        <p:grpSpPr bwMode="auto">
          <a:xfrm>
            <a:off x="6887895" y="2784769"/>
            <a:ext cx="215900" cy="1446213"/>
            <a:chOff x="6588224" y="2707017"/>
            <a:chExt cx="216024" cy="1445868"/>
          </a:xfrm>
          <a:solidFill>
            <a:srgbClr val="2B8088"/>
          </a:solidFill>
        </p:grpSpPr>
        <p:sp>
          <p:nvSpPr>
            <p:cNvPr id="58" name="矩形 57"/>
            <p:cNvSpPr/>
            <p:nvPr/>
          </p:nvSpPr>
          <p:spPr>
            <a:xfrm>
              <a:off x="6588224" y="3008570"/>
              <a:ext cx="216024" cy="11443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9" name="矩形 43"/>
            <p:cNvSpPr>
              <a:spLocks noChangeArrowheads="1"/>
            </p:cNvSpPr>
            <p:nvPr/>
          </p:nvSpPr>
          <p:spPr bwMode="auto">
            <a:xfrm>
              <a:off x="6588224" y="2707017"/>
              <a:ext cx="216024" cy="3015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sp>
        <p:nvSpPr>
          <p:cNvPr id="60" name="右大括号 59"/>
          <p:cNvSpPr/>
          <p:nvPr/>
        </p:nvSpPr>
        <p:spPr>
          <a:xfrm rot="5400000">
            <a:off x="3311257" y="3485420"/>
            <a:ext cx="157163" cy="1643063"/>
          </a:xfrm>
          <a:prstGeom prst="rightBrace">
            <a:avLst>
              <a:gd name="adj1" fmla="val 8333"/>
              <a:gd name="adj2" fmla="val 50433"/>
            </a:avLst>
          </a:prstGeom>
          <a:ln w="12700">
            <a:solidFill>
              <a:srgbClr val="F0E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61" name="右大括号 60"/>
          <p:cNvSpPr/>
          <p:nvPr/>
        </p:nvSpPr>
        <p:spPr>
          <a:xfrm rot="5400000">
            <a:off x="5118625" y="3471927"/>
            <a:ext cx="157163" cy="1644650"/>
          </a:xfrm>
          <a:prstGeom prst="rightBrace">
            <a:avLst>
              <a:gd name="adj1" fmla="val 8333"/>
              <a:gd name="adj2" fmla="val 50433"/>
            </a:avLst>
          </a:prstGeom>
          <a:ln w="12700">
            <a:solidFill>
              <a:srgbClr val="F0E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62" name="右大括号 61"/>
          <p:cNvSpPr/>
          <p:nvPr/>
        </p:nvSpPr>
        <p:spPr>
          <a:xfrm rot="5400000">
            <a:off x="6556901" y="3841814"/>
            <a:ext cx="146050" cy="925512"/>
          </a:xfrm>
          <a:prstGeom prst="rightBrace">
            <a:avLst>
              <a:gd name="adj1" fmla="val 8333"/>
              <a:gd name="adj2" fmla="val 50433"/>
            </a:avLst>
          </a:prstGeom>
          <a:ln w="12700">
            <a:solidFill>
              <a:srgbClr val="F0E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63" name="TextBox 46"/>
          <p:cNvSpPr txBox="1">
            <a:spLocks noChangeArrowheads="1"/>
          </p:cNvSpPr>
          <p:nvPr/>
        </p:nvSpPr>
        <p:spPr bwMode="auto">
          <a:xfrm>
            <a:off x="3010716" y="4374924"/>
            <a:ext cx="8595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buFontTx/>
              <a:buNone/>
            </a:pPr>
            <a:r>
              <a:rPr lang="en-US" altLang="zh-CN" sz="12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2002-2006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64" name="TextBox 47"/>
          <p:cNvSpPr txBox="1">
            <a:spLocks noChangeArrowheads="1"/>
          </p:cNvSpPr>
          <p:nvPr/>
        </p:nvSpPr>
        <p:spPr bwMode="auto">
          <a:xfrm>
            <a:off x="4785541" y="4374924"/>
            <a:ext cx="8595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buFontTx/>
              <a:buNone/>
            </a:pPr>
            <a:r>
              <a:rPr lang="en-US" altLang="zh-CN" sz="12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2006-2010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65" name="TextBox 48"/>
          <p:cNvSpPr txBox="1">
            <a:spLocks noChangeArrowheads="1"/>
          </p:cNvSpPr>
          <p:nvPr/>
        </p:nvSpPr>
        <p:spPr bwMode="auto">
          <a:xfrm>
            <a:off x="6226991" y="4374924"/>
            <a:ext cx="8595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buFontTx/>
              <a:buNone/>
            </a:pPr>
            <a:r>
              <a:rPr lang="en-US" altLang="zh-CN" sz="12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2010-2014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66" name="TextBox 49"/>
          <p:cNvSpPr txBox="1">
            <a:spLocks noChangeArrowheads="1"/>
          </p:cNvSpPr>
          <p:nvPr/>
        </p:nvSpPr>
        <p:spPr bwMode="auto">
          <a:xfrm>
            <a:off x="1695182" y="3044095"/>
            <a:ext cx="44926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buFontTx/>
              <a:buNone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endParaRPr lang="zh-CN" altLang="en-US" sz="100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TextBox 50"/>
          <p:cNvSpPr txBox="1">
            <a:spLocks noChangeArrowheads="1"/>
          </p:cNvSpPr>
          <p:nvPr/>
        </p:nvSpPr>
        <p:spPr bwMode="auto">
          <a:xfrm>
            <a:off x="1695182" y="2139220"/>
            <a:ext cx="52546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buFontTx/>
              <a:buNone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TextBox 51"/>
          <p:cNvSpPr txBox="1">
            <a:spLocks noChangeArrowheads="1"/>
          </p:cNvSpPr>
          <p:nvPr/>
        </p:nvSpPr>
        <p:spPr bwMode="auto">
          <a:xfrm>
            <a:off x="1695182" y="4052158"/>
            <a:ext cx="37465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buFontTx/>
              <a:buNone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0%</a:t>
            </a:r>
            <a:endParaRPr lang="zh-CN" altLang="en-US" sz="100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矩形 68"/>
          <p:cNvSpPr>
            <a:spLocks noChangeArrowheads="1"/>
          </p:cNvSpPr>
          <p:nvPr/>
        </p:nvSpPr>
        <p:spPr bwMode="auto">
          <a:xfrm>
            <a:off x="7285485" y="4045292"/>
            <a:ext cx="954087" cy="308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（年份）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矩形 69"/>
          <p:cNvSpPr>
            <a:spLocks noChangeArrowheads="1"/>
          </p:cNvSpPr>
          <p:nvPr/>
        </p:nvSpPr>
        <p:spPr bwMode="auto">
          <a:xfrm>
            <a:off x="1677815" y="1139663"/>
            <a:ext cx="952500" cy="308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（百分比）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1" name="组合 70"/>
          <p:cNvGrpSpPr/>
          <p:nvPr/>
        </p:nvGrpSpPr>
        <p:grpSpPr bwMode="auto">
          <a:xfrm>
            <a:off x="2623870" y="1924908"/>
            <a:ext cx="4333875" cy="1149350"/>
            <a:chOff x="2324099" y="1853178"/>
            <a:chExt cx="4333875" cy="1149753"/>
          </a:xfrm>
        </p:grpSpPr>
        <p:sp>
          <p:nvSpPr>
            <p:cNvPr id="72" name="任意多边形 71"/>
            <p:cNvSpPr/>
            <p:nvPr/>
          </p:nvSpPr>
          <p:spPr>
            <a:xfrm>
              <a:off x="2324099" y="1853178"/>
              <a:ext cx="4333875" cy="1149753"/>
            </a:xfrm>
            <a:custGeom>
              <a:avLst/>
              <a:gdLst>
                <a:gd name="connsiteX0" fmla="*/ 0 w 4418296"/>
                <a:gd name="connsiteY0" fmla="*/ 644376 h 1349768"/>
                <a:gd name="connsiteX1" fmla="*/ 590550 w 4418296"/>
                <a:gd name="connsiteY1" fmla="*/ 6201 h 1349768"/>
                <a:gd name="connsiteX2" fmla="*/ 1419225 w 4418296"/>
                <a:gd name="connsiteY2" fmla="*/ 987276 h 1349768"/>
                <a:gd name="connsiteX3" fmla="*/ 1819275 w 4418296"/>
                <a:gd name="connsiteY3" fmla="*/ 434826 h 1349768"/>
                <a:gd name="connsiteX4" fmla="*/ 2476500 w 4418296"/>
                <a:gd name="connsiteY4" fmla="*/ 1111101 h 1349768"/>
                <a:gd name="connsiteX5" fmla="*/ 2838450 w 4418296"/>
                <a:gd name="connsiteY5" fmla="*/ 215751 h 1349768"/>
                <a:gd name="connsiteX6" fmla="*/ 3257550 w 4418296"/>
                <a:gd name="connsiteY6" fmla="*/ 692001 h 1349768"/>
                <a:gd name="connsiteX7" fmla="*/ 3619500 w 4418296"/>
                <a:gd name="connsiteY7" fmla="*/ 1349226 h 1349768"/>
                <a:gd name="connsiteX8" fmla="*/ 4324350 w 4418296"/>
                <a:gd name="connsiteY8" fmla="*/ 577701 h 1349768"/>
                <a:gd name="connsiteX9" fmla="*/ 4391025 w 4418296"/>
                <a:gd name="connsiteY9" fmla="*/ 520551 h 1349768"/>
                <a:gd name="connsiteX0-1" fmla="*/ 0 w 4418296"/>
                <a:gd name="connsiteY0-2" fmla="*/ 644376 h 1349519"/>
                <a:gd name="connsiteX1-3" fmla="*/ 590550 w 4418296"/>
                <a:gd name="connsiteY1-4" fmla="*/ 6201 h 1349519"/>
                <a:gd name="connsiteX2-5" fmla="*/ 1419225 w 4418296"/>
                <a:gd name="connsiteY2-6" fmla="*/ 987276 h 1349519"/>
                <a:gd name="connsiteX3-7" fmla="*/ 1819275 w 4418296"/>
                <a:gd name="connsiteY3-8" fmla="*/ 434826 h 1349519"/>
                <a:gd name="connsiteX4-9" fmla="*/ 2476500 w 4418296"/>
                <a:gd name="connsiteY4-10" fmla="*/ 1111101 h 1349519"/>
                <a:gd name="connsiteX5-11" fmla="*/ 2838450 w 4418296"/>
                <a:gd name="connsiteY5-12" fmla="*/ 215751 h 1349519"/>
                <a:gd name="connsiteX6-13" fmla="*/ 3400425 w 4418296"/>
                <a:gd name="connsiteY6-14" fmla="*/ 663426 h 1349519"/>
                <a:gd name="connsiteX7-15" fmla="*/ 3619500 w 4418296"/>
                <a:gd name="connsiteY7-16" fmla="*/ 1349226 h 1349519"/>
                <a:gd name="connsiteX8-17" fmla="*/ 4324350 w 4418296"/>
                <a:gd name="connsiteY8-18" fmla="*/ 577701 h 1349519"/>
                <a:gd name="connsiteX9-19" fmla="*/ 4391025 w 4418296"/>
                <a:gd name="connsiteY9-20" fmla="*/ 520551 h 1349519"/>
                <a:gd name="connsiteX0-21" fmla="*/ 0 w 4418296"/>
                <a:gd name="connsiteY0-22" fmla="*/ 644376 h 1349522"/>
                <a:gd name="connsiteX1-23" fmla="*/ 590550 w 4418296"/>
                <a:gd name="connsiteY1-24" fmla="*/ 6201 h 1349522"/>
                <a:gd name="connsiteX2-25" fmla="*/ 1419225 w 4418296"/>
                <a:gd name="connsiteY2-26" fmla="*/ 987276 h 1349522"/>
                <a:gd name="connsiteX3-27" fmla="*/ 1819275 w 4418296"/>
                <a:gd name="connsiteY3-28" fmla="*/ 434826 h 1349522"/>
                <a:gd name="connsiteX4-29" fmla="*/ 2476500 w 4418296"/>
                <a:gd name="connsiteY4-30" fmla="*/ 1111101 h 1349522"/>
                <a:gd name="connsiteX5-31" fmla="*/ 2981325 w 4418296"/>
                <a:gd name="connsiteY5-32" fmla="*/ 187176 h 1349522"/>
                <a:gd name="connsiteX6-33" fmla="*/ 3400425 w 4418296"/>
                <a:gd name="connsiteY6-34" fmla="*/ 663426 h 1349522"/>
                <a:gd name="connsiteX7-35" fmla="*/ 3619500 w 4418296"/>
                <a:gd name="connsiteY7-36" fmla="*/ 1349226 h 1349522"/>
                <a:gd name="connsiteX8-37" fmla="*/ 4324350 w 4418296"/>
                <a:gd name="connsiteY8-38" fmla="*/ 577701 h 1349522"/>
                <a:gd name="connsiteX9-39" fmla="*/ 4391025 w 4418296"/>
                <a:gd name="connsiteY9-40" fmla="*/ 520551 h 1349522"/>
                <a:gd name="connsiteX0-41" fmla="*/ 0 w 4418296"/>
                <a:gd name="connsiteY0-42" fmla="*/ 644376 h 1349522"/>
                <a:gd name="connsiteX1-43" fmla="*/ 590550 w 4418296"/>
                <a:gd name="connsiteY1-44" fmla="*/ 6201 h 1349522"/>
                <a:gd name="connsiteX2-45" fmla="*/ 1419225 w 4418296"/>
                <a:gd name="connsiteY2-46" fmla="*/ 987276 h 1349522"/>
                <a:gd name="connsiteX3-47" fmla="*/ 1819275 w 4418296"/>
                <a:gd name="connsiteY3-48" fmla="*/ 434826 h 1349522"/>
                <a:gd name="connsiteX4-49" fmla="*/ 2476500 w 4418296"/>
                <a:gd name="connsiteY4-50" fmla="*/ 1111101 h 1349522"/>
                <a:gd name="connsiteX5-51" fmla="*/ 2981325 w 4418296"/>
                <a:gd name="connsiteY5-52" fmla="*/ 187176 h 1349522"/>
                <a:gd name="connsiteX6-53" fmla="*/ 3400425 w 4418296"/>
                <a:gd name="connsiteY6-54" fmla="*/ 663426 h 1349522"/>
                <a:gd name="connsiteX7-55" fmla="*/ 3619500 w 4418296"/>
                <a:gd name="connsiteY7-56" fmla="*/ 1349226 h 1349522"/>
                <a:gd name="connsiteX8-57" fmla="*/ 4324350 w 4418296"/>
                <a:gd name="connsiteY8-58" fmla="*/ 577701 h 1349522"/>
                <a:gd name="connsiteX9-59" fmla="*/ 4391025 w 4418296"/>
                <a:gd name="connsiteY9-60" fmla="*/ 520551 h 1349522"/>
                <a:gd name="connsiteX0-61" fmla="*/ 0 w 4418296"/>
                <a:gd name="connsiteY0-62" fmla="*/ 644376 h 1349552"/>
                <a:gd name="connsiteX1-63" fmla="*/ 590550 w 4418296"/>
                <a:gd name="connsiteY1-64" fmla="*/ 6201 h 1349552"/>
                <a:gd name="connsiteX2-65" fmla="*/ 1419225 w 4418296"/>
                <a:gd name="connsiteY2-66" fmla="*/ 987276 h 1349552"/>
                <a:gd name="connsiteX3-67" fmla="*/ 1819275 w 4418296"/>
                <a:gd name="connsiteY3-68" fmla="*/ 434826 h 1349552"/>
                <a:gd name="connsiteX4-69" fmla="*/ 2476500 w 4418296"/>
                <a:gd name="connsiteY4-70" fmla="*/ 1111101 h 1349552"/>
                <a:gd name="connsiteX5-71" fmla="*/ 2981325 w 4418296"/>
                <a:gd name="connsiteY5-72" fmla="*/ 187176 h 1349552"/>
                <a:gd name="connsiteX6-73" fmla="*/ 3400425 w 4418296"/>
                <a:gd name="connsiteY6-74" fmla="*/ 663426 h 1349552"/>
                <a:gd name="connsiteX7-75" fmla="*/ 3619500 w 4418296"/>
                <a:gd name="connsiteY7-76" fmla="*/ 1349226 h 1349552"/>
                <a:gd name="connsiteX8-77" fmla="*/ 4324350 w 4418296"/>
                <a:gd name="connsiteY8-78" fmla="*/ 577701 h 1349552"/>
                <a:gd name="connsiteX9-79" fmla="*/ 4391025 w 4418296"/>
                <a:gd name="connsiteY9-80" fmla="*/ 520551 h 1349552"/>
                <a:gd name="connsiteX0-81" fmla="*/ 0 w 4418816"/>
                <a:gd name="connsiteY0-82" fmla="*/ 644376 h 1216253"/>
                <a:gd name="connsiteX1-83" fmla="*/ 590550 w 4418816"/>
                <a:gd name="connsiteY1-84" fmla="*/ 6201 h 1216253"/>
                <a:gd name="connsiteX2-85" fmla="*/ 1419225 w 4418816"/>
                <a:gd name="connsiteY2-86" fmla="*/ 987276 h 1216253"/>
                <a:gd name="connsiteX3-87" fmla="*/ 1819275 w 4418816"/>
                <a:gd name="connsiteY3-88" fmla="*/ 434826 h 1216253"/>
                <a:gd name="connsiteX4-89" fmla="*/ 2476500 w 4418816"/>
                <a:gd name="connsiteY4-90" fmla="*/ 1111101 h 1216253"/>
                <a:gd name="connsiteX5-91" fmla="*/ 2981325 w 4418816"/>
                <a:gd name="connsiteY5-92" fmla="*/ 187176 h 1216253"/>
                <a:gd name="connsiteX6-93" fmla="*/ 3400425 w 4418816"/>
                <a:gd name="connsiteY6-94" fmla="*/ 663426 h 1216253"/>
                <a:gd name="connsiteX7-95" fmla="*/ 3609975 w 4418816"/>
                <a:gd name="connsiteY7-96" fmla="*/ 1215876 h 1216253"/>
                <a:gd name="connsiteX8-97" fmla="*/ 4324350 w 4418816"/>
                <a:gd name="connsiteY8-98" fmla="*/ 577701 h 1216253"/>
                <a:gd name="connsiteX9-99" fmla="*/ 4391025 w 4418816"/>
                <a:gd name="connsiteY9-100" fmla="*/ 520551 h 1216253"/>
                <a:gd name="connsiteX0-101" fmla="*/ 0 w 4418816"/>
                <a:gd name="connsiteY0-102" fmla="*/ 644376 h 1215908"/>
                <a:gd name="connsiteX1-103" fmla="*/ 590550 w 4418816"/>
                <a:gd name="connsiteY1-104" fmla="*/ 6201 h 1215908"/>
                <a:gd name="connsiteX2-105" fmla="*/ 1419225 w 4418816"/>
                <a:gd name="connsiteY2-106" fmla="*/ 987276 h 1215908"/>
                <a:gd name="connsiteX3-107" fmla="*/ 1819275 w 4418816"/>
                <a:gd name="connsiteY3-108" fmla="*/ 434826 h 1215908"/>
                <a:gd name="connsiteX4-109" fmla="*/ 2476500 w 4418816"/>
                <a:gd name="connsiteY4-110" fmla="*/ 1111101 h 1215908"/>
                <a:gd name="connsiteX5-111" fmla="*/ 2981325 w 4418816"/>
                <a:gd name="connsiteY5-112" fmla="*/ 187176 h 1215908"/>
                <a:gd name="connsiteX6-113" fmla="*/ 3400425 w 4418816"/>
                <a:gd name="connsiteY6-114" fmla="*/ 663426 h 1215908"/>
                <a:gd name="connsiteX7-115" fmla="*/ 3609975 w 4418816"/>
                <a:gd name="connsiteY7-116" fmla="*/ 1215876 h 1215908"/>
                <a:gd name="connsiteX8-117" fmla="*/ 4324350 w 4418816"/>
                <a:gd name="connsiteY8-118" fmla="*/ 577701 h 1215908"/>
                <a:gd name="connsiteX9-119" fmla="*/ 4391025 w 4418816"/>
                <a:gd name="connsiteY9-120" fmla="*/ 520551 h 1215908"/>
                <a:gd name="connsiteX0-121" fmla="*/ 0 w 4418816"/>
                <a:gd name="connsiteY0-122" fmla="*/ 644376 h 1215919"/>
                <a:gd name="connsiteX1-123" fmla="*/ 590550 w 4418816"/>
                <a:gd name="connsiteY1-124" fmla="*/ 6201 h 1215919"/>
                <a:gd name="connsiteX2-125" fmla="*/ 1419225 w 4418816"/>
                <a:gd name="connsiteY2-126" fmla="*/ 987276 h 1215919"/>
                <a:gd name="connsiteX3-127" fmla="*/ 1819275 w 4418816"/>
                <a:gd name="connsiteY3-128" fmla="*/ 434826 h 1215919"/>
                <a:gd name="connsiteX4-129" fmla="*/ 2476500 w 4418816"/>
                <a:gd name="connsiteY4-130" fmla="*/ 1111101 h 1215919"/>
                <a:gd name="connsiteX5-131" fmla="*/ 2981325 w 4418816"/>
                <a:gd name="connsiteY5-132" fmla="*/ 187176 h 1215919"/>
                <a:gd name="connsiteX6-133" fmla="*/ 3400425 w 4418816"/>
                <a:gd name="connsiteY6-134" fmla="*/ 663426 h 1215919"/>
                <a:gd name="connsiteX7-135" fmla="*/ 3609975 w 4418816"/>
                <a:gd name="connsiteY7-136" fmla="*/ 1215876 h 1215919"/>
                <a:gd name="connsiteX8-137" fmla="*/ 4324350 w 4418816"/>
                <a:gd name="connsiteY8-138" fmla="*/ 577701 h 1215919"/>
                <a:gd name="connsiteX9-139" fmla="*/ 4391025 w 4418816"/>
                <a:gd name="connsiteY9-140" fmla="*/ 520551 h 1215919"/>
                <a:gd name="connsiteX0-141" fmla="*/ 0 w 4443915"/>
                <a:gd name="connsiteY0-142" fmla="*/ 644376 h 1219110"/>
                <a:gd name="connsiteX1-143" fmla="*/ 590550 w 4443915"/>
                <a:gd name="connsiteY1-144" fmla="*/ 6201 h 1219110"/>
                <a:gd name="connsiteX2-145" fmla="*/ 1419225 w 4443915"/>
                <a:gd name="connsiteY2-146" fmla="*/ 987276 h 1219110"/>
                <a:gd name="connsiteX3-147" fmla="*/ 1819275 w 4443915"/>
                <a:gd name="connsiteY3-148" fmla="*/ 434826 h 1219110"/>
                <a:gd name="connsiteX4-149" fmla="*/ 2476500 w 4443915"/>
                <a:gd name="connsiteY4-150" fmla="*/ 1111101 h 1219110"/>
                <a:gd name="connsiteX5-151" fmla="*/ 2981325 w 4443915"/>
                <a:gd name="connsiteY5-152" fmla="*/ 187176 h 1219110"/>
                <a:gd name="connsiteX6-153" fmla="*/ 3400425 w 4443915"/>
                <a:gd name="connsiteY6-154" fmla="*/ 663426 h 1219110"/>
                <a:gd name="connsiteX7-155" fmla="*/ 3609975 w 4443915"/>
                <a:gd name="connsiteY7-156" fmla="*/ 1215876 h 1219110"/>
                <a:gd name="connsiteX8-157" fmla="*/ 4371975 w 4443915"/>
                <a:gd name="connsiteY8-158" fmla="*/ 396726 h 1219110"/>
                <a:gd name="connsiteX9-159" fmla="*/ 4391025 w 4443915"/>
                <a:gd name="connsiteY9-160" fmla="*/ 520551 h 1219110"/>
                <a:gd name="connsiteX0-161" fmla="*/ 0 w 4435876"/>
                <a:gd name="connsiteY0-162" fmla="*/ 644376 h 1219110"/>
                <a:gd name="connsiteX1-163" fmla="*/ 590550 w 4435876"/>
                <a:gd name="connsiteY1-164" fmla="*/ 6201 h 1219110"/>
                <a:gd name="connsiteX2-165" fmla="*/ 1419225 w 4435876"/>
                <a:gd name="connsiteY2-166" fmla="*/ 987276 h 1219110"/>
                <a:gd name="connsiteX3-167" fmla="*/ 1819275 w 4435876"/>
                <a:gd name="connsiteY3-168" fmla="*/ 434826 h 1219110"/>
                <a:gd name="connsiteX4-169" fmla="*/ 2476500 w 4435876"/>
                <a:gd name="connsiteY4-170" fmla="*/ 1111101 h 1219110"/>
                <a:gd name="connsiteX5-171" fmla="*/ 2981325 w 4435876"/>
                <a:gd name="connsiteY5-172" fmla="*/ 187176 h 1219110"/>
                <a:gd name="connsiteX6-173" fmla="*/ 3400425 w 4435876"/>
                <a:gd name="connsiteY6-174" fmla="*/ 663426 h 1219110"/>
                <a:gd name="connsiteX7-175" fmla="*/ 3609975 w 4435876"/>
                <a:gd name="connsiteY7-176" fmla="*/ 1215876 h 1219110"/>
                <a:gd name="connsiteX8-177" fmla="*/ 4371975 w 4435876"/>
                <a:gd name="connsiteY8-178" fmla="*/ 396726 h 1219110"/>
                <a:gd name="connsiteX9-179" fmla="*/ 4391025 w 4435876"/>
                <a:gd name="connsiteY9-180" fmla="*/ 520551 h 1219110"/>
                <a:gd name="connsiteX0-181" fmla="*/ 0 w 4371975"/>
                <a:gd name="connsiteY0-182" fmla="*/ 644376 h 1219110"/>
                <a:gd name="connsiteX1-183" fmla="*/ 590550 w 4371975"/>
                <a:gd name="connsiteY1-184" fmla="*/ 6201 h 1219110"/>
                <a:gd name="connsiteX2-185" fmla="*/ 1419225 w 4371975"/>
                <a:gd name="connsiteY2-186" fmla="*/ 987276 h 1219110"/>
                <a:gd name="connsiteX3-187" fmla="*/ 1819275 w 4371975"/>
                <a:gd name="connsiteY3-188" fmla="*/ 434826 h 1219110"/>
                <a:gd name="connsiteX4-189" fmla="*/ 2476500 w 4371975"/>
                <a:gd name="connsiteY4-190" fmla="*/ 1111101 h 1219110"/>
                <a:gd name="connsiteX5-191" fmla="*/ 2981325 w 4371975"/>
                <a:gd name="connsiteY5-192" fmla="*/ 187176 h 1219110"/>
                <a:gd name="connsiteX6-193" fmla="*/ 3400425 w 4371975"/>
                <a:gd name="connsiteY6-194" fmla="*/ 663426 h 1219110"/>
                <a:gd name="connsiteX7-195" fmla="*/ 3609975 w 4371975"/>
                <a:gd name="connsiteY7-196" fmla="*/ 1215876 h 1219110"/>
                <a:gd name="connsiteX8-197" fmla="*/ 4371975 w 4371975"/>
                <a:gd name="connsiteY8-198" fmla="*/ 396726 h 1219110"/>
                <a:gd name="connsiteX0-199" fmla="*/ 0 w 4371975"/>
                <a:gd name="connsiteY0-200" fmla="*/ 644376 h 1219110"/>
                <a:gd name="connsiteX1-201" fmla="*/ 590550 w 4371975"/>
                <a:gd name="connsiteY1-202" fmla="*/ 6201 h 1219110"/>
                <a:gd name="connsiteX2-203" fmla="*/ 1419225 w 4371975"/>
                <a:gd name="connsiteY2-204" fmla="*/ 987276 h 1219110"/>
                <a:gd name="connsiteX3-205" fmla="*/ 1819275 w 4371975"/>
                <a:gd name="connsiteY3-206" fmla="*/ 434826 h 1219110"/>
                <a:gd name="connsiteX4-207" fmla="*/ 2476500 w 4371975"/>
                <a:gd name="connsiteY4-208" fmla="*/ 1111101 h 1219110"/>
                <a:gd name="connsiteX5-209" fmla="*/ 2981325 w 4371975"/>
                <a:gd name="connsiteY5-210" fmla="*/ 187176 h 1219110"/>
                <a:gd name="connsiteX6-211" fmla="*/ 3400425 w 4371975"/>
                <a:gd name="connsiteY6-212" fmla="*/ 663426 h 1219110"/>
                <a:gd name="connsiteX7-213" fmla="*/ 3609975 w 4371975"/>
                <a:gd name="connsiteY7-214" fmla="*/ 1215876 h 1219110"/>
                <a:gd name="connsiteX8-215" fmla="*/ 4371975 w 4371975"/>
                <a:gd name="connsiteY8-216" fmla="*/ 396726 h 1219110"/>
                <a:gd name="connsiteX0-217" fmla="*/ 0 w 4371975"/>
                <a:gd name="connsiteY0-218" fmla="*/ 644376 h 1219110"/>
                <a:gd name="connsiteX1-219" fmla="*/ 590550 w 4371975"/>
                <a:gd name="connsiteY1-220" fmla="*/ 6201 h 1219110"/>
                <a:gd name="connsiteX2-221" fmla="*/ 1419225 w 4371975"/>
                <a:gd name="connsiteY2-222" fmla="*/ 987276 h 1219110"/>
                <a:gd name="connsiteX3-223" fmla="*/ 1819275 w 4371975"/>
                <a:gd name="connsiteY3-224" fmla="*/ 434826 h 1219110"/>
                <a:gd name="connsiteX4-225" fmla="*/ 2476500 w 4371975"/>
                <a:gd name="connsiteY4-226" fmla="*/ 1111101 h 1219110"/>
                <a:gd name="connsiteX5-227" fmla="*/ 2981325 w 4371975"/>
                <a:gd name="connsiteY5-228" fmla="*/ 187176 h 1219110"/>
                <a:gd name="connsiteX6-229" fmla="*/ 3400425 w 4371975"/>
                <a:gd name="connsiteY6-230" fmla="*/ 663426 h 1219110"/>
                <a:gd name="connsiteX7-231" fmla="*/ 3609975 w 4371975"/>
                <a:gd name="connsiteY7-232" fmla="*/ 1215876 h 1219110"/>
                <a:gd name="connsiteX8-233" fmla="*/ 4371975 w 4371975"/>
                <a:gd name="connsiteY8-234" fmla="*/ 396726 h 1219110"/>
                <a:gd name="connsiteX0-235" fmla="*/ 0 w 4295775"/>
                <a:gd name="connsiteY0-236" fmla="*/ 644376 h 1217152"/>
                <a:gd name="connsiteX1-237" fmla="*/ 590550 w 4295775"/>
                <a:gd name="connsiteY1-238" fmla="*/ 6201 h 1217152"/>
                <a:gd name="connsiteX2-239" fmla="*/ 1419225 w 4295775"/>
                <a:gd name="connsiteY2-240" fmla="*/ 987276 h 1217152"/>
                <a:gd name="connsiteX3-241" fmla="*/ 1819275 w 4295775"/>
                <a:gd name="connsiteY3-242" fmla="*/ 434826 h 1217152"/>
                <a:gd name="connsiteX4-243" fmla="*/ 2476500 w 4295775"/>
                <a:gd name="connsiteY4-244" fmla="*/ 1111101 h 1217152"/>
                <a:gd name="connsiteX5-245" fmla="*/ 2981325 w 4295775"/>
                <a:gd name="connsiteY5-246" fmla="*/ 187176 h 1217152"/>
                <a:gd name="connsiteX6-247" fmla="*/ 3400425 w 4295775"/>
                <a:gd name="connsiteY6-248" fmla="*/ 663426 h 1217152"/>
                <a:gd name="connsiteX7-249" fmla="*/ 3609975 w 4295775"/>
                <a:gd name="connsiteY7-250" fmla="*/ 1215876 h 1217152"/>
                <a:gd name="connsiteX8-251" fmla="*/ 4295775 w 4295775"/>
                <a:gd name="connsiteY8-252" fmla="*/ 501501 h 1217152"/>
                <a:gd name="connsiteX0-253" fmla="*/ 0 w 4295775"/>
                <a:gd name="connsiteY0-254" fmla="*/ 644376 h 1179154"/>
                <a:gd name="connsiteX1-255" fmla="*/ 590550 w 4295775"/>
                <a:gd name="connsiteY1-256" fmla="*/ 6201 h 1179154"/>
                <a:gd name="connsiteX2-257" fmla="*/ 1419225 w 4295775"/>
                <a:gd name="connsiteY2-258" fmla="*/ 987276 h 1179154"/>
                <a:gd name="connsiteX3-259" fmla="*/ 1819275 w 4295775"/>
                <a:gd name="connsiteY3-260" fmla="*/ 434826 h 1179154"/>
                <a:gd name="connsiteX4-261" fmla="*/ 2476500 w 4295775"/>
                <a:gd name="connsiteY4-262" fmla="*/ 1111101 h 1179154"/>
                <a:gd name="connsiteX5-263" fmla="*/ 2981325 w 4295775"/>
                <a:gd name="connsiteY5-264" fmla="*/ 187176 h 1179154"/>
                <a:gd name="connsiteX6-265" fmla="*/ 3400425 w 4295775"/>
                <a:gd name="connsiteY6-266" fmla="*/ 663426 h 1179154"/>
                <a:gd name="connsiteX7-267" fmla="*/ 3648075 w 4295775"/>
                <a:gd name="connsiteY7-268" fmla="*/ 1177776 h 1179154"/>
                <a:gd name="connsiteX8-269" fmla="*/ 4295775 w 4295775"/>
                <a:gd name="connsiteY8-270" fmla="*/ 501501 h 1179154"/>
                <a:gd name="connsiteX0-271" fmla="*/ 0 w 4295775"/>
                <a:gd name="connsiteY0-272" fmla="*/ 644376 h 1150667"/>
                <a:gd name="connsiteX1-273" fmla="*/ 590550 w 4295775"/>
                <a:gd name="connsiteY1-274" fmla="*/ 6201 h 1150667"/>
                <a:gd name="connsiteX2-275" fmla="*/ 1419225 w 4295775"/>
                <a:gd name="connsiteY2-276" fmla="*/ 987276 h 1150667"/>
                <a:gd name="connsiteX3-277" fmla="*/ 1819275 w 4295775"/>
                <a:gd name="connsiteY3-278" fmla="*/ 434826 h 1150667"/>
                <a:gd name="connsiteX4-279" fmla="*/ 2476500 w 4295775"/>
                <a:gd name="connsiteY4-280" fmla="*/ 1111101 h 1150667"/>
                <a:gd name="connsiteX5-281" fmla="*/ 2981325 w 4295775"/>
                <a:gd name="connsiteY5-282" fmla="*/ 187176 h 1150667"/>
                <a:gd name="connsiteX6-283" fmla="*/ 3400425 w 4295775"/>
                <a:gd name="connsiteY6-284" fmla="*/ 663426 h 1150667"/>
                <a:gd name="connsiteX7-285" fmla="*/ 3638550 w 4295775"/>
                <a:gd name="connsiteY7-286" fmla="*/ 1149201 h 1150667"/>
                <a:gd name="connsiteX8-287" fmla="*/ 4295775 w 4295775"/>
                <a:gd name="connsiteY8-288" fmla="*/ 501501 h 1150667"/>
                <a:gd name="connsiteX0-289" fmla="*/ 0 w 4295775"/>
                <a:gd name="connsiteY0-290" fmla="*/ 644376 h 1149201"/>
                <a:gd name="connsiteX1-291" fmla="*/ 590550 w 4295775"/>
                <a:gd name="connsiteY1-292" fmla="*/ 6201 h 1149201"/>
                <a:gd name="connsiteX2-293" fmla="*/ 1419225 w 4295775"/>
                <a:gd name="connsiteY2-294" fmla="*/ 987276 h 1149201"/>
                <a:gd name="connsiteX3-295" fmla="*/ 1819275 w 4295775"/>
                <a:gd name="connsiteY3-296" fmla="*/ 434826 h 1149201"/>
                <a:gd name="connsiteX4-297" fmla="*/ 2476500 w 4295775"/>
                <a:gd name="connsiteY4-298" fmla="*/ 1111101 h 1149201"/>
                <a:gd name="connsiteX5-299" fmla="*/ 2981325 w 4295775"/>
                <a:gd name="connsiteY5-300" fmla="*/ 187176 h 1149201"/>
                <a:gd name="connsiteX6-301" fmla="*/ 3638550 w 4295775"/>
                <a:gd name="connsiteY6-302" fmla="*/ 1149201 h 1149201"/>
                <a:gd name="connsiteX7-303" fmla="*/ 4295775 w 4295775"/>
                <a:gd name="connsiteY7-304" fmla="*/ 501501 h 1149201"/>
                <a:gd name="connsiteX0-305" fmla="*/ 0 w 4295775"/>
                <a:gd name="connsiteY0-306" fmla="*/ 644376 h 1161675"/>
                <a:gd name="connsiteX1-307" fmla="*/ 590550 w 4295775"/>
                <a:gd name="connsiteY1-308" fmla="*/ 6201 h 1161675"/>
                <a:gd name="connsiteX2-309" fmla="*/ 1419225 w 4295775"/>
                <a:gd name="connsiteY2-310" fmla="*/ 987276 h 1161675"/>
                <a:gd name="connsiteX3-311" fmla="*/ 1819275 w 4295775"/>
                <a:gd name="connsiteY3-312" fmla="*/ 434826 h 1161675"/>
                <a:gd name="connsiteX4-313" fmla="*/ 2476500 w 4295775"/>
                <a:gd name="connsiteY4-314" fmla="*/ 1111101 h 1161675"/>
                <a:gd name="connsiteX5-315" fmla="*/ 2981325 w 4295775"/>
                <a:gd name="connsiteY5-316" fmla="*/ 101451 h 1161675"/>
                <a:gd name="connsiteX6-317" fmla="*/ 3638550 w 4295775"/>
                <a:gd name="connsiteY6-318" fmla="*/ 1149201 h 1161675"/>
                <a:gd name="connsiteX7-319" fmla="*/ 4295775 w 4295775"/>
                <a:gd name="connsiteY7-320" fmla="*/ 501501 h 1161675"/>
                <a:gd name="connsiteX0-321" fmla="*/ 0 w 4295775"/>
                <a:gd name="connsiteY0-322" fmla="*/ 644376 h 1161675"/>
                <a:gd name="connsiteX1-323" fmla="*/ 590550 w 4295775"/>
                <a:gd name="connsiteY1-324" fmla="*/ 6201 h 1161675"/>
                <a:gd name="connsiteX2-325" fmla="*/ 1419225 w 4295775"/>
                <a:gd name="connsiteY2-326" fmla="*/ 987276 h 1161675"/>
                <a:gd name="connsiteX3-327" fmla="*/ 1819275 w 4295775"/>
                <a:gd name="connsiteY3-328" fmla="*/ 434826 h 1161675"/>
                <a:gd name="connsiteX4-329" fmla="*/ 2476500 w 4295775"/>
                <a:gd name="connsiteY4-330" fmla="*/ 1111101 h 1161675"/>
                <a:gd name="connsiteX5-331" fmla="*/ 2981325 w 4295775"/>
                <a:gd name="connsiteY5-332" fmla="*/ 101451 h 1161675"/>
                <a:gd name="connsiteX6-333" fmla="*/ 3638550 w 4295775"/>
                <a:gd name="connsiteY6-334" fmla="*/ 1149201 h 1161675"/>
                <a:gd name="connsiteX7-335" fmla="*/ 4295775 w 4295775"/>
                <a:gd name="connsiteY7-336" fmla="*/ 501501 h 1161675"/>
                <a:gd name="connsiteX0-337" fmla="*/ 0 w 4295775"/>
                <a:gd name="connsiteY0-338" fmla="*/ 644376 h 1161675"/>
                <a:gd name="connsiteX1-339" fmla="*/ 590550 w 4295775"/>
                <a:gd name="connsiteY1-340" fmla="*/ 6201 h 1161675"/>
                <a:gd name="connsiteX2-341" fmla="*/ 1419225 w 4295775"/>
                <a:gd name="connsiteY2-342" fmla="*/ 987276 h 1161675"/>
                <a:gd name="connsiteX3-343" fmla="*/ 1819275 w 4295775"/>
                <a:gd name="connsiteY3-344" fmla="*/ 434826 h 1161675"/>
                <a:gd name="connsiteX4-345" fmla="*/ 2476500 w 4295775"/>
                <a:gd name="connsiteY4-346" fmla="*/ 1111101 h 1161675"/>
                <a:gd name="connsiteX5-347" fmla="*/ 2981325 w 4295775"/>
                <a:gd name="connsiteY5-348" fmla="*/ 101451 h 1161675"/>
                <a:gd name="connsiteX6-349" fmla="*/ 3638550 w 4295775"/>
                <a:gd name="connsiteY6-350" fmla="*/ 1149201 h 1161675"/>
                <a:gd name="connsiteX7-351" fmla="*/ 4295775 w 4295775"/>
                <a:gd name="connsiteY7-352" fmla="*/ 501501 h 1161675"/>
                <a:gd name="connsiteX0-353" fmla="*/ 0 w 4295775"/>
                <a:gd name="connsiteY0-354" fmla="*/ 644376 h 1162130"/>
                <a:gd name="connsiteX1-355" fmla="*/ 590550 w 4295775"/>
                <a:gd name="connsiteY1-356" fmla="*/ 6201 h 1162130"/>
                <a:gd name="connsiteX2-357" fmla="*/ 1419225 w 4295775"/>
                <a:gd name="connsiteY2-358" fmla="*/ 987276 h 1162130"/>
                <a:gd name="connsiteX3-359" fmla="*/ 1819275 w 4295775"/>
                <a:gd name="connsiteY3-360" fmla="*/ 434826 h 1162130"/>
                <a:gd name="connsiteX4-361" fmla="*/ 2476500 w 4295775"/>
                <a:gd name="connsiteY4-362" fmla="*/ 1111101 h 1162130"/>
                <a:gd name="connsiteX5-363" fmla="*/ 3028950 w 4295775"/>
                <a:gd name="connsiteY5-364" fmla="*/ 91926 h 1162130"/>
                <a:gd name="connsiteX6-365" fmla="*/ 3638550 w 4295775"/>
                <a:gd name="connsiteY6-366" fmla="*/ 1149201 h 1162130"/>
                <a:gd name="connsiteX7-367" fmla="*/ 4295775 w 4295775"/>
                <a:gd name="connsiteY7-368" fmla="*/ 501501 h 1162130"/>
                <a:gd name="connsiteX0-369" fmla="*/ 0 w 4295775"/>
                <a:gd name="connsiteY0-370" fmla="*/ 643502 h 1161256"/>
                <a:gd name="connsiteX1-371" fmla="*/ 590550 w 4295775"/>
                <a:gd name="connsiteY1-372" fmla="*/ 5327 h 1161256"/>
                <a:gd name="connsiteX2-373" fmla="*/ 1352550 w 4295775"/>
                <a:gd name="connsiteY2-374" fmla="*/ 957827 h 1161256"/>
                <a:gd name="connsiteX3-375" fmla="*/ 1819275 w 4295775"/>
                <a:gd name="connsiteY3-376" fmla="*/ 433952 h 1161256"/>
                <a:gd name="connsiteX4-377" fmla="*/ 2476500 w 4295775"/>
                <a:gd name="connsiteY4-378" fmla="*/ 1110227 h 1161256"/>
                <a:gd name="connsiteX5-379" fmla="*/ 3028950 w 4295775"/>
                <a:gd name="connsiteY5-380" fmla="*/ 91052 h 1161256"/>
                <a:gd name="connsiteX6-381" fmla="*/ 3638550 w 4295775"/>
                <a:gd name="connsiteY6-382" fmla="*/ 1148327 h 1161256"/>
                <a:gd name="connsiteX7-383" fmla="*/ 4295775 w 4295775"/>
                <a:gd name="connsiteY7-384" fmla="*/ 500627 h 1161256"/>
                <a:gd name="connsiteX0-385" fmla="*/ 0 w 4333875"/>
                <a:gd name="connsiteY0-386" fmla="*/ 782314 h 1157193"/>
                <a:gd name="connsiteX1-387" fmla="*/ 628650 w 4333875"/>
                <a:gd name="connsiteY1-388" fmla="*/ 1264 h 1157193"/>
                <a:gd name="connsiteX2-389" fmla="*/ 1390650 w 4333875"/>
                <a:gd name="connsiteY2-390" fmla="*/ 953764 h 1157193"/>
                <a:gd name="connsiteX3-391" fmla="*/ 1857375 w 4333875"/>
                <a:gd name="connsiteY3-392" fmla="*/ 429889 h 1157193"/>
                <a:gd name="connsiteX4-393" fmla="*/ 2514600 w 4333875"/>
                <a:gd name="connsiteY4-394" fmla="*/ 1106164 h 1157193"/>
                <a:gd name="connsiteX5-395" fmla="*/ 3067050 w 4333875"/>
                <a:gd name="connsiteY5-396" fmla="*/ 86989 h 1157193"/>
                <a:gd name="connsiteX6-397" fmla="*/ 3676650 w 4333875"/>
                <a:gd name="connsiteY6-398" fmla="*/ 1144264 h 1157193"/>
                <a:gd name="connsiteX7-399" fmla="*/ 4333875 w 4333875"/>
                <a:gd name="connsiteY7-400" fmla="*/ 496564 h 1157193"/>
                <a:gd name="connsiteX0-401" fmla="*/ 0 w 4333875"/>
                <a:gd name="connsiteY0-402" fmla="*/ 782314 h 1149753"/>
                <a:gd name="connsiteX1-403" fmla="*/ 628650 w 4333875"/>
                <a:gd name="connsiteY1-404" fmla="*/ 1264 h 1149753"/>
                <a:gd name="connsiteX2-405" fmla="*/ 1390650 w 4333875"/>
                <a:gd name="connsiteY2-406" fmla="*/ 953764 h 1149753"/>
                <a:gd name="connsiteX3-407" fmla="*/ 1857375 w 4333875"/>
                <a:gd name="connsiteY3-408" fmla="*/ 429889 h 1149753"/>
                <a:gd name="connsiteX4-409" fmla="*/ 2514600 w 4333875"/>
                <a:gd name="connsiteY4-410" fmla="*/ 1106164 h 1149753"/>
                <a:gd name="connsiteX5-411" fmla="*/ 3095625 w 4333875"/>
                <a:gd name="connsiteY5-412" fmla="*/ 258439 h 1149753"/>
                <a:gd name="connsiteX6-413" fmla="*/ 3676650 w 4333875"/>
                <a:gd name="connsiteY6-414" fmla="*/ 1144264 h 1149753"/>
                <a:gd name="connsiteX7-415" fmla="*/ 4333875 w 4333875"/>
                <a:gd name="connsiteY7-416" fmla="*/ 496564 h 11497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4333875" h="1149753">
                  <a:moveTo>
                    <a:pt x="0" y="782314"/>
                  </a:moveTo>
                  <a:cubicBezTo>
                    <a:pt x="177006" y="434651"/>
                    <a:pt x="396875" y="-27311"/>
                    <a:pt x="628650" y="1264"/>
                  </a:cubicBezTo>
                  <a:cubicBezTo>
                    <a:pt x="860425" y="29839"/>
                    <a:pt x="1185863" y="882327"/>
                    <a:pt x="1390650" y="953764"/>
                  </a:cubicBezTo>
                  <a:cubicBezTo>
                    <a:pt x="1595437" y="1025201"/>
                    <a:pt x="1670050" y="404489"/>
                    <a:pt x="1857375" y="429889"/>
                  </a:cubicBezTo>
                  <a:cubicBezTo>
                    <a:pt x="2044700" y="455289"/>
                    <a:pt x="2308225" y="1134739"/>
                    <a:pt x="2514600" y="1106164"/>
                  </a:cubicBezTo>
                  <a:cubicBezTo>
                    <a:pt x="2720975" y="1077589"/>
                    <a:pt x="2654300" y="233039"/>
                    <a:pt x="3095625" y="258439"/>
                  </a:cubicBezTo>
                  <a:cubicBezTo>
                    <a:pt x="3536950" y="283839"/>
                    <a:pt x="3470275" y="1104576"/>
                    <a:pt x="3676650" y="1144264"/>
                  </a:cubicBezTo>
                  <a:cubicBezTo>
                    <a:pt x="3883025" y="1183952"/>
                    <a:pt x="4060825" y="1012501"/>
                    <a:pt x="4333875" y="496564"/>
                  </a:cubicBezTo>
                </a:path>
              </a:pathLst>
            </a:custGeom>
            <a:noFill/>
            <a:ln w="12700">
              <a:solidFill>
                <a:srgbClr val="F0EBCA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grpSp>
          <p:nvGrpSpPr>
            <p:cNvPr id="73" name="组合 57"/>
            <p:cNvGrpSpPr/>
            <p:nvPr/>
          </p:nvGrpSpPr>
          <p:grpSpPr bwMode="auto">
            <a:xfrm>
              <a:off x="2631567" y="1909474"/>
              <a:ext cx="3717171" cy="993811"/>
              <a:chOff x="2631567" y="1909474"/>
              <a:chExt cx="3717171" cy="993811"/>
            </a:xfrm>
          </p:grpSpPr>
          <p:sp>
            <p:nvSpPr>
              <p:cNvPr id="74" name="椭圆 73"/>
              <p:cNvSpPr/>
              <p:nvPr/>
            </p:nvSpPr>
            <p:spPr>
              <a:xfrm>
                <a:off x="3059111" y="1908760"/>
                <a:ext cx="76200" cy="77815"/>
              </a:xfrm>
              <a:prstGeom prst="ellipse">
                <a:avLst/>
              </a:prstGeom>
              <a:noFill/>
              <a:ln w="12700">
                <a:solidFill>
                  <a:srgbClr val="F0EBC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ln>
                    <a:solidFill>
                      <a:srgbClr val="27697B"/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2632074" y="1989751"/>
                <a:ext cx="77787" cy="77814"/>
              </a:xfrm>
              <a:prstGeom prst="ellipse">
                <a:avLst/>
              </a:prstGeom>
              <a:noFill/>
              <a:ln w="12700">
                <a:solidFill>
                  <a:srgbClr val="F0EBC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ln>
                    <a:solidFill>
                      <a:srgbClr val="27697B"/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grpSp>
            <p:nvGrpSpPr>
              <p:cNvPr id="76" name="组合 60"/>
              <p:cNvGrpSpPr/>
              <p:nvPr/>
            </p:nvGrpSpPr>
            <p:grpSpPr bwMode="auto">
              <a:xfrm>
                <a:off x="4137331" y="2116608"/>
                <a:ext cx="2211407" cy="786677"/>
                <a:chOff x="4137331" y="2116608"/>
                <a:chExt cx="2211407" cy="786677"/>
              </a:xfrm>
            </p:grpSpPr>
            <p:sp>
              <p:nvSpPr>
                <p:cNvPr id="77" name="椭圆 76"/>
                <p:cNvSpPr/>
                <p:nvPr/>
              </p:nvSpPr>
              <p:spPr>
                <a:xfrm>
                  <a:off x="4137024" y="2226371"/>
                  <a:ext cx="77787" cy="76227"/>
                </a:xfrm>
                <a:prstGeom prst="ellipse">
                  <a:avLst/>
                </a:prstGeom>
                <a:noFill/>
                <a:ln w="12700">
                  <a:solidFill>
                    <a:srgbClr val="F0EBC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8" name="椭圆 77"/>
                <p:cNvSpPr/>
                <p:nvPr/>
              </p:nvSpPr>
              <p:spPr>
                <a:xfrm>
                  <a:off x="5216524" y="2105679"/>
                  <a:ext cx="77787" cy="77815"/>
                </a:xfrm>
                <a:prstGeom prst="ellipse">
                  <a:avLst/>
                </a:prstGeom>
                <a:noFill/>
                <a:ln w="12700">
                  <a:solidFill>
                    <a:srgbClr val="F0EBC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81" name="椭圆 80"/>
                <p:cNvSpPr/>
                <p:nvPr/>
              </p:nvSpPr>
              <p:spPr>
                <a:xfrm>
                  <a:off x="5580061" y="2150145"/>
                  <a:ext cx="76200" cy="77815"/>
                </a:xfrm>
                <a:prstGeom prst="ellipse">
                  <a:avLst/>
                </a:prstGeom>
                <a:noFill/>
                <a:ln w="12700">
                  <a:solidFill>
                    <a:srgbClr val="F0EBC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82" name="椭圆 81"/>
                <p:cNvSpPr/>
                <p:nvPr/>
              </p:nvSpPr>
              <p:spPr>
                <a:xfrm>
                  <a:off x="6270624" y="2825069"/>
                  <a:ext cx="77787" cy="77814"/>
                </a:xfrm>
                <a:prstGeom prst="ellipse">
                  <a:avLst/>
                </a:prstGeom>
                <a:noFill/>
                <a:ln w="12700">
                  <a:solidFill>
                    <a:srgbClr val="F0EBC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</p:grpSp>
      </p:grpSp>
      <p:grpSp>
        <p:nvGrpSpPr>
          <p:cNvPr id="83" name="组合 82"/>
          <p:cNvGrpSpPr/>
          <p:nvPr/>
        </p:nvGrpSpPr>
        <p:grpSpPr>
          <a:xfrm>
            <a:off x="3978655" y="1328498"/>
            <a:ext cx="2880318" cy="730144"/>
            <a:chOff x="3967047" y="476471"/>
            <a:chExt cx="2880318" cy="730144"/>
          </a:xfrm>
          <a:solidFill>
            <a:schemeClr val="tx1"/>
          </a:solidFill>
        </p:grpSpPr>
        <p:sp>
          <p:nvSpPr>
            <p:cNvPr id="84" name="矩形标注 83"/>
            <p:cNvSpPr/>
            <p:nvPr/>
          </p:nvSpPr>
          <p:spPr>
            <a:xfrm>
              <a:off x="3967047" y="476471"/>
              <a:ext cx="2880318" cy="730144"/>
            </a:xfrm>
            <a:prstGeom prst="wedgeRectCallout">
              <a:avLst>
                <a:gd name="adj1" fmla="val -63336"/>
                <a:gd name="adj2" fmla="val 49431"/>
              </a:avLst>
            </a:prstGeom>
            <a:solidFill>
              <a:srgbClr val="A3B7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4103949" y="557386"/>
              <a:ext cx="2700299" cy="50270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just" defTabSz="685800">
                <a:lnSpc>
                  <a:spcPts val="1600"/>
                </a:lnSpc>
                <a:defRPr/>
              </a:pPr>
              <a:r>
                <a:rPr lang="zh-CN" altLang="en-US" sz="1000" kern="1100" spc="9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点此可添加内容点此可添加内容点此可添加内容点此可添加内容</a:t>
              </a:r>
              <a:endParaRPr lang="zh-CN" altLang="en-US" sz="1000" kern="1100" spc="9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6" name="直接连接符 85"/>
          <p:cNvCxnSpPr/>
          <p:nvPr/>
        </p:nvCxnSpPr>
        <p:spPr>
          <a:xfrm>
            <a:off x="2134920" y="4228370"/>
            <a:ext cx="5211817" cy="0"/>
          </a:xfrm>
          <a:prstGeom prst="line">
            <a:avLst/>
          </a:prstGeom>
          <a:ln w="19050">
            <a:solidFill>
              <a:srgbClr val="F0E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图片 8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63" y="4582554"/>
            <a:ext cx="653308" cy="6398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800"/>
    </mc:Choice>
    <mc:Fallback>
      <p:transition advTm="3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08642E-6 L -0.4217 3.08642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9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35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3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3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3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3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3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3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3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4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3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3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3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3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35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3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4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3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3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3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3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4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35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3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35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3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2" presetClass="entr" presetSubtype="4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35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8" dur="3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2" presetClass="entr" presetSubtype="4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35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5" dur="3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35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9" dur="3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35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3" dur="3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35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7" dur="3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6" presetClass="emph" presetSubtype="0" repeatCount="2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4" presetID="26" presetClass="emph" presetSubtype="0" repeatCount="2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6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149749"/>
          </a:xfrm>
          <a:prstGeom prst="rect">
            <a:avLst/>
          </a:prstGeom>
          <a:solidFill>
            <a:srgbClr val="2B8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03981" y="196946"/>
            <a:ext cx="8778240" cy="4729643"/>
          </a:xfrm>
          <a:prstGeom prst="roundRect">
            <a:avLst>
              <a:gd name="adj" fmla="val 1595"/>
            </a:avLst>
          </a:prstGeom>
          <a:solidFill>
            <a:srgbClr val="39A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740" y="353221"/>
            <a:ext cx="6791374" cy="472682"/>
            <a:chOff x="320740" y="353221"/>
            <a:chExt cx="6791374" cy="472682"/>
          </a:xfrm>
        </p:grpSpPr>
        <p:sp>
          <p:nvSpPr>
            <p:cNvPr id="5" name="文本框 4"/>
            <p:cNvSpPr txBox="1"/>
            <p:nvPr/>
          </p:nvSpPr>
          <p:spPr>
            <a:xfrm>
              <a:off x="320740" y="353221"/>
              <a:ext cx="4152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90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defRPr>
              </a:lvl1pPr>
            </a:lstStyle>
            <a:p>
              <a:pPr defTabSz="685800"/>
              <a:r>
                <a:rPr lang="zh-CN" altLang="en-US" sz="2400" dirty="0" smtClean="0"/>
                <a:t>一、点击</a:t>
              </a:r>
              <a:r>
                <a:rPr lang="zh-CN" altLang="en-US" sz="2400" dirty="0"/>
                <a:t>添加标题</a:t>
              </a:r>
              <a:endParaRPr lang="zh-CN" altLang="en-US" sz="2400" dirty="0"/>
            </a:p>
          </p:txBody>
        </p:sp>
        <p:sp>
          <p:nvSpPr>
            <p:cNvPr id="6" name="矩形 148"/>
            <p:cNvSpPr>
              <a:spLocks noChangeArrowheads="1"/>
            </p:cNvSpPr>
            <p:nvPr/>
          </p:nvSpPr>
          <p:spPr bwMode="auto">
            <a:xfrm>
              <a:off x="2864528" y="425793"/>
              <a:ext cx="42475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/>
              <a:r>
                <a:rPr lang="en-US" altLang="zh-CN" sz="2000" dirty="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Add a title</a:t>
              </a:r>
              <a:endParaRPr lang="zh-CN" altLang="en-US" sz="2000" dirty="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grpSp>
        <p:nvGrpSpPr>
          <p:cNvPr id="204" name="组合 203"/>
          <p:cNvGrpSpPr/>
          <p:nvPr/>
        </p:nvGrpSpPr>
        <p:grpSpPr>
          <a:xfrm>
            <a:off x="3044202" y="2492918"/>
            <a:ext cx="427545" cy="1392424"/>
            <a:chOff x="4017556" y="3296093"/>
            <a:chExt cx="551136" cy="1794935"/>
          </a:xfrm>
        </p:grpSpPr>
        <p:sp>
          <p:nvSpPr>
            <p:cNvPr id="205" name="五边形 204"/>
            <p:cNvSpPr/>
            <p:nvPr/>
          </p:nvSpPr>
          <p:spPr>
            <a:xfrm rot="16200000">
              <a:off x="3391219" y="3922430"/>
              <a:ext cx="1794935" cy="542261"/>
            </a:xfrm>
            <a:prstGeom prst="homePlate">
              <a:avLst/>
            </a:prstGeom>
            <a:solidFill>
              <a:srgbClr val="2B808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06" name="文本框 205"/>
            <p:cNvSpPr txBox="1"/>
            <p:nvPr/>
          </p:nvSpPr>
          <p:spPr>
            <a:xfrm>
              <a:off x="4026431" y="3691458"/>
              <a:ext cx="542261" cy="292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7" name="组合 206"/>
          <p:cNvGrpSpPr/>
          <p:nvPr/>
        </p:nvGrpSpPr>
        <p:grpSpPr>
          <a:xfrm>
            <a:off x="3490764" y="1868710"/>
            <a:ext cx="449179" cy="2019293"/>
            <a:chOff x="4622801" y="2488016"/>
            <a:chExt cx="579025" cy="2603013"/>
          </a:xfrm>
        </p:grpSpPr>
        <p:sp>
          <p:nvSpPr>
            <p:cNvPr id="208" name="五边形 207"/>
            <p:cNvSpPr/>
            <p:nvPr/>
          </p:nvSpPr>
          <p:spPr>
            <a:xfrm rot="16200000">
              <a:off x="3592425" y="3518392"/>
              <a:ext cx="2603013" cy="542261"/>
            </a:xfrm>
            <a:prstGeom prst="homePlate">
              <a:avLst/>
            </a:prstGeom>
            <a:solidFill>
              <a:srgbClr val="A3B7A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09" name="文本框 208"/>
            <p:cNvSpPr txBox="1"/>
            <p:nvPr/>
          </p:nvSpPr>
          <p:spPr>
            <a:xfrm>
              <a:off x="4659565" y="3069265"/>
              <a:ext cx="54226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0" name="组合 209"/>
          <p:cNvGrpSpPr/>
          <p:nvPr/>
        </p:nvGrpSpPr>
        <p:grpSpPr>
          <a:xfrm>
            <a:off x="3939205" y="2140225"/>
            <a:ext cx="443770" cy="1755346"/>
            <a:chOff x="5228047" y="2828259"/>
            <a:chExt cx="572050" cy="2262767"/>
          </a:xfrm>
        </p:grpSpPr>
        <p:sp>
          <p:nvSpPr>
            <p:cNvPr id="211" name="五边形 210"/>
            <p:cNvSpPr/>
            <p:nvPr/>
          </p:nvSpPr>
          <p:spPr>
            <a:xfrm rot="16200000">
              <a:off x="4367794" y="3688512"/>
              <a:ext cx="2262767" cy="542261"/>
            </a:xfrm>
            <a:prstGeom prst="homePlate">
              <a:avLst/>
            </a:prstGeom>
            <a:solidFill>
              <a:srgbClr val="2B808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12" name="文本框 211"/>
            <p:cNvSpPr txBox="1"/>
            <p:nvPr/>
          </p:nvSpPr>
          <p:spPr>
            <a:xfrm>
              <a:off x="5257836" y="3309387"/>
              <a:ext cx="542261" cy="292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55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3" name="组合 212"/>
          <p:cNvGrpSpPr/>
          <p:nvPr/>
        </p:nvGrpSpPr>
        <p:grpSpPr>
          <a:xfrm>
            <a:off x="4386966" y="1357407"/>
            <a:ext cx="447636" cy="2538930"/>
            <a:chOff x="5833293" y="1818166"/>
            <a:chExt cx="577035" cy="3272861"/>
          </a:xfrm>
        </p:grpSpPr>
        <p:sp>
          <p:nvSpPr>
            <p:cNvPr id="214" name="五边形 213"/>
            <p:cNvSpPr/>
            <p:nvPr/>
          </p:nvSpPr>
          <p:spPr>
            <a:xfrm rot="16200000">
              <a:off x="4467993" y="3183466"/>
              <a:ext cx="3272861" cy="542261"/>
            </a:xfrm>
            <a:prstGeom prst="homePlate">
              <a:avLst/>
            </a:prstGeom>
            <a:solidFill>
              <a:srgbClr val="A3B7A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15" name="文本框 214"/>
            <p:cNvSpPr txBox="1"/>
            <p:nvPr/>
          </p:nvSpPr>
          <p:spPr>
            <a:xfrm>
              <a:off x="5868068" y="2228321"/>
              <a:ext cx="54226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6" name="组合 215"/>
          <p:cNvGrpSpPr/>
          <p:nvPr/>
        </p:nvGrpSpPr>
        <p:grpSpPr>
          <a:xfrm>
            <a:off x="4835021" y="1729481"/>
            <a:ext cx="447760" cy="2167756"/>
            <a:chOff x="6438539" y="2296632"/>
            <a:chExt cx="577194" cy="2794393"/>
          </a:xfrm>
        </p:grpSpPr>
        <p:sp>
          <p:nvSpPr>
            <p:cNvPr id="217" name="五边形 216"/>
            <p:cNvSpPr/>
            <p:nvPr/>
          </p:nvSpPr>
          <p:spPr>
            <a:xfrm rot="16200000">
              <a:off x="5312473" y="3422698"/>
              <a:ext cx="2794393" cy="542261"/>
            </a:xfrm>
            <a:prstGeom prst="homePlate">
              <a:avLst/>
            </a:prstGeom>
            <a:solidFill>
              <a:srgbClr val="2B808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18" name="文本框 217"/>
            <p:cNvSpPr txBox="1"/>
            <p:nvPr/>
          </p:nvSpPr>
          <p:spPr>
            <a:xfrm>
              <a:off x="6473472" y="2682063"/>
              <a:ext cx="542261" cy="292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9" name="组合 218"/>
          <p:cNvGrpSpPr/>
          <p:nvPr/>
        </p:nvGrpSpPr>
        <p:grpSpPr>
          <a:xfrm>
            <a:off x="5284887" y="2626873"/>
            <a:ext cx="427116" cy="1268699"/>
            <a:chOff x="7043786" y="3455581"/>
            <a:chExt cx="550583" cy="1635443"/>
          </a:xfrm>
        </p:grpSpPr>
        <p:sp>
          <p:nvSpPr>
            <p:cNvPr id="220" name="五边形 219"/>
            <p:cNvSpPr/>
            <p:nvPr/>
          </p:nvSpPr>
          <p:spPr>
            <a:xfrm rot="16200000">
              <a:off x="6497195" y="4002172"/>
              <a:ext cx="1635443" cy="542261"/>
            </a:xfrm>
            <a:prstGeom prst="homePlate">
              <a:avLst/>
            </a:prstGeom>
            <a:solidFill>
              <a:srgbClr val="A3B7A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21" name="文本框 220"/>
            <p:cNvSpPr txBox="1"/>
            <p:nvPr/>
          </p:nvSpPr>
          <p:spPr>
            <a:xfrm>
              <a:off x="7052108" y="3876964"/>
              <a:ext cx="54226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45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2" name="组合 221"/>
          <p:cNvGrpSpPr/>
          <p:nvPr/>
        </p:nvGrpSpPr>
        <p:grpSpPr>
          <a:xfrm>
            <a:off x="5730550" y="2141892"/>
            <a:ext cx="447761" cy="1755346"/>
            <a:chOff x="7649032" y="2828258"/>
            <a:chExt cx="577196" cy="2262766"/>
          </a:xfrm>
        </p:grpSpPr>
        <p:sp>
          <p:nvSpPr>
            <p:cNvPr id="223" name="五边形 222"/>
            <p:cNvSpPr/>
            <p:nvPr/>
          </p:nvSpPr>
          <p:spPr>
            <a:xfrm rot="16200000">
              <a:off x="6788780" y="3688510"/>
              <a:ext cx="2262766" cy="542261"/>
            </a:xfrm>
            <a:prstGeom prst="homePlate">
              <a:avLst/>
            </a:prstGeom>
            <a:solidFill>
              <a:srgbClr val="2B808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24" name="文本框 223"/>
            <p:cNvSpPr txBox="1"/>
            <p:nvPr/>
          </p:nvSpPr>
          <p:spPr>
            <a:xfrm>
              <a:off x="7683966" y="3291918"/>
              <a:ext cx="54226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55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5" name="组合 224"/>
          <p:cNvGrpSpPr/>
          <p:nvPr/>
        </p:nvGrpSpPr>
        <p:grpSpPr>
          <a:xfrm>
            <a:off x="973233" y="1857744"/>
            <a:ext cx="1631062" cy="1183831"/>
            <a:chOff x="930613" y="1922827"/>
            <a:chExt cx="1631062" cy="1183831"/>
          </a:xfrm>
        </p:grpSpPr>
        <p:sp>
          <p:nvSpPr>
            <p:cNvPr id="226" name="矩形 91"/>
            <p:cNvSpPr>
              <a:spLocks noChangeArrowheads="1"/>
            </p:cNvSpPr>
            <p:nvPr/>
          </p:nvSpPr>
          <p:spPr bwMode="auto">
            <a:xfrm>
              <a:off x="930613" y="2321828"/>
              <a:ext cx="1631062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7" name="文本框 226"/>
            <p:cNvSpPr txBox="1"/>
            <p:nvPr/>
          </p:nvSpPr>
          <p:spPr>
            <a:xfrm>
              <a:off x="930613" y="1922827"/>
              <a:ext cx="1240744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srgbClr val="F4F0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srgbClr val="F4F0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8" name="组合 227"/>
          <p:cNvGrpSpPr/>
          <p:nvPr/>
        </p:nvGrpSpPr>
        <p:grpSpPr>
          <a:xfrm>
            <a:off x="6538297" y="1769319"/>
            <a:ext cx="1910467" cy="1376333"/>
            <a:chOff x="6466028" y="1871850"/>
            <a:chExt cx="1910467" cy="1376333"/>
          </a:xfrm>
        </p:grpSpPr>
        <p:sp>
          <p:nvSpPr>
            <p:cNvPr id="229" name="矩形 91"/>
            <p:cNvSpPr>
              <a:spLocks noChangeArrowheads="1"/>
            </p:cNvSpPr>
            <p:nvPr/>
          </p:nvSpPr>
          <p:spPr bwMode="auto">
            <a:xfrm>
              <a:off x="6466028" y="2232520"/>
              <a:ext cx="1910467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0" name="文本框 229"/>
            <p:cNvSpPr txBox="1"/>
            <p:nvPr/>
          </p:nvSpPr>
          <p:spPr>
            <a:xfrm>
              <a:off x="6466028" y="1871850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srgbClr val="F4F0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srgbClr val="F4F0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32" name="图片 23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63" y="4582554"/>
            <a:ext cx="653308" cy="639838"/>
          </a:xfrm>
          <a:prstGeom prst="rect">
            <a:avLst/>
          </a:prstGeom>
        </p:spPr>
      </p:pic>
    </p:spTree>
  </p:cSld>
  <p:clrMapOvr>
    <a:masterClrMapping/>
  </p:clrMapOvr>
  <p:transition spd="slow" advTm="2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3" presetClass="exit" presetSubtype="3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3" presetClass="exit" presetSubtype="3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3" presetClass="exit" presetSubtype="3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3" presetClass="exit" presetSubtype="3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3" presetClass="exit" presetSubtype="3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3" presetClass="exit" presetSubtype="3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3" presetClass="exit" presetSubtype="3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3" presetClass="exit" presetSubtype="3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3" presetClass="exit" presetSubtype="3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9" dur="5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149749"/>
          </a:xfrm>
          <a:prstGeom prst="rect">
            <a:avLst/>
          </a:prstGeom>
          <a:solidFill>
            <a:srgbClr val="2B8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03981" y="196946"/>
            <a:ext cx="8778240" cy="4729643"/>
          </a:xfrm>
          <a:prstGeom prst="roundRect">
            <a:avLst>
              <a:gd name="adj" fmla="val 1595"/>
            </a:avLst>
          </a:prstGeom>
          <a:solidFill>
            <a:srgbClr val="39A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740" y="353221"/>
            <a:ext cx="6791374" cy="472682"/>
            <a:chOff x="320740" y="353221"/>
            <a:chExt cx="6791374" cy="472682"/>
          </a:xfrm>
        </p:grpSpPr>
        <p:sp>
          <p:nvSpPr>
            <p:cNvPr id="5" name="文本框 4"/>
            <p:cNvSpPr txBox="1"/>
            <p:nvPr/>
          </p:nvSpPr>
          <p:spPr>
            <a:xfrm>
              <a:off x="320740" y="353221"/>
              <a:ext cx="4152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90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defRPr>
              </a:lvl1pPr>
            </a:lstStyle>
            <a:p>
              <a:pPr defTabSz="685800"/>
              <a:r>
                <a:rPr lang="zh-CN" altLang="en-US" sz="2400" dirty="0" smtClean="0"/>
                <a:t>一、点击</a:t>
              </a:r>
              <a:r>
                <a:rPr lang="zh-CN" altLang="en-US" sz="2400" dirty="0"/>
                <a:t>添加标题</a:t>
              </a:r>
              <a:endParaRPr lang="zh-CN" altLang="en-US" sz="2400" dirty="0"/>
            </a:p>
          </p:txBody>
        </p:sp>
        <p:sp>
          <p:nvSpPr>
            <p:cNvPr id="6" name="矩形 148"/>
            <p:cNvSpPr>
              <a:spLocks noChangeArrowheads="1"/>
            </p:cNvSpPr>
            <p:nvPr/>
          </p:nvSpPr>
          <p:spPr bwMode="auto">
            <a:xfrm>
              <a:off x="2864528" y="425793"/>
              <a:ext cx="42475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/>
              <a:r>
                <a:rPr lang="en-US" altLang="zh-CN" sz="2000" dirty="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Add a title</a:t>
              </a:r>
              <a:endParaRPr lang="zh-CN" altLang="en-US" sz="2000" dirty="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pic>
        <p:nvPicPr>
          <p:cNvPr id="35" name="图片 3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63" y="4582554"/>
            <a:ext cx="653308" cy="639838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" t="16312" r="6639" b="20385"/>
          <a:stretch>
            <a:fillRect/>
          </a:stretch>
        </p:blipFill>
        <p:spPr>
          <a:xfrm>
            <a:off x="417290" y="964711"/>
            <a:ext cx="8351622" cy="361784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406725" y="964711"/>
            <a:ext cx="3362186" cy="361784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43" name="Text Box 11"/>
          <p:cNvSpPr txBox="1">
            <a:spLocks noChangeArrowheads="1"/>
          </p:cNvSpPr>
          <p:nvPr/>
        </p:nvSpPr>
        <p:spPr bwMode="auto">
          <a:xfrm>
            <a:off x="5657433" y="1394544"/>
            <a:ext cx="2959793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</a:t>
            </a:r>
            <a:r>
              <a:rPr lang="zh-CN" altLang="en-US" sz="1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18"/>
          <p:cNvSpPr>
            <a:spLocks noChangeArrowheads="1"/>
          </p:cNvSpPr>
          <p:nvPr/>
        </p:nvSpPr>
        <p:spPr bwMode="auto">
          <a:xfrm>
            <a:off x="5657433" y="2779847"/>
            <a:ext cx="311207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8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</a:t>
            </a:r>
            <a:endParaRPr lang="en-US" altLang="zh-CN" sz="800" dirty="0" smtClean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8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 </a:t>
            </a: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differs from the traditional production model, and create a new PPT experience.</a:t>
            </a:r>
            <a:endParaRPr lang="en-US" altLang="zh-CN" sz="8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500"/>
    </mc:Choice>
    <mc:Fallback>
      <p:transition advTm="1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3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149749"/>
          </a:xfrm>
          <a:prstGeom prst="rect">
            <a:avLst/>
          </a:prstGeom>
          <a:solidFill>
            <a:srgbClr val="2B8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03981" y="196946"/>
            <a:ext cx="8778240" cy="4729643"/>
          </a:xfrm>
          <a:prstGeom prst="roundRect">
            <a:avLst>
              <a:gd name="adj" fmla="val 1595"/>
            </a:avLst>
          </a:prstGeom>
          <a:solidFill>
            <a:srgbClr val="39A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740" y="353221"/>
            <a:ext cx="6791374" cy="472682"/>
            <a:chOff x="320740" y="353221"/>
            <a:chExt cx="6791374" cy="472682"/>
          </a:xfrm>
        </p:grpSpPr>
        <p:sp>
          <p:nvSpPr>
            <p:cNvPr id="5" name="文本框 4"/>
            <p:cNvSpPr txBox="1"/>
            <p:nvPr/>
          </p:nvSpPr>
          <p:spPr>
            <a:xfrm>
              <a:off x="320740" y="353221"/>
              <a:ext cx="4152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90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defRPr>
              </a:lvl1pPr>
            </a:lstStyle>
            <a:p>
              <a:pPr defTabSz="685800"/>
              <a:r>
                <a:rPr lang="zh-CN" altLang="en-US" sz="2400" dirty="0" smtClean="0"/>
                <a:t>一、点击</a:t>
              </a:r>
              <a:r>
                <a:rPr lang="zh-CN" altLang="en-US" sz="2400" dirty="0"/>
                <a:t>添加标题</a:t>
              </a:r>
              <a:endParaRPr lang="zh-CN" altLang="en-US" sz="2400" dirty="0"/>
            </a:p>
          </p:txBody>
        </p:sp>
        <p:sp>
          <p:nvSpPr>
            <p:cNvPr id="6" name="矩形 148"/>
            <p:cNvSpPr>
              <a:spLocks noChangeArrowheads="1"/>
            </p:cNvSpPr>
            <p:nvPr/>
          </p:nvSpPr>
          <p:spPr bwMode="auto">
            <a:xfrm>
              <a:off x="2864528" y="425793"/>
              <a:ext cx="42475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/>
              <a:r>
                <a:rPr lang="en-US" altLang="zh-CN" sz="2000" dirty="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Add a title</a:t>
              </a:r>
              <a:endParaRPr lang="zh-CN" altLang="en-US" sz="2000" dirty="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pic>
        <p:nvPicPr>
          <p:cNvPr id="35" name="图片 3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63" y="4582554"/>
            <a:ext cx="653308" cy="639838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" t="16312" r="6639" b="20385"/>
          <a:stretch>
            <a:fillRect/>
          </a:stretch>
        </p:blipFill>
        <p:spPr>
          <a:xfrm>
            <a:off x="417290" y="964711"/>
            <a:ext cx="8351622" cy="361784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25" b="17176"/>
          <a:stretch>
            <a:fillRect/>
          </a:stretch>
        </p:blipFill>
        <p:spPr>
          <a:xfrm>
            <a:off x="423773" y="964073"/>
            <a:ext cx="8345139" cy="361324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5399644" y="964711"/>
            <a:ext cx="3369867" cy="3617843"/>
            <a:chOff x="5399644" y="964711"/>
            <a:chExt cx="3369867" cy="3617843"/>
          </a:xfrm>
        </p:grpSpPr>
        <p:sp>
          <p:nvSpPr>
            <p:cNvPr id="4" name="矩形 3"/>
            <p:cNvSpPr/>
            <p:nvPr/>
          </p:nvSpPr>
          <p:spPr>
            <a:xfrm>
              <a:off x="5399644" y="964711"/>
              <a:ext cx="3362186" cy="3617843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3" name="Text Box 11"/>
            <p:cNvSpPr txBox="1">
              <a:spLocks noChangeArrowheads="1"/>
            </p:cNvSpPr>
            <p:nvPr/>
          </p:nvSpPr>
          <p:spPr bwMode="auto">
            <a:xfrm>
              <a:off x="5657433" y="1394544"/>
              <a:ext cx="2959793" cy="1246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</a:t>
              </a:r>
              <a:r>
                <a:rPr lang="zh-CN" altLang="en-US" sz="1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价值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矩形 18"/>
            <p:cNvSpPr>
              <a:spLocks noChangeArrowheads="1"/>
            </p:cNvSpPr>
            <p:nvPr/>
          </p:nvSpPr>
          <p:spPr bwMode="auto">
            <a:xfrm>
              <a:off x="5657433" y="2779847"/>
              <a:ext cx="3112078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8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8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 </a:t>
              </a:r>
              <a:r>
                <a: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differs from the traditional production model, and create a new PPT experience.</a:t>
              </a:r>
              <a:endPara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500"/>
    </mc:Choice>
    <mc:Fallback>
      <p:transition advTm="2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2.46914E-6 L -0.54427 2.46914E-6 " pathEditMode="relative" rAng="0" ptsTypes="AA">
                                      <p:cBhvr>
                                        <p:cTn id="6" dur="9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22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xit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" presetClass="exit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149749"/>
          </a:xfrm>
          <a:prstGeom prst="rect">
            <a:avLst/>
          </a:prstGeom>
          <a:solidFill>
            <a:srgbClr val="2B8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03981" y="196946"/>
            <a:ext cx="8778240" cy="4729643"/>
          </a:xfrm>
          <a:prstGeom prst="roundRect">
            <a:avLst>
              <a:gd name="adj" fmla="val 1595"/>
            </a:avLst>
          </a:prstGeom>
          <a:solidFill>
            <a:srgbClr val="39A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740" y="353221"/>
            <a:ext cx="6791374" cy="472682"/>
            <a:chOff x="320740" y="353221"/>
            <a:chExt cx="6791374" cy="472682"/>
          </a:xfrm>
        </p:grpSpPr>
        <p:sp>
          <p:nvSpPr>
            <p:cNvPr id="5" name="文本框 4"/>
            <p:cNvSpPr txBox="1"/>
            <p:nvPr/>
          </p:nvSpPr>
          <p:spPr>
            <a:xfrm>
              <a:off x="320740" y="353221"/>
              <a:ext cx="4152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90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defRPr>
              </a:lvl1pPr>
            </a:lstStyle>
            <a:p>
              <a:pPr defTabSz="685800"/>
              <a:r>
                <a:rPr lang="zh-CN" altLang="en-US" sz="2400" dirty="0" smtClean="0"/>
                <a:t>一、点击</a:t>
              </a:r>
              <a:r>
                <a:rPr lang="zh-CN" altLang="en-US" sz="2400" dirty="0"/>
                <a:t>添加标题</a:t>
              </a:r>
              <a:endParaRPr lang="zh-CN" altLang="en-US" sz="2400" dirty="0"/>
            </a:p>
          </p:txBody>
        </p:sp>
        <p:sp>
          <p:nvSpPr>
            <p:cNvPr id="6" name="矩形 148"/>
            <p:cNvSpPr>
              <a:spLocks noChangeArrowheads="1"/>
            </p:cNvSpPr>
            <p:nvPr/>
          </p:nvSpPr>
          <p:spPr bwMode="auto">
            <a:xfrm>
              <a:off x="2864528" y="425793"/>
              <a:ext cx="42475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/>
              <a:r>
                <a:rPr lang="en-US" altLang="zh-CN" sz="2000" dirty="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Add a title</a:t>
              </a:r>
              <a:endParaRPr lang="zh-CN" altLang="en-US" sz="2000" dirty="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pic>
        <p:nvPicPr>
          <p:cNvPr id="35" name="图片 3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63" y="4582554"/>
            <a:ext cx="653308" cy="639838"/>
          </a:xfrm>
          <a:prstGeom prst="rect">
            <a:avLst/>
          </a:prstGeom>
        </p:spPr>
      </p:pic>
      <p:graphicFrame>
        <p:nvGraphicFramePr>
          <p:cNvPr id="15" name="图示 14"/>
          <p:cNvGraphicFramePr/>
          <p:nvPr/>
        </p:nvGraphicFramePr>
        <p:xfrm>
          <a:off x="918475" y="1195577"/>
          <a:ext cx="4309583" cy="2873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组合 7"/>
          <p:cNvGrpSpPr/>
          <p:nvPr/>
        </p:nvGrpSpPr>
        <p:grpSpPr>
          <a:xfrm>
            <a:off x="5694233" y="1450326"/>
            <a:ext cx="2390513" cy="2264667"/>
            <a:chOff x="5694233" y="1450326"/>
            <a:chExt cx="2390513" cy="2264667"/>
          </a:xfrm>
        </p:grpSpPr>
        <p:grpSp>
          <p:nvGrpSpPr>
            <p:cNvPr id="16" name="组合 15"/>
            <p:cNvGrpSpPr/>
            <p:nvPr/>
          </p:nvGrpSpPr>
          <p:grpSpPr>
            <a:xfrm>
              <a:off x="5694233" y="1450326"/>
              <a:ext cx="2257829" cy="883832"/>
              <a:chOff x="5890362" y="1443514"/>
              <a:chExt cx="2257829" cy="883832"/>
            </a:xfrm>
          </p:grpSpPr>
          <p:sp>
            <p:nvSpPr>
              <p:cNvPr id="17" name="矩形 91"/>
              <p:cNvSpPr>
                <a:spLocks noChangeArrowheads="1"/>
              </p:cNvSpPr>
              <p:nvPr/>
            </p:nvSpPr>
            <p:spPr bwMode="auto">
              <a:xfrm>
                <a:off x="5890362" y="1800535"/>
                <a:ext cx="2257829" cy="5268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 坚持精益求精</a:t>
                </a:r>
                <a:endPara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5898983" y="1443514"/>
                <a:ext cx="1240744" cy="392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srgbClr val="F4F0D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srgbClr val="F4F0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5702854" y="2602288"/>
              <a:ext cx="2381892" cy="1112705"/>
              <a:chOff x="5898983" y="2502359"/>
              <a:chExt cx="2381892" cy="1112705"/>
            </a:xfrm>
          </p:grpSpPr>
          <p:sp>
            <p:nvSpPr>
              <p:cNvPr id="20" name="矩形 91"/>
              <p:cNvSpPr>
                <a:spLocks noChangeArrowheads="1"/>
              </p:cNvSpPr>
              <p:nvPr/>
            </p:nvSpPr>
            <p:spPr bwMode="auto">
              <a:xfrm>
                <a:off x="5898983" y="2830234"/>
                <a:ext cx="2381892" cy="7848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</a:rPr>
                  <a:t>5years of making professional PPT, 500 case studies for the classical PPT, make sure you will be satisfied. </a:t>
                </a:r>
                <a:endPara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5898983" y="2502359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srgbClr val="F4F0D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srgbClr val="F4F0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3" name="矩形 22"/>
          <p:cNvSpPr/>
          <p:nvPr/>
        </p:nvSpPr>
        <p:spPr>
          <a:xfrm>
            <a:off x="9142474" y="0"/>
            <a:ext cx="9144000" cy="1703776"/>
          </a:xfrm>
          <a:prstGeom prst="rect">
            <a:avLst/>
          </a:prstGeom>
          <a:solidFill>
            <a:srgbClr val="F0E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142474" y="1703776"/>
            <a:ext cx="9144000" cy="1702051"/>
          </a:xfrm>
          <a:prstGeom prst="rect">
            <a:avLst/>
          </a:prstGeom>
          <a:solidFill>
            <a:srgbClr val="F0E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142474" y="3399579"/>
            <a:ext cx="9144000" cy="1785512"/>
          </a:xfrm>
          <a:prstGeom prst="rect">
            <a:avLst/>
          </a:prstGeom>
          <a:solidFill>
            <a:srgbClr val="F0E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500"/>
    </mc:Choice>
    <mc:Fallback>
      <p:transition advTm="2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xit" presetSubtype="2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6" presetClass="exit" presetSubtype="2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xit" presetSubtype="2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5" presetClass="path" presetSubtype="0" accel="50000" decel="5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3.61111E-6 -2.09877E-6 L -0.99983 -2.09877E-6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5" presetClass="path" presetSubtype="0" accel="50000" decel="5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3.61111E-6 -2.09877E-6 L -0.99983 -2.09877E-6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61111E-6 -2.09877E-6 L -0.99983 -2.09877E-6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  <p:bldGraphic spid="15" grpId="1">
        <p:bldAsOne/>
      </p:bldGraphic>
      <p:bldP spid="23" grpId="0" animBg="1"/>
      <p:bldP spid="24" grpId="0" animBg="1"/>
      <p:bldP spid="25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6194</Words>
  <Application>WPS 演示</Application>
  <PresentationFormat>全屏显示(16:9)</PresentationFormat>
  <Paragraphs>569</Paragraphs>
  <Slides>30</Slides>
  <Notes>3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3" baseType="lpstr">
      <vt:lpstr>Arial</vt:lpstr>
      <vt:lpstr>宋体</vt:lpstr>
      <vt:lpstr>Wingdings</vt:lpstr>
      <vt:lpstr>方正大黑简体</vt:lpstr>
      <vt:lpstr>微软雅黑</vt:lpstr>
      <vt:lpstr>GungsuhChe</vt:lpstr>
      <vt:lpstr>Calibri</vt:lpstr>
      <vt:lpstr>Adobe Myungjo Std M</vt:lpstr>
      <vt:lpstr>Arial Unicode MS</vt:lpstr>
      <vt:lpstr>Calibri Light</vt:lpstr>
      <vt:lpstr>CorpoA</vt:lpstr>
      <vt:lpstr>A bite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锐普PPT</dc:creator>
  <cp:lastModifiedBy>荷语默</cp:lastModifiedBy>
  <cp:revision>4</cp:revision>
  <dcterms:created xsi:type="dcterms:W3CDTF">2014-08-11T05:33:00Z</dcterms:created>
  <dcterms:modified xsi:type="dcterms:W3CDTF">2018-08-29T03:03:27Z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